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6"/>
  </p:notesMasterIdLst>
  <p:sldIdLst>
    <p:sldId id="256" r:id="rId8"/>
    <p:sldId id="265" r:id="rId9"/>
    <p:sldId id="258" r:id="rId10"/>
    <p:sldId id="279" r:id="rId11"/>
    <p:sldId id="259" r:id="rId12"/>
    <p:sldId id="280" r:id="rId13"/>
    <p:sldId id="270" r:id="rId14"/>
    <p:sldId id="271" r:id="rId15"/>
    <p:sldId id="289" r:id="rId16"/>
    <p:sldId id="290" r:id="rId17"/>
    <p:sldId id="260" r:id="rId18"/>
    <p:sldId id="267" r:id="rId19"/>
    <p:sldId id="282" r:id="rId20"/>
    <p:sldId id="261" r:id="rId21"/>
    <p:sldId id="268" r:id="rId22"/>
    <p:sldId id="283" r:id="rId23"/>
    <p:sldId id="262"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AD2"/>
    <a:srgbClr val="86C440"/>
    <a:srgbClr val="089AF1"/>
    <a:srgbClr val="AEDEFC"/>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864006-D2B6-4C2B-AB6D-DC4840A5B608}" v="3" dt="2025-09-03T01:16:15.591"/>
    <p1510:client id="{A5A04333-3DF0-4DF2-ADE4-CA3EF3409643}" v="141" dt="2025-09-04T21:50:34.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3704" autoAdjust="0"/>
  </p:normalViewPr>
  <p:slideViewPr>
    <p:cSldViewPr snapToGrid="0">
      <p:cViewPr varScale="1">
        <p:scale>
          <a:sx n="67" d="100"/>
          <a:sy n="67" d="100"/>
        </p:scale>
        <p:origin x="13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A5A04333-3DF0-4DF2-ADE4-CA3EF3409643}"/>
    <pc:docChg chg="modSld">
      <pc:chgData name="Kimberly O'Neal" userId="C7XtvxS4g0cBb4xk4cfY09vszhBAkawk5/Khzw2ihEQ=" providerId="None" clId="Web-{A5A04333-3DF0-4DF2-ADE4-CA3EF3409643}" dt="2025-09-04T21:50:34.837" v="85" actId="20577"/>
      <pc:docMkLst>
        <pc:docMk/>
      </pc:docMkLst>
      <pc:sldChg chg="delAnim">
        <pc:chgData name="Kimberly O'Neal" userId="C7XtvxS4g0cBb4xk4cfY09vszhBAkawk5/Khzw2ihEQ=" providerId="None" clId="Web-{A5A04333-3DF0-4DF2-ADE4-CA3EF3409643}" dt="2025-09-04T21:48:56.976" v="5"/>
        <pc:sldMkLst>
          <pc:docMk/>
          <pc:sldMk cId="2172881330" sldId="267"/>
        </pc:sldMkLst>
      </pc:sldChg>
      <pc:sldChg chg="modSp delAnim">
        <pc:chgData name="Kimberly O'Neal" userId="C7XtvxS4g0cBb4xk4cfY09vszhBAkawk5/Khzw2ihEQ=" providerId="None" clId="Web-{A5A04333-3DF0-4DF2-ADE4-CA3EF3409643}" dt="2025-09-04T21:49:23.602" v="8" actId="20577"/>
        <pc:sldMkLst>
          <pc:docMk/>
          <pc:sldMk cId="1873386740" sldId="268"/>
        </pc:sldMkLst>
        <pc:spChg chg="mod">
          <ac:chgData name="Kimberly O'Neal" userId="C7XtvxS4g0cBb4xk4cfY09vszhBAkawk5/Khzw2ihEQ=" providerId="None" clId="Web-{A5A04333-3DF0-4DF2-ADE4-CA3EF3409643}" dt="2025-09-04T21:49:23.602" v="8" actId="20577"/>
          <ac:spMkLst>
            <pc:docMk/>
            <pc:sldMk cId="1873386740" sldId="268"/>
            <ac:spMk id="3" creationId="{0D0B2114-043D-2DEF-8B73-2F305D133F8D}"/>
          </ac:spMkLst>
        </pc:spChg>
      </pc:sldChg>
      <pc:sldChg chg="delAnim">
        <pc:chgData name="Kimberly O'Neal" userId="C7XtvxS4g0cBb4xk4cfY09vszhBAkawk5/Khzw2ihEQ=" providerId="None" clId="Web-{A5A04333-3DF0-4DF2-ADE4-CA3EF3409643}" dt="2025-09-04T21:48:34.945" v="1"/>
        <pc:sldMkLst>
          <pc:docMk/>
          <pc:sldMk cId="116853761" sldId="279"/>
        </pc:sldMkLst>
      </pc:sldChg>
      <pc:sldChg chg="delAnim">
        <pc:chgData name="Kimberly O'Neal" userId="C7XtvxS4g0cBb4xk4cfY09vszhBAkawk5/Khzw2ihEQ=" providerId="None" clId="Web-{A5A04333-3DF0-4DF2-ADE4-CA3EF3409643}" dt="2025-09-04T21:48:44.054" v="3"/>
        <pc:sldMkLst>
          <pc:docMk/>
          <pc:sldMk cId="3894104992" sldId="280"/>
        </pc:sldMkLst>
      </pc:sldChg>
      <pc:sldChg chg="addSp modSp delAnim">
        <pc:chgData name="Kimberly O'Neal" userId="C7XtvxS4g0cBb4xk4cfY09vszhBAkawk5/Khzw2ihEQ=" providerId="None" clId="Web-{A5A04333-3DF0-4DF2-ADE4-CA3EF3409643}" dt="2025-09-04T21:50:34.837" v="85" actId="20577"/>
        <pc:sldMkLst>
          <pc:docMk/>
          <pc:sldMk cId="252226454" sldId="288"/>
        </pc:sldMkLst>
        <pc:spChg chg="mod">
          <ac:chgData name="Kimberly O'Neal" userId="C7XtvxS4g0cBb4xk4cfY09vszhBAkawk5/Khzw2ihEQ=" providerId="None" clId="Web-{A5A04333-3DF0-4DF2-ADE4-CA3EF3409643}" dt="2025-09-04T21:50:34.837" v="85" actId="20577"/>
          <ac:spMkLst>
            <pc:docMk/>
            <pc:sldMk cId="252226454" sldId="288"/>
            <ac:spMk id="2" creationId="{5A9248D1-F337-0503-8E67-372386FA81E5}"/>
          </ac:spMkLst>
        </pc:spChg>
        <pc:spChg chg="mod">
          <ac:chgData name="Kimberly O'Neal" userId="C7XtvxS4g0cBb4xk4cfY09vszhBAkawk5/Khzw2ihEQ=" providerId="None" clId="Web-{A5A04333-3DF0-4DF2-ADE4-CA3EF3409643}" dt="2025-09-04T21:50:15.680" v="46" actId="20577"/>
          <ac:spMkLst>
            <pc:docMk/>
            <pc:sldMk cId="252226454" sldId="288"/>
            <ac:spMk id="3" creationId="{B6C2D999-4995-8556-5050-E584229293A2}"/>
          </ac:spMkLst>
        </pc:spChg>
        <pc:spChg chg="add mod">
          <ac:chgData name="Kimberly O'Neal" userId="C7XtvxS4g0cBb4xk4cfY09vszhBAkawk5/Khzw2ihEQ=" providerId="None" clId="Web-{A5A04333-3DF0-4DF2-ADE4-CA3EF3409643}" dt="2025-09-04T21:50:26.743" v="65" actId="20577"/>
          <ac:spMkLst>
            <pc:docMk/>
            <pc:sldMk cId="252226454" sldId="288"/>
            <ac:spMk id="4" creationId="{D1F5614D-BE02-517F-C575-AA67C79DED92}"/>
          </ac:spMkLst>
        </pc:spChg>
        <pc:spChg chg="add mod">
          <ac:chgData name="Kimberly O'Neal" userId="C7XtvxS4g0cBb4xk4cfY09vszhBAkawk5/Khzw2ihEQ=" providerId="None" clId="Web-{A5A04333-3DF0-4DF2-ADE4-CA3EF3409643}" dt="2025-09-04T21:50:12.071" v="40" actId="20577"/>
          <ac:spMkLst>
            <pc:docMk/>
            <pc:sldMk cId="252226454" sldId="288"/>
            <ac:spMk id="6" creationId="{13A8BF26-995D-4494-BCB1-B54A0779AB15}"/>
          </ac:spMkLst>
        </pc:spChg>
      </pc:sldChg>
    </pc:docChg>
  </pc:docChgLst>
  <pc:docChgLst>
    <pc:chgData name="Kimberly O'Neal" userId="C7XtvxS4g0cBb4xk4cfY09vszhBAkawk5/Khzw2ihEQ=" providerId="None" clId="Web-{213991F2-421E-4EBC-BCF3-0C948DF372D0}"/>
    <pc:docChg chg="modSld">
      <pc:chgData name="Kimberly O'Neal" userId="C7XtvxS4g0cBb4xk4cfY09vszhBAkawk5/Khzw2ihEQ=" providerId="None" clId="Web-{213991F2-421E-4EBC-BCF3-0C948DF372D0}" dt="2025-08-25T00:56:49.884" v="137" actId="20577"/>
      <pc:docMkLst>
        <pc:docMk/>
      </pc:docMkLst>
      <pc:sldChg chg="modSp">
        <pc:chgData name="Kimberly O'Neal" userId="C7XtvxS4g0cBb4xk4cfY09vszhBAkawk5/Khzw2ihEQ=" providerId="None" clId="Web-{213991F2-421E-4EBC-BCF3-0C948DF372D0}" dt="2025-08-25T00:47:37.036" v="73" actId="20577"/>
        <pc:sldMkLst>
          <pc:docMk/>
          <pc:sldMk cId="1873386740" sldId="268"/>
        </pc:sldMkLst>
        <pc:spChg chg="mod">
          <ac:chgData name="Kimberly O'Neal" userId="C7XtvxS4g0cBb4xk4cfY09vszhBAkawk5/Khzw2ihEQ=" providerId="None" clId="Web-{213991F2-421E-4EBC-BCF3-0C948DF372D0}" dt="2025-08-25T00:47:37.036" v="73" actId="20577"/>
          <ac:spMkLst>
            <pc:docMk/>
            <pc:sldMk cId="1873386740" sldId="268"/>
            <ac:spMk id="2" creationId="{50DE24A2-923E-C6A0-8E00-97623BDC1844}"/>
          </ac:spMkLst>
        </pc:spChg>
        <pc:spChg chg="mod">
          <ac:chgData name="Kimberly O'Neal" userId="C7XtvxS4g0cBb4xk4cfY09vszhBAkawk5/Khzw2ihEQ=" providerId="None" clId="Web-{213991F2-421E-4EBC-BCF3-0C948DF372D0}" dt="2025-08-25T00:47:18.833" v="42" actId="20577"/>
          <ac:spMkLst>
            <pc:docMk/>
            <pc:sldMk cId="1873386740" sldId="268"/>
            <ac:spMk id="3" creationId="{0D0B2114-043D-2DEF-8B73-2F305D133F8D}"/>
          </ac:spMkLst>
        </pc:spChg>
      </pc:sldChg>
      <pc:sldChg chg="addSp modSp">
        <pc:chgData name="Kimberly O'Neal" userId="C7XtvxS4g0cBb4xk4cfY09vszhBAkawk5/Khzw2ihEQ=" providerId="None" clId="Web-{213991F2-421E-4EBC-BCF3-0C948DF372D0}" dt="2025-08-25T00:46:37.364" v="26"/>
        <pc:sldMkLst>
          <pc:docMk/>
          <pc:sldMk cId="874935960" sldId="282"/>
        </pc:sldMkLst>
        <pc:spChg chg="add mod">
          <ac:chgData name="Kimberly O'Neal" userId="C7XtvxS4g0cBb4xk4cfY09vszhBAkawk5/Khzw2ihEQ=" providerId="None" clId="Web-{213991F2-421E-4EBC-BCF3-0C948DF372D0}" dt="2025-08-25T00:46:01.005" v="19" actId="14100"/>
          <ac:spMkLst>
            <pc:docMk/>
            <pc:sldMk cId="874935960" sldId="282"/>
            <ac:spMk id="4" creationId="{E2FF3E7E-D331-9671-3980-EDBDEC19FF3E}"/>
          </ac:spMkLst>
        </pc:spChg>
        <pc:spChg chg="add mod">
          <ac:chgData name="Kimberly O'Neal" userId="C7XtvxS4g0cBb4xk4cfY09vszhBAkawk5/Khzw2ihEQ=" providerId="None" clId="Web-{213991F2-421E-4EBC-BCF3-0C948DF372D0}" dt="2025-08-25T00:45:21.614" v="10"/>
          <ac:spMkLst>
            <pc:docMk/>
            <pc:sldMk cId="874935960" sldId="282"/>
            <ac:spMk id="6" creationId="{C55F87D3-6A4F-38F7-AFF5-C56FFC07B750}"/>
          </ac:spMkLst>
        </pc:spChg>
        <pc:spChg chg="add mod">
          <ac:chgData name="Kimberly O'Neal" userId="C7XtvxS4g0cBb4xk4cfY09vszhBAkawk5/Khzw2ihEQ=" providerId="None" clId="Web-{213991F2-421E-4EBC-BCF3-0C948DF372D0}" dt="2025-08-25T00:46:18.723" v="22"/>
          <ac:spMkLst>
            <pc:docMk/>
            <pc:sldMk cId="874935960" sldId="282"/>
            <ac:spMk id="7" creationId="{98E92A18-2F55-F3FD-E839-6680B55EE7A3}"/>
          </ac:spMkLst>
        </pc:spChg>
        <pc:spChg chg="add mod">
          <ac:chgData name="Kimberly O'Neal" userId="C7XtvxS4g0cBb4xk4cfY09vszhBAkawk5/Khzw2ihEQ=" providerId="None" clId="Web-{213991F2-421E-4EBC-BCF3-0C948DF372D0}" dt="2025-08-25T00:46:37.364" v="26"/>
          <ac:spMkLst>
            <pc:docMk/>
            <pc:sldMk cId="874935960" sldId="282"/>
            <ac:spMk id="9" creationId="{CA8F7B56-7533-5A35-0CB9-B6A149BEF65B}"/>
          </ac:spMkLst>
        </pc:spChg>
      </pc:sldChg>
      <pc:sldChg chg="modSp">
        <pc:chgData name="Kimberly O'Neal" userId="C7XtvxS4g0cBb4xk4cfY09vszhBAkawk5/Khzw2ihEQ=" providerId="None" clId="Web-{213991F2-421E-4EBC-BCF3-0C948DF372D0}" dt="2025-08-25T00:49:04.943" v="74" actId="1076"/>
        <pc:sldMkLst>
          <pc:docMk/>
          <pc:sldMk cId="3471312857" sldId="283"/>
        </pc:sldMkLst>
        <pc:grpChg chg="mod">
          <ac:chgData name="Kimberly O'Neal" userId="C7XtvxS4g0cBb4xk4cfY09vszhBAkawk5/Khzw2ihEQ=" providerId="None" clId="Web-{213991F2-421E-4EBC-BCF3-0C948DF372D0}" dt="2025-08-25T00:49:04.943" v="74" actId="1076"/>
          <ac:grpSpMkLst>
            <pc:docMk/>
            <pc:sldMk cId="3471312857" sldId="283"/>
            <ac:grpSpMk id="10" creationId="{642B676C-0565-465D-59F6-57C8CBD64D31}"/>
          </ac:grpSpMkLst>
        </pc:grpChg>
      </pc:sldChg>
      <pc:sldChg chg="modSp">
        <pc:chgData name="Kimberly O'Neal" userId="C7XtvxS4g0cBb4xk4cfY09vszhBAkawk5/Khzw2ihEQ=" providerId="None" clId="Web-{213991F2-421E-4EBC-BCF3-0C948DF372D0}" dt="2025-08-25T00:56:49.884" v="137" actId="20577"/>
        <pc:sldMkLst>
          <pc:docMk/>
          <pc:sldMk cId="252226454" sldId="288"/>
        </pc:sldMkLst>
        <pc:spChg chg="mod">
          <ac:chgData name="Kimberly O'Neal" userId="C7XtvxS4g0cBb4xk4cfY09vszhBAkawk5/Khzw2ihEQ=" providerId="None" clId="Web-{213991F2-421E-4EBC-BCF3-0C948DF372D0}" dt="2025-08-25T00:56:49.884" v="137" actId="20577"/>
          <ac:spMkLst>
            <pc:docMk/>
            <pc:sldMk cId="252226454" sldId="288"/>
            <ac:spMk id="2" creationId="{5A9248D1-F337-0503-8E67-372386FA81E5}"/>
          </ac:spMkLst>
        </pc:spChg>
        <pc:spChg chg="mod">
          <ac:chgData name="Kimberly O'Neal" userId="C7XtvxS4g0cBb4xk4cfY09vszhBAkawk5/Khzw2ihEQ=" providerId="None" clId="Web-{213991F2-421E-4EBC-BCF3-0C948DF372D0}" dt="2025-08-25T00:56:34.681" v="109" actId="20577"/>
          <ac:spMkLst>
            <pc:docMk/>
            <pc:sldMk cId="252226454" sldId="288"/>
            <ac:spMk id="3" creationId="{B6C2D999-4995-8556-5050-E584229293A2}"/>
          </ac:spMkLst>
        </pc:spChg>
      </pc:sldChg>
    </pc:docChg>
  </pc:docChgLst>
  <pc:docChgLst>
    <pc:chgData name="Kimberly O'Neal" userId="C7XtvxS4g0cBb4xk4cfY09vszhBAkawk5/Khzw2ihEQ=" providerId="None" clId="Web-{4F864006-D2B6-4C2B-AB6D-DC4840A5B608}"/>
    <pc:docChg chg="modSld">
      <pc:chgData name="Kimberly O'Neal" userId="C7XtvxS4g0cBb4xk4cfY09vszhBAkawk5/Khzw2ihEQ=" providerId="None" clId="Web-{4F864006-D2B6-4C2B-AB6D-DC4840A5B608}" dt="2025-09-03T01:16:15.591" v="2" actId="1076"/>
      <pc:docMkLst>
        <pc:docMk/>
      </pc:docMkLst>
      <pc:sldChg chg="addSp delSp modSp">
        <pc:chgData name="Kimberly O'Neal" userId="C7XtvxS4g0cBb4xk4cfY09vszhBAkawk5/Khzw2ihEQ=" providerId="None" clId="Web-{4F864006-D2B6-4C2B-AB6D-DC4840A5B608}" dt="2025-09-03T01:16:15.591" v="2" actId="1076"/>
        <pc:sldMkLst>
          <pc:docMk/>
          <pc:sldMk cId="176977563" sldId="265"/>
        </pc:sldMkLst>
        <pc:spChg chg="del">
          <ac:chgData name="Kimberly O'Neal" userId="C7XtvxS4g0cBb4xk4cfY09vszhBAkawk5/Khzw2ihEQ=" providerId="None" clId="Web-{4F864006-D2B6-4C2B-AB6D-DC4840A5B608}" dt="2025-09-03T01:16:11.122" v="0"/>
          <ac:spMkLst>
            <pc:docMk/>
            <pc:sldMk cId="176977563" sldId="265"/>
            <ac:spMk id="7" creationId="{D3CA077E-6C9E-6446-B82D-26E9DEAB2DD5}"/>
          </ac:spMkLst>
        </pc:spChg>
        <pc:grpChg chg="add mod">
          <ac:chgData name="Kimberly O'Neal" userId="C7XtvxS4g0cBb4xk4cfY09vszhBAkawk5/Khzw2ihEQ=" providerId="None" clId="Web-{4F864006-D2B6-4C2B-AB6D-DC4840A5B608}" dt="2025-09-03T01:16:15.591" v="2" actId="1076"/>
          <ac:grpSpMkLst>
            <pc:docMk/>
            <pc:sldMk cId="176977563" sldId="265"/>
            <ac:grpSpMk id="9" creationId="{C96B936A-8EA8-148B-83D5-4DDF8CD66D1C}"/>
          </ac:grpSpMkLst>
        </pc:grpChg>
      </pc:sldChg>
    </pc:docChg>
  </pc:docChgLst>
  <pc:docChgLst>
    <pc:chgData name="Kimberly O'Neal" userId="C7XtvxS4g0cBb4xk4cfY09vszhBAkawk5/Khzw2ihEQ=" providerId="None" clId="Web-{D4598226-3778-4242-9541-1565AD082F46}"/>
    <pc:docChg chg="modSld">
      <pc:chgData name="Kimberly O'Neal" userId="C7XtvxS4g0cBb4xk4cfY09vszhBAkawk5/Khzw2ihEQ=" providerId="None" clId="Web-{D4598226-3778-4242-9541-1565AD082F46}" dt="2025-08-26T17:24:50.733" v="304"/>
      <pc:docMkLst>
        <pc:docMk/>
      </pc:docMkLst>
      <pc:sldChg chg="modSp modNotes">
        <pc:chgData name="Kimberly O'Neal" userId="C7XtvxS4g0cBb4xk4cfY09vszhBAkawk5/Khzw2ihEQ=" providerId="None" clId="Web-{D4598226-3778-4242-9541-1565AD082F46}" dt="2025-08-26T17:24:50.733" v="304"/>
        <pc:sldMkLst>
          <pc:docMk/>
          <pc:sldMk cId="1873386740" sldId="268"/>
        </pc:sldMkLst>
        <pc:spChg chg="mod">
          <ac:chgData name="Kimberly O'Neal" userId="C7XtvxS4g0cBb4xk4cfY09vszhBAkawk5/Khzw2ihEQ=" providerId="None" clId="Web-{D4598226-3778-4242-9541-1565AD082F46}" dt="2025-08-26T17:24:22.295" v="275" actId="20577"/>
          <ac:spMkLst>
            <pc:docMk/>
            <pc:sldMk cId="1873386740" sldId="268"/>
            <ac:spMk id="2" creationId="{50DE24A2-923E-C6A0-8E00-97623BDC1844}"/>
          </ac:spMkLst>
        </pc:spChg>
      </pc:sldChg>
      <pc:sldChg chg="modNotes">
        <pc:chgData name="Kimberly O'Neal" userId="C7XtvxS4g0cBb4xk4cfY09vszhBAkawk5/Khzw2ihEQ=" providerId="None" clId="Web-{D4598226-3778-4242-9541-1565AD082F46}" dt="2025-08-26T17:19:25.506" v="178"/>
        <pc:sldMkLst>
          <pc:docMk/>
          <pc:sldMk cId="3973114400" sldId="271"/>
        </pc:sldMkLst>
      </pc:sldChg>
      <pc:sldChg chg="modNotes">
        <pc:chgData name="Kimberly O'Neal" userId="C7XtvxS4g0cBb4xk4cfY09vszhBAkawk5/Khzw2ihEQ=" providerId="None" clId="Web-{D4598226-3778-4242-9541-1565AD082F46}" dt="2025-08-26T17:18:47.521" v="126"/>
        <pc:sldMkLst>
          <pc:docMk/>
          <pc:sldMk cId="3894104992" sldId="280"/>
        </pc:sldMkLst>
      </pc:sldChg>
      <pc:sldChg chg="modNotes">
        <pc:chgData name="Kimberly O'Neal" userId="C7XtvxS4g0cBb4xk4cfY09vszhBAkawk5/Khzw2ihEQ=" providerId="None" clId="Web-{D4598226-3778-4242-9541-1565AD082F46}" dt="2025-08-26T17:19:47.960" v="209"/>
        <pc:sldMkLst>
          <pc:docMk/>
          <pc:sldMk cId="1039921878" sldId="289"/>
        </pc:sldMkLst>
      </pc:sldChg>
      <pc:sldChg chg="modNotes">
        <pc:chgData name="Kimberly O'Neal" userId="C7XtvxS4g0cBb4xk4cfY09vszhBAkawk5/Khzw2ihEQ=" providerId="None" clId="Web-{D4598226-3778-4242-9541-1565AD082F46}" dt="2025-08-26T17:20:29.914" v="274"/>
        <pc:sldMkLst>
          <pc:docMk/>
          <pc:sldMk cId="990930056" sldId="290"/>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86"/>
    </inkml:context>
    <inkml:brush xml:id="br0">
      <inkml:brushProperty name="width" value="0.1" units="cm"/>
      <inkml:brushProperty name="height" value="0.1" units="cm"/>
    </inkml:brush>
  </inkml:definitions>
  <inkml:trace contextRef="#ctx0" brushRef="#br0">18652 3364 8191 0 0,'0'-3'864'0'0,"0"2"-1792"0"0,0 4 928 0 0,0 5 64 0 0,0 8 0 0 0,0 4 0 0 0,0 4 0 0 0,0 3 32 0 0,0 1 0 0 0,0 4 0 0 0,0 2 0 0 0,0 4 0 0 0,0 3 0 0 0,0 1 0 0 0,0 2 0 0 0,0 0 32 0 0,0-1 0 0 0,0 1 0 0 0,0 1 0 0 0,0-3 0 0 0,0-1 0 0 0,0-1 0 0 0,0 2 0 0 0,0-4-32 0 0,0-1 0 0 0,0-1 0 0 0,0-3 0 0 0,0-4-32 0 0,0-1 64 0 0,0-2-64 0 0,-3-6-64 0 0,-1-5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5"/>
    </inkml:context>
    <inkml:brush xml:id="br0">
      <inkml:brushProperty name="width" value="0.1" units="cm"/>
      <inkml:brushProperty name="height" value="0.1" units="cm"/>
    </inkml:brush>
  </inkml:definitions>
  <inkml:trace contextRef="#ctx0" brushRef="#br0">24225 3584 5055 0 0,'0'3'512'0'0,"0"4"-512"0"0,0 5 0 0 0,-3 2 0 0 0,-1 3 0 0 0,0 1 160 0 0,1 8 192 0 0,0 11 0 0 0,2 6-160 0 0,0 5 32 0 0,4 11 192 0 0,1 1-192 0 0,4 3 0 0 0,2 9 416 0 0,4 3-192 0 0,2-2 0 0 0,5 8 288 0 0,2-3-480 0 0,0-5 0 0 0,0-6 0 0 0,-2-8 160 0 0,0-4 32 0 0,-2-6 0 0 0,0-7 0 0 0,0-9-96 0 0,0-2-32 0 0,-1-5-32 0 0,0-5 32 0 0,-2-4-128 0 0,-2-2 0 0 0,-3 0-32 0 0,0 1 0 0 0,1 0-160 0 0,-1 1 0 0 0,-3-5 608 0 0,-2-9-480 0 0,-3-7-64 0 0,-1-6 64 0 0,-2-6 32 0 0,0-1 0 0 0,-1-3 0 0 0,1-3-160 0 0,3-1 0 0 0,0-3 0 0 0,1-4 0 0 0,2-1 0 0 0,1-3 0 0 0,1-2 0 0 0,1 0 0 0 0,0-1 0 0 0,3 4-64 0 0,0 0-32 0 0,-1 1 32 0 0,3-1 64 0 0,-2 2 96 0 0,0 3 0 0 0,2 4-32 0 0,-2 3-64 0 0,0 5 0 0 0,1 5 0 0 0,2 5 0 0 0,-2 1 0 0 0,0 4 0 0 0,1 2 0 0 0,2 5 0 0 0,3 14-704 0 0,3 10 448 0 0,0 6 256 0 0,0 4 96 0 0,-4 2-32 0 0,-2-1 32 0 0,-1 0-96 0 0,-2 0 0 0 0,-1 1 0 0 0,1 1 0 0 0,-1 0 0 0 0,-1-5 96 0 0,2-2-96 0 0,2-3 96 0 0,1-5 32 0 0,-2-3 0 0 0,0-3 0 0 0,-3-2 0 0 0,7-1-832 0 0,0-6-5408 0 0,-3-6 6112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6"/>
    </inkml:context>
    <inkml:brush xml:id="br0">
      <inkml:brushProperty name="width" value="0.1" units="cm"/>
      <inkml:brushProperty name="height" value="0.1" units="cm"/>
    </inkml:brush>
  </inkml:definitions>
  <inkml:trace contextRef="#ctx0" brushRef="#br0">25177 4307 11007 0 0,'4'4'1152'0'0,"0"3"-1088"0"0,3 4-64 0 0,0 4-1152 0 0,3-1 736 0 0,2 6-1248 0 0,-1 3 864 0 0,1 2 672 0 0,-1-2 0 0 0,-3 3 0 0 0,-3-1 128 0 0,1 6 0 0 0,3 3 64 0 0,-1 2 0 0 0,-1 2-64 0 0,2-3 64 0 0,1-1-64 0 0,0 0 64 0 0,1-2-64 0 0,2-1 64 0 0,2-2 160 0 0,1 0 32 0 0,2-2 0 0 0,0-2 0 0 0,1-2 320 0 0,3-5 64 0 0,1-6 32 0 0,0-1 0 0 0,2-6-128 0 0,0-4-32 0 0,3-2 0 0 0,-2-4 0 0 0,0-5-256 0 0,-3-6-64 0 0,-2-7 32 0 0,-1-3-32 0 0,-4-3-96 0 0,-4-6-32 0 0,-5-4 0 0 0,-4-1 0 0 0,-2-4-64 0 0,-7-12 0 0 0,-9-8 0 0 0,-9-1 0 0 0,-6 4 0 0 0,-4 6 0 0 0,-4 6-96 0 0,0 8 32 0 0,-1 7 0 0 0,0 8 0 0 0,4 4 0 0 0,1 6 0 0 0,3 9 0 0 0,1 8 0 0 0,-1 8 0 0 0,2 6 0 0 0,2 5-32 0 0,0 7 32 0 0,1 5-32 0 0,2 6 96 0 0,5 6 0 0 0,3 3 96 0 0,0 1-96 0 0,4-3 0 0 0,3 0 0 0 0,4-5 0 0 0,5-2 0 0 0,10 7-800 0 0,5 0 480 0 0,14-4-2464 0 0,17-14-288 0 0,1-10 3072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7"/>
    </inkml:context>
    <inkml:brush xml:id="br0">
      <inkml:brushProperty name="width" value="0.1" units="cm"/>
      <inkml:brushProperty name="height" value="0.1" units="cm"/>
    </inkml:brush>
  </inkml:definitions>
  <inkml:trace contextRef="#ctx0" brushRef="#br0">25706 3672 12511 0 0,'0'9'1312'0'0,"0"7"-1248"0"0,3 4-64 0 0,1 1 0 0 0,3 6 96 0 0,4 9 0 0 0,0 4-160 0 0,0 2 64 0 0,3 9-128 0 0,1 6 64 0 0,-1 3 64 0 0,0 12-64 0 0,0 8 64 0 0,-2-1 64 0 0,1-1-64 0 0,-3-5 0 0 0,-2-4 0 0 0,0-6 0 0 0,-1-3 0 0 0,1-3 0 0 0,3-4 0 0 0,2-5 0 0 0,2-5 64 0 0,3-3-64 0 0,0-5 0 0 0,0-6 0 0 0,8-4 0 0 0,1-6 0 0 0,3-7 0 0 0,0-5 0 0 0,1-8 0 0 0,1-2 96 0 0,-2-5-32 0 0,-2-4 0 0 0,13-15-1216 0 0,2-7 1152 0 0,-2-4 0 0 0,-6-1 0 0 0,-5-1 0 0 0,-5 3 0 0 0,-7-7 0 0 0,-5-6 0 0 0,-3 2 64 0 0,-3 3 64 0 0,-6 0 32 0 0,-2 4 0 0 0,-2 3-160 0 0,-4 5 0 0 0,1 4 0 0 0,0 5-64 0 0,-2 3-64 0 0,-2 5-288 0 0,-4 5 320 0 0,2 8 32 0 0,-1 7 0 0 0,-1 6 0 0 0,-1 9 64 0 0,1 3 0 0 0,0 4 0 0 0,3 5 0 0 0,3 6 0 0 0,0 3 0 0 0,1 4 0 0 0,2 4 64 0 0,1 4-64 0 0,2-1 96 0 0,2-3-96 0 0,-1 0 64 0 0,5-2-64 0 0,0-2 0 0 0,4-3 0 0 0,3-2 352 0 0,3-4-32 0 0,2-2 32 0 0,2-3 0 0 0,0-4-160 0 0,8 0 160 0 0,1-4-192 0 0,4-6 0 0 0,-2-6 0 0 0,-1-4 0 0 0,0-4-32 0 0,2-5-128 0 0,-2-1 0 0 0,-1-5-96 0 0,0-6 32 0 0,9-13-928 0 0,1-8 608 0 0,3-27-2560 0 0,-4-2 2944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8"/>
    </inkml:context>
    <inkml:brush xml:id="br0">
      <inkml:brushProperty name="width" value="0.1" units="cm"/>
      <inkml:brushProperty name="height" value="0.1" units="cm"/>
    </inkml:brush>
  </inkml:definitions>
  <inkml:trace contextRef="#ctx0" brushRef="#br0">18419 5811 2431 0 0,'-3'3'8864'0'0,"-4"-2"-7936"0"0,2-5-928 0 0,1-4 0 0 0,6-4 0 0 0,5-3 0 0 0,4-3 0 0 0,8 2 64 0 0,2 1 0 0 0,8 0-64 0 0,12-5 160 0 0,4-1-96 0 0,5 0 32 0 0,0-1-32 0 0,-2 2-64 0 0,0 0 96 0 0,-5 0-96 0 0,-3 4 96 0 0,-3 2 96 0 0,3-1 256 0 0,-3 3-224 0 0,-5 3-128 0 0,-4 4-32 0 0,-4 2 0 0 0,-6 4 0 0 0,-3 3 0 0 0,-4 4 0 0 0,0 0 32 0 0,-3 2-32 0 0,-5 3 0 0 0,-4 1 0 0 0,-4 6 32 0 0,-2 2-32 0 0,-3 4-64 0 0,-2 0 0 0 0,-3 3 64 0 0,-2 2-64 0 0,-1 2 96 0 0,0 2-32 0 0,-2-2 0 0 0,1 0 0 0 0,0-2-64 0 0,0-1 0 0 0,0 1 0 0 0,1-1 0 0 0,-1 0 0 0 0,0 2 64 0 0,-2-2 0 0 0,-2 0-64 0 0,0 2 0 0 0,2-2 0 0 0,0-2 0 0 0,1 0 0 0 0,1-2 64 0 0,3-2-64 0 0,1-1 96 0 0,1-3-96 0 0,2 0 64 0 0,0-2-64 0 0,-1 1 96 0 0,-1-1-96 0 0,1 0 64 0 0,3-6 352 0 0,7-5-512 0 0,3-7 96 0 0,5-7-96 0 0,2-5-128 0 0,3-1 128 0 0,3 3 32 0 0,2-2 64 0 0,1 0-64 0 0,2 1-32 0 0,4 2 32 0 0,8-3-64 0 0,5 0 64 0 0,2-1 64 0 0,2-1 128 0 0,1 1-64 0 0,-1 0 32 0 0,3 0 32 0 0,0 1 32 0 0,0 2 0 0 0,2 1 0 0 0,0 2-160 0 0,-5 1 0 0 0,-2 2 0 0 0,-1 2 0 0 0,-1 1 0 0 0,-3 1 0 0 0,-3 4 0 0 0,-4 0 0 0 0,-4 1 0 0 0,-1-2-96 0 0,-4 3 0 0 0,-2 0 0 0 0,-3 2 32 0 0,-4-1 64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9"/>
    </inkml:context>
    <inkml:brush xml:id="br0">
      <inkml:brushProperty name="width" value="0.1" units="cm"/>
      <inkml:brushProperty name="height" value="0.1" units="cm"/>
    </inkml:brush>
  </inkml:definitions>
  <inkml:trace contextRef="#ctx0" brushRef="#br0">19360 5666 10655 0 0,'-3'0'1184'0'0,"-4"3"-3008"0"0,-5 1 1568 0 0,1 3 192 0 0,1 4 64 0 0,0 2 0 0 0,2 7 224 0 0,1 1-96 0 0,3 5-128 0 0,1 1 0 0 0,2-2 0 0 0,1-1 0 0 0,0 1 0 0 0,4 3 0 0 0,0 0 0 0 0,1 1 0 0 0,-2 3 0 0 0,3 1 0 0 0,3-1 0 0 0,3 0 0 0 0,3-2 128 0 0,2-4 0 0 0,1 1 0 0 0,1-1 0 0 0,3-2 128 0 0,2-5 64 0 0,2-6 0 0 0,7-2 224 0 0,3-6-352 0 0,3-3 0 0 0,1-6 0 0 0,-1-5 96 0 0,0-5 0 0 0,0-2 32 0 0,-1-2-32 0 0,-4-5-96 0 0,-1 0 0 0 0,-3-4-32 0 0,-3-3 0 0 0,-4 0-32 0 0,-2-1-32 0 0,-5-1 0 0 0,-1-2 32 0 0,-4 2 96 0 0,-4 0 32 0 0,-3-1 0 0 0,-5-2 0 0 0,-3 0-256 0 0,-3 2 0 0 0,-4 1-96 0 0,0 2 96 0 0,-5 3-192 0 0,-2 1 32 0 0,-2 0 0 0 0,-3 2 0 0 0,-5 6 0 0 0,-3 1-32 0 0,-3 5 32 0 0,-6 4 0 0 0,-1 3 0 0 0,-1 3 32 0 0,-2 2-32 0 0,0 3 32 0 0,-12 8-768 0 0,-6 9 608 0 0,5 3 288 0 0,9-1 0 0 0,9-2 0 0 0,8-1-160 0 0,7-1 32 0 0,3 0 0 0 0,3-3-3168 0 0,5-1-640 0 0,3-3 3936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0"/>
    </inkml:context>
    <inkml:brush xml:id="br0">
      <inkml:brushProperty name="width" value="0.1" units="cm"/>
      <inkml:brushProperty name="height" value="0.1" units="cm"/>
    </inkml:brush>
  </inkml:definitions>
  <inkml:trace contextRef="#ctx0" brushRef="#br0">18283 6647 10655 0 0,'0'-3'1184'0'0,"3"-1"-1184"0"0,4 0 0 0 0,8-3-608 0 0,4-2 384 0 0,2-1 96 0 0,3-1-64 0 0,2 1 96 0 0,-1-1 96 0 0,1 1 96 0 0,0 3-32 0 0,2 2 0 0 0,2 3 224 0 0,2 0 32 0 0,6-1 0 0 0,2-1 32 0 0,4 0-128 0 0,4-2-32 0 0,4-3 0 0 0,1 0 0 0 0,5-2 96 0 0,3-2 0 0 0,2-5 32 0 0,4 0-32 0 0,3 0-96 0 0,0-3 0 0 0,-1 3-32 0 0,1 0 0 0 0,2-3 32 0 0,4 2 0 0 0,-2-1 32 0 0,0 2-32 0 0,0 1 0 0 0,-1 0-32 0 0,-2 0 32 0 0,-2 0-32 0 0,-2 2-32 0 0,-3 2 0 0 0,-1 1 0 0 0,0 1 0 0 0,-3-1-32 0 0,3 1 32 0 0,-5 0 0 0 0,-2 1 0 0 0,-1 0-128 0 0,-3 1 0 0 0,-5-1 64 0 0,-4 1-64 0 0,-2 3 0 0 0,-3-2 0 0 0,-4 1 0 0 0,-5 2-96 0 0,-7-2-32 0 0,-4 1-32 0 0,-3 1-3008 0 0,-3 1 3168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1"/>
    </inkml:context>
    <inkml:brush xml:id="br0">
      <inkml:brushProperty name="width" value="0.1" units="cm"/>
      <inkml:brushProperty name="height" value="0.1" units="cm"/>
    </inkml:brush>
  </inkml:definitions>
  <inkml:trace contextRef="#ctx0" brushRef="#br0">19192 6526 11775 0 0,'0'-3'832'0'0,"-4"-1"320"0"0,-3 0-736 0 0,-4 10-1408 0 0,-1 7 736 0 0,3 5 160 0 0,2 3 32 0 0,2 3 0 0 0,3 4 0 0 0,1 4 64 0 0,1 10 160 0 0,3 6-96 0 0,2 1-64 0 0,2 3 0 0 0,1 1 0 0 0,2 1 0 0 0,-1-2 224 0 0,-2-3 32 0 0,1-2 0 0 0,0-1 0 0 0,-3-3-160 0 0,-1-2-32 0 0,-2-2 0 0 0,-1-1 0 0 0,0-4 32 0 0,2-1 0 0 0,1-4 0 0 0,-1-3 0 0 0,0-6-96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2"/>
    </inkml:context>
    <inkml:brush xml:id="br0">
      <inkml:brushProperty name="width" value="0.1" units="cm"/>
      <inkml:brushProperty name="height" value="0.1" units="cm"/>
    </inkml:brush>
  </inkml:definitions>
  <inkml:trace contextRef="#ctx0" brushRef="#br0">19635 6710 10911 0 0,'-3'6'1120'0'0,"-5"5"-1056"0"0,-3 5-64 0 0,0 2 0 0 0,1 1 0 0 0,3 1 0 0 0,-1 3-864 0 0,5 4 672 0 0,2 0 448 0 0,2-1 0 0 0,3-1 0 0 0,2-3-160 0 0,2 2 32 0 0,3 0-64 0 0,4-1 32 0 0,1-1 32 0 0,2-2-32 0 0,0-4 32 0 0,5-1 0 0 0,6 0 192 0 0,3 0-192 0 0,-2-2 0 0 0,1-4 0 0 0,1-2 0 0 0,-1-7 0 0 0,-1-2 96 0 0,-1-5-32 0 0,1-4 32 0 0,-3-7 0 0 0,2-3-160 0 0,-2-1-64 0 0,-2-3 96 0 0,-5-4-96 0 0,-3-3 64 0 0,-1-3-64 0 0,-4-1 0 0 0,-6-1 0 0 0,-5-1 0 0 0,-6-3 0 0 0,-4-1-96 0 0,-5-3 32 0 0,-2 0 64 0 0,-3 5 128 0 0,-3 2-32 0 0,-2 5 0 0 0,0 5-96 0 0,-2 3-128 0 0,1 4 32 0 0,0 5 0 0 0,-1 5 96 0 0,1 8 0 0 0,-2 4 0 0 0,0 5 0 0 0,-1 5 0 0 0,1 1 0 0 0,-2 1 0 0 0,-1 8 0 0 0,0 3 0 0 0,3 4 0 0 0,3 1 0 0 0,1-2 0 0 0,6-2 0 0 0,5-2-64 0 0,2-2 64 0 0,2 2-1120 0 0,6 0 736 0 0,6-1-2912 0 0,10-1 1472 0 0,7-3 32 0 0,1-6 1792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3"/>
    </inkml:context>
    <inkml:brush xml:id="br0">
      <inkml:brushProperty name="width" value="0.1" units="cm"/>
      <inkml:brushProperty name="height" value="0.1" units="cm"/>
    </inkml:brush>
  </inkml:definitions>
  <inkml:trace contextRef="#ctx0" brushRef="#br0">20811 6360 9759 0 0,'0'-3'992'0'0,"0"-4"-992"0"0,3-2 0 0 0,1-1 0 0 0,4-3 0 0 0,2-2 0 0 0,4 1 0 0 0,2 1 0 0 0,2 1 0 0 0,0 1 0 0 0,1 1 0 0 0,0 3 0 0 0,1 3 0 0 0,-1 1 256 0 0,0 2 0 0 0,-1 1 0 0 0,1 3 0 0 0,0 2-256 0 0,-1-1 0 0 0,1 0 0 0 0,-1 2 0 0 0,10 0-896 0 0,4-1 544 0 0,8-5-864 0 0,0-2 800 0 0,4-4-1312 0 0,0-4-96 0 0,-7 0 1824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4"/>
    </inkml:context>
    <inkml:brush xml:id="br0">
      <inkml:brushProperty name="width" value="0.1" units="cm"/>
      <inkml:brushProperty name="height" value="0.1" units="cm"/>
    </inkml:brush>
  </inkml:definitions>
  <inkml:trace contextRef="#ctx0" brushRef="#br0">21090 6636 9759 0 0,'4'-3'736'0'0,"3"-4"-480"0"0,7-5-256 0 0,5-2 0 0 0,2-3 256 0 0,4-1 256 0 0,7-1-256 0 0,4-1-256 0 0,6 4 0 0 0,-5 1 0 0 0,-1 3 0 0 0,-2 1 128 0 0,-2 1-64 0 0,-5 4 0 0 0,4 1 0 0 0,-1 3-160 0 0,-3 1 32 0 0,-1 1 0 0 0,6 1-928 0 0,-2-1 992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87"/>
    </inkml:context>
    <inkml:brush xml:id="br0">
      <inkml:brushProperty name="width" value="0.1" units="cm"/>
      <inkml:brushProperty name="height" value="0.1" units="cm"/>
    </inkml:brush>
  </inkml:definitions>
  <inkml:trace contextRef="#ctx0" brushRef="#br0">19084 3545 4799 0 0,'3'3'480'0'0,"1"4"-480"0"0,0 4 608 0 0,3 1-352 0 0,-1 0 0 0 0,0 3 192 0 0,-2 1 32 0 0,-2 1 480 0 0,0 1-800 0 0,-2 3-32 0 0,0 5 64 0 0,0 2-96 0 0,0 1 32 0 0,0-1-32 0 0,-1-1 32 0 0,4 0 0 0 0,1-1 0 0 0,4 2 32 0 0,2 2-32 0 0,4-1-128 0 0,5 1 0 0 0,3-2 0 0 0,4 1-64 0 0,3-1 192 0 0,10 1 224 0 0,8-5-160 0 0,2-6-64 0 0,-1-6-32 0 0,1-6 0 0 0,-2-3 0 0 0,-2-2 128 0 0,0-5 32 0 0,0-4 0 0 0,3-8 0 0 0,2-4-256 0 0,-6-5 0 0 0,-7-1 0 0 0,-3-3 0 0 0,-5-2 128 0 0,-3-3-32 0 0,-7-2 0 0 0,-7-4-32 0 0,-1-1-64 0 0,-4-4 64 0 0,-5-3-64 0 0,-3-3 96 0 0,-2-3-96 0 0,-3 2 96 0 0,-1 1-96 0 0,-2 1 0 0 0,-3 1 0 0 0,-3 3 0 0 0,-1 1 0 0 0,-2 4 0 0 0,-4 4 0 0 0,-1 7 0 0 0,-3 4 0 0 0,-4 3 96 0 0,1 7-96 0 0,-2 5 0 0 0,-1 5 64 0 0,-2 3-64 0 0,-5 8 0 0 0,-1 7 0 0 0,-1 5 0 0 0,0 5 0 0 0,1 5 0 0 0,1 2 0 0 0,1 2 0 0 0,1 2 0 0 0,3 1 0 0 0,1-1 0 0 0,3 0 0 0 0,3 0-64 0 0,4 1 64 0 0,2-2 0 0 0,2-3 0 0 0,0-4-96 0 0,1-2 96 0 0,0-6-64 0 0,0-2-96 0 0,0-4-2944 0 0,0-7 64 0 0,3-4 3040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5"/>
    </inkml:context>
    <inkml:brush xml:id="br0">
      <inkml:brushProperty name="width" value="0.1" units="cm"/>
      <inkml:brushProperty name="height" value="0.1" units="cm"/>
    </inkml:brush>
  </inkml:definitions>
  <inkml:trace contextRef="#ctx0" brushRef="#br0">22054 5971 5823 0 0,'-3'3'608'0'0,"-2"5"-608"0"0,-2 3 0 0 0,-3 4 2176 0 0,-1-5-832 0 0,9-9-800 0 0,7-9-288 0 0,6-6 64 0 0,5-4 0 0 0,5-1 0 0 0,6-2 0 0 0,5 1-256 0 0,9-4-64 0 0,7-3 0 0 0,2-1-96 0 0,-1 2 32 0 0,-3 5 0 0 0,-3 3 64 0 0,-2 4-64 0 0,-2 2 64 0 0,-1 3-96 0 0,-1 3 256 0 0,2 2 224 0 0,2 5-192 0 0,-3 3 0 0 0,-6 3 0 0 0,-1 4 0 0 0,0 6 192 0 0,-1 7 32 0 0,-4 3-192 0 0,-6-1-96 0 0,-6 2-32 0 0,-5 2 0 0 0,-8 3 0 0 0,-4 5-32 0 0,-8 8 96 0 0,-4 7-96 0 0,-4 3 0 0 0,-5 1 0 0 0,-1 2 32 0 0,-9 8-32 0 0,-12 13 0 0 0,-3 1 0 0 0,-1-2-64 0 0,2-10 0 0 0,4-6 64 0 0,2-8-64 0 0,2-4 0 0 0,5-3 0 0 0,1-5 0 0 0,5 0 0 0 0,0-4 0 0 0,2-2 64 0 0,-1-1-64 0 0,1-1 0 0 0,3-2 160 0 0,1-2-32 0 0,2-2 32 0 0,5-3-32 0 0,1-2-128 0 0,1-3 0 0 0,2-2 0 0 0,0 0 0 0 0,6-4 64 0 0,9-8 96 0 0,8-4-64 0 0,9-4-96 0 0,3-4 64 0 0,4-4-64 0 0,5-5 64 0 0,2-2-64 0 0,6-2 0 0 0,1-1 64 0 0,4 0-64 0 0,0-1 0 0 0,3 4 0 0 0,-2 1 0 0 0,-1 0 0 0 0,-3 3 0 0 0,-1 2 0 0 0,-3 2 0 0 0,0 0 0 0 0,-1 3 0 0 0,0 1 0 0 0,0 2 0 0 0,-1 2 0 0 0,1 3 0 0 0,0 1-64 0 0,-3 1 64 0 0,-1-2 0 0 0,-3 3 0 0 0,0 0-64 0 0,-3 2 64 0 0,-2 0 0 0 0,11-2-3904 0 0,-2-1 3904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6"/>
    </inkml:context>
    <inkml:brush xml:id="br0">
      <inkml:brushProperty name="width" value="0.1" units="cm"/>
      <inkml:brushProperty name="height" value="0.1" units="cm"/>
    </inkml:brush>
  </inkml:definitions>
  <inkml:trace contextRef="#ctx0" brushRef="#br0">23178 6408 14335 0 0,'3'6'-352'0'0,"1"9"-416"0"0,3 8 384 0 0,1 3 288 0 0,1 0 96 0 0,0 2 0 0 0,-2 3 0 0 0,-2 3 0 0 0,1 1 96 0 0,0 4 0 0 0,-1 9-32 0 0,1 2-64 0 0,3-2 0 0 0,0-1 0 0 0,2-4 0 0 0,2-2 0 0 0,2-5 0 0 0,1-5 0 0 0,2-6 0 0 0,1-2 0 0 0,-4-4 0 0 0,0-4 0 0 0,0-4 64 0 0,1-5 0 0 0,0-3 0 0 0,1-9 64 0 0,5-9-32 0 0,-3-5-32 0 0,-4-3 32 0 0,-1-3 0 0 0,-4-1 0 0 0,-2-2 32 0 0,-1-2-32 0 0,0-3 0 0 0,-3-4 0 0 0,-1-3 32 0 0,-1 0-32 0 0,-1 1-32 0 0,-1 3 32 0 0,0 5 0 0 0,0 5-32 0 0,2 4-64 0 0,2 3 96 0 0,0 1-96 0 0,-1 7-224 0 0,3 6 96 0 0,2 4-96 0 0,1 5 224 0 0,2 6-64 0 0,2 4 64 0 0,2 0-64 0 0,1 4 64 0 0,2-1-96 0 0,4 3 96 0 0,1 2-96 0 0,0-3 96 0 0,-1-1 0 0 0,3-1-64 0 0,-1-3 64 0 0,3 0 0 0 0,-1-3 0 0 0,2-2 0 0 0,-1-4 0 0 0,-1-1 96 0 0,-3-2-32 0 0,-1-1 64 0 0,-2-4-32 0 0,-1-4 0 0 0,-4-4 0 0 0,-1 1 0 0 0,-3-2-32 0 0,-3-5-64 0 0,-4-2 96 0 0,-1-1-32 0 0,-3-1 32 0 0,0 2 0 0 0,0-4 0 0 0,-1 0 0 0 0,1-2-96 0 0,-1-3 64 0 0,1-3-64 0 0,-4 0 64 0 0,0 0-64 0 0,0-1 0 0 0,1 2 0 0 0,-3 0 0 0 0,1 2-96 0 0,0-1-32 0 0,2 2 0 0 0,0 3 0 0 0,-1-1-512 0 0,-7-2-2752 0 0,-8 3 1664 0 0,-4 6-32 0 0,2 7 1760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7"/>
    </inkml:context>
    <inkml:brush xml:id="br0">
      <inkml:brushProperty name="width" value="0.1" units="cm"/>
      <inkml:brushProperty name="height" value="0.1" units="cm"/>
    </inkml:brush>
  </inkml:definitions>
  <inkml:trace contextRef="#ctx0" brushRef="#br0">23839 5627 11007 0 0,'0'3'1216'0'0,"0"5"-1216"0"0,0 3 0 0 0,0 3 0 0 0,3 16-2592 0 0,1 8 1664 0 0,7 20-864 0 0,0 10 1248 0 0,3 6 736 0 0,1-1 160 0 0,-1-2 32 0 0,-1-2 0 0 0,2-2 96 0 0,0 0 32 0 0,-1-2 0 0 0,-1-3 0 0 0,1-2-96 0 0,-2-6 0 0 0,0-1 0 0 0,2-4 0 0 0,-3-1-128 0 0,1-3-32 0 0,-2-1 0 0 0,1-7 0 0 0,-2-2 96 0 0,-2-4 0 0 0,-3-5 0 0 0,-1-2 0 0 0,-2-4-224 0 0,-1-1 96 0 0,0-1-64 0 0,3-3 160 0 0,0-8-256 0 0,4-5 0 0 0,0-5 0 0 0,3-3 0 0 0,-2-4-64 0 0,-1-2 0 0 0,1-7 0 0 0,3-2 0 0 0,-1-5 0 0 0,1-3 64 0 0,2-1-64 0 0,1-1 64 0 0,3-2-64 0 0,0-1 0 0 0,2-1 0 0 0,-1-2-96 0 0,1 0 96 0 0,0 0 0 0 0,0 2 0 0 0,0 2 0 0 0,3 3 0 0 0,4 0 0 0 0,1 2 64 0 0,-2 3-64 0 0,3 5 0 0 0,-2 7 0 0 0,-1 5-64 0 0,-2 4 64 0 0,-2 5 0 0 0,-1 4 0 0 0,-1 3 0 0 0,-1 4 0 0 0,1 6 64 0 0,-1 6-64 0 0,0 6 64 0 0,0 3-64 0 0,1 3 64 0 0,-4 5-64 0 0,-1 1 64 0 0,1 4-64 0 0,0 0 64 0 0,1 1-64 0 0,-2 0 0 0 0,0-3-128 0 0,-3-1 32 0 0,-3-6 0 0 0,0-6 96 0 0,-1-2 0 0 0,-2-2 0 0 0,-1-6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8"/>
    </inkml:context>
    <inkml:brush xml:id="br0">
      <inkml:brushProperty name="width" value="0.1" units="cm"/>
      <inkml:brushProperty name="height" value="0.1" units="cm"/>
    </inkml:brush>
  </inkml:definitions>
  <inkml:trace contextRef="#ctx0" brushRef="#br0">24859 6506 12703 0 0,'0'3'1408'0'0,"0"4"-2464"0"0,3 5 672 0 0,1 5-928 0 0,3 11 1088 0 0,4 2 544 0 0,-1 1 32 0 0,2 0 192 0 0,2-1-224 0 0,1-4-160 0 0,2-1-160 0 0,1-7 0 0 0,3-5 0 0 0,2-9-256 0 0,3-10 128 0 0,7-12 224 0 0,-3-5-96 0 0,-2-2 320 0 0,-7-3 0 0 0,-4 0-32 0 0,-4-2 32 0 0,-2-1-224 0 0,-2-3-96 0 0,-3-1 64 0 0,-2-1-64 0 0,-3-1 96 0 0,-3-1-32 0 0,-3 4 32 0 0,-5-6-32 0 0,-6 2-64 0 0,-5 3 0 0 0,-3 5 0 0 0,0 7 0 0 0,1 5 0 0 0,-3 5 0 0 0,1 5 0 0 0,1 4 0 0 0,2 5 0 0 0,-3 6 0 0 0,-2 2 0 0 0,0 6 0 0 0,1 3 0 0 0,2 2 0 0 0,2 4-96 0 0,2 0 96 0 0,3 1-96 0 0,3-2 32 0 0,3-2 64 0 0,3 0-192 0 0,4-2 0 0 0,1 3 32 0 0,3 1 0 0 0,6 6-960 0 0,13-3-1536 0 0,15-1 160 0 0,1-6 2496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09"/>
    </inkml:context>
    <inkml:brush xml:id="br0">
      <inkml:brushProperty name="width" value="0.1" units="cm"/>
      <inkml:brushProperty name="height" value="0.1" units="cm"/>
    </inkml:brush>
  </inkml:definitions>
  <inkml:trace contextRef="#ctx0" brushRef="#br0">25338 5686 9503 0 0,'0'3'736'0'0,"4"7"-608"0"0,0 9-64 0 0,3 4-64 0 0,0 4 0 0 0,3 8 0 0 0,-1 3 64 0 0,1 2 0 0 0,-1 4 0 0 0,1 0-64 0 0,-1 3 96 0 0,-2-1-96 0 0,1 1 96 0 0,-1 3 128 0 0,1 2 32 0 0,3 1 0 0 0,3 2 0 0 0,-2 0-192 0 0,1-2-64 0 0,2-4 64 0 0,0-5-64 0 0,2-2 128 0 0,0 0-32 0 0,2-3 0 0 0,-1-3 0 0 0,1 0 32 0 0,3-1 0 0 0,1-2 0 0 0,0-5 0 0 0,-1-6 224 0 0,-1-4 32 0 0,2-2 32 0 0,0-4 0 0 0,0-3-224 0 0,-1-4-64 0 0,-1-3 0 0 0,2-1 0 0 0,0-4-128 0 0,3-2 0 0 0,0-3 0 0 0,2-3-64 0 0,-1-3 64 0 0,2-3 96 0 0,-2-1-32 0 0,-1-4 0 0 0,0-1-64 0 0,0-3 0 0 0,-2-4 0 0 0,-2-3 0 0 0,-1-2 0 0 0,-2-1 0 0 0,0-5 0 0 0,-3 0-96 0 0,-5-1 96 0 0,-1 1-64 0 0,-3 1 64 0 0,-4 1-64 0 0,-4 1 64 0 0,-1 4 0 0 0,-4 4 0 0 0,-1 4 0 0 0,-2 4 0 0 0,-3 2 64 0 0,-2 7-64 0 0,-2 10 0 0 0,-2 8-64 0 0,-1 7 0 0 0,3 4 0 0 0,2 5 0 0 0,-2 6 0 0 0,4 5 128 0 0,0 3 32 0 0,1 2 0 0 0,4 1 0 0 0,2 3-96 0 0,3 5 0 0 0,4 0 0 0 0,2-1 0 0 0,4-2 64 0 0,0-2 0 0 0,1-1 0 0 0,4-2 0 0 0,2-1 64 0 0,1 0 32 0 0,2-3 0 0 0,0-5 0 0 0,5-3-64 0 0,0-1-32 0 0,0-4 0 0 0,-1-2 0 0 0,2-2-64 0 0,1-3 64 0 0,-2-5-64 0 0,-1-3 64 0 0,2-6-64 0 0,0-3-128 0 0,-1-4 0 0 0,-1-5 32 0 0,5-18-5440 0 0,-2-4 5536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0"/>
    </inkml:context>
    <inkml:brush xml:id="br0">
      <inkml:brushProperty name="width" value="0.1" units="cm"/>
      <inkml:brushProperty name="height" value="0.1" units="cm"/>
    </inkml:brush>
  </inkml:definitions>
  <inkml:trace contextRef="#ctx0" brushRef="#br0">27061 5931 10655 0 0,'-6'-6'1120'0'0,"-6"-3"-1056"0"0,-3-2-64 0 0,-3 0 0 0 0,-4 3 0 0 0,-9 5-64 0 0,-4 6 64 0 0,-13 19-672 0 0,-7 19 448 0 0,-1 7 224 0 0,6 3 0 0 0,2 2 224 0 0,6-2 64 0 0,7-6 32 0 0,4-2 224 0 0,3-1-352 0 0,6-5 0 0 0,8-6 0 0 0,5-4-192 0 0,8-4 0 0 0,8-3 0 0 0,4-5 0 0 0,8-5 0 0 0,4 0 0 0 0,4-3 0 0 0,3-2 224 0 0,4-2 0 0 0,2-2 0 0 0,10 3 192 0 0,1 0-224 0 0,-1-1 0 0 0,-2 3 0 0 0,-3 0 0 0 0,-4 3 0 0 0,-3-1 0 0 0,-7 1 0 0 0,-5 0-32 0 0,-3 1 0 0 0,-5 2 0 0 0,-4 2 0 0 0,-8 3-160 0 0,-7 0 0 0 0,-6 1 0 0 0,-4 4 0 0 0,-5 1 0 0 0,-7 0 64 0 0,-4 3 0 0 0,-4-1 32 0 0,-2-1-32 0 0,0-1-64 0 0,-2-2-96 0 0,1-4 32 0 0,0-2 0 0 0,-9 3-928 0 0,0-2 640 0 0,-8 0-3968 0 0,6-4 4320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1"/>
    </inkml:context>
    <inkml:brush xml:id="br0">
      <inkml:brushProperty name="width" value="0.1" units="cm"/>
      <inkml:brushProperty name="height" value="0.1" units="cm"/>
    </inkml:brush>
  </inkml:definitions>
  <inkml:trace contextRef="#ctx0" brushRef="#br0">17332 7470 3935 0 0,'3'0'6016'0'0,"4"0"-5952"0"0,5 0 32 0 0,2-4 0 0 0,3 0 32 0 0,1 0 0 0 0,8-5 96 0 0,5-2-160 0 0,3 1 32 0 0,4 0 0 0 0,-3-2 96 0 0,-1 1 0 0 0,-3 2 32 0 0,-3 3 0 0 0,0 3-128 0 0,-2 1-32 0 0,-3 1 32 0 0,-1 5-32 0 0,-5 3 64 0 0,-2 2 32 0 0,0 2 0 0 0,-3 2 0 0 0,-3 3 64 0 0,-4 1 32 0 0,-2 1 0 0 0,-5 0 0 0 0,-2 1 32 0 0,-4 0 0 0 0,-3 0 32 0 0,-3 0-32 0 0,0 0-128 0 0,0 0-32 0 0,0-4 0 0 0,-2 3 0 0 0,-1-3-32 0 0,-4 0 0 0 0,-2-2 0 0 0,1-1 0 0 0,0 1 64 0 0,0-2-64 0 0,2-3 0 0 0,7 1-640 0 0,9-2 480 0 0,8-1 128 0 0,3 1 32 0 0,8 2 0 0 0,6 3 32 0 0,4 3-128 0 0,3-1 0 0 0,1-1 0 0 0,1 2 0 0 0,-1-2 0 0 0,-3-1 0 0 0,-2 2 0 0 0,-2 1 0 0 0,-1 1 0 0 0,-2 2 0 0 0,-1 0 0 0 0,-3 0 0 0 0,-1 1 0 0 0,-3 3 0 0 0,-4 1 0 0 0,-2 3 0 0 0,-2 0 0 0 0,-6-1 0 0 0,-1-2 0 0 0,-4-1 0 0 0,-3-2 0 0 0,-3 0 0 0 0,-3 1 0 0 0,-4-1 96 0 0,-2 1 0 0 0,0-2-32 0 0,-3-2-64 0 0,-3-4 0 0 0,-2 0 0 0 0,-4 0 0 0 0,3-2 0 0 0,-1 1-64 0 0,-1-3 64 0 0,0-2-96 0 0,-2-2 96 0 0,-3-2 0 0 0,1-2 0 0 0,1-1 0 0 0,4-3 0 0 0,1-2 0 0 0,3 0 0 0 0,2 2 0 0 0,4-3 0 0 0,2-3-64 0 0,2 0 64 0 0,-3-2-1056 0 0,3-2-896 0 0,5-8-3776 0 0,4-1 5728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2"/>
    </inkml:context>
    <inkml:brush xml:id="br0">
      <inkml:brushProperty name="width" value="0.1" units="cm"/>
      <inkml:brushProperty name="height" value="0.1" units="cm"/>
    </inkml:brush>
  </inkml:definitions>
  <inkml:trace contextRef="#ctx0" brushRef="#br0">17941 7666 9503 0 0,'0'3'992'0'0,"0"4"-992"0"0,0 5-64 0 0,0 2-64 0 0,4 3-32 0 0,0 5 0 0 0,3 1 224 0 0,0 3 0 0 0,0 1 0 0 0,-3 2 64 0 0,3 2 32 0 0,-1-1 0 0 0,1 1 0 0 0,1 1 96 0 0,1-1 0 0 0,3-3 0 0 0,2 0 0 0 0,2 1-160 0 0,2 0-32 0 0,3-3 0 0 0,2-2 0 0 0,0-5-64 0 0,3-3 96 0 0,2-1-96 0 0,4-3 96 0 0,2-4 224 0 0,2-2 64 0 0,1-4 0 0 0,0-1 0 0 0,1-1-96 0 0,0-3-32 0 0,-1-5 0 0 0,1-7 0 0 0,-1-5 32 0 0,-3-1-32 0 0,-1-4 0 0 0,-3-4 0 0 0,-3 0-128 0 0,0-8 0 0 0,-2-10-64 0 0,-5-7-64 0 0,-5-3-96 0 0,-7 1 96 0 0,-3 2 0 0 0,-3 2 64 0 0,-5 2 0 0 0,-2 2 32 0 0,-3 3-96 0 0,-4 7 0 0 0,-3 3 0 0 0,-1 4 0 0 0,-2 4 0 0 0,-4 4 0 0 0,-5 6 0 0 0,-3 5-96 0 0,-4 6 32 0 0,-5 6 0 0 0,-3 6-32 0 0,-3 6 32 0 0,-19 13-768 0 0,-9 9 544 0 0,3 8 128 0 0,3 3 32 0 0,6 0 0 0 0,8-1 0 0 0,10 2 128 0 0,8-2 0 0 0,5-1-64 0 0,7-1 64 0 0,1 7-928 0 0,4 2-2656 0 0,6-2-672 0 0,4-8 4256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3"/>
    </inkml:context>
    <inkml:brush xml:id="br0">
      <inkml:brushProperty name="width" value="0.1" units="cm"/>
      <inkml:brushProperty name="height" value="0.1" units="cm"/>
    </inkml:brush>
  </inkml:definitions>
  <inkml:trace contextRef="#ctx0" brushRef="#br0">17225 8783 9407 0 0,'0'-3'960'0'0,"0"-4"-960"0"0,3-2 0 0 0,1-1 0 0 0,3 0 0 0 0,1-1 0 0 0,1-1-96 0 0,3 0 32 0 0,2 0 64 0 0,3-2 0 0 0,4 3 0 0 0,7-5 256 0 0,13-2 352 0 0,5 0-288 0 0,5 1 192 0 0,-1 2 64 0 0,1-1-32 0 0,4-3 32 0 0,6-2-192 0 0,5-1-64 0 0,4-2 32 0 0,2-1-32 0 0,6-2-96 0 0,4 0-32 0 0,5-1 0 0 0,-1-3 0 0 0,5-2 0 0 0,15-5 224 0 0,6-2-192 0 0,-2 2-64 0 0,11-5 160 0 0,-4 2-160 0 0,-9 2 32 0 0,-10 4-32 0 0,-9 1 32 0 0,-11 4-32 0 0,-8 4-160 0 0,-7 3 0 0 0,-8 2 0 0 0,-4 2 0 0 0,-4 3-128 0 0,-4 3-32 0 0,-6 2-32 0 0,-6 0 0 0 0,1 0-736 0 0,-5 0 928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4"/>
    </inkml:context>
    <inkml:brush xml:id="br0">
      <inkml:brushProperty name="width" value="0.1" units="cm"/>
      <inkml:brushProperty name="height" value="0.1" units="cm"/>
    </inkml:brush>
  </inkml:definitions>
  <inkml:trace contextRef="#ctx0" brushRef="#br0">18089 8596 15263 0 0,'-3'-3'1088'0'0,"-1"-4"-1088"0"0,-3-1 0 0 0,-1-3 224 0 0,2-2 64 0 0,-2-2 0 0 0,1-1-32 0 0,1-6-800 0 0,2 0 288 0 0,2 5-448 0 0,0 9 800 0 0,2 10 0 0 0,0 10 0 0 0,3 16 32 0 0,2 12-128 0 0,2 10 0 0 0,1 5 0 0 0,-2 2-96 0 0,-1 5 96 0 0,1 2 0 0 0,0 1-64 0 0,-1 0 64 0 0,-1-2 0 0 0,1-2 0 0 0,0 8 96 0 0,3-2-32 0 0,-1-3 0 0 0,-1-6 0 0 0,-1-9 0 0 0,-3-7 0 0 0,0-8 32 0 0,-1-3-32 0 0,2-7-64 0 0,1-4-96 0 0,3-9-9056 0 0,0-6 9152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88"/>
    </inkml:context>
    <inkml:brush xml:id="br0">
      <inkml:brushProperty name="width" value="0.1" units="cm"/>
      <inkml:brushProperty name="height" value="0.1" units="cm"/>
    </inkml:brush>
  </inkml:definitions>
  <inkml:trace contextRef="#ctx0" brushRef="#br0">18327 4703 6623 0 0,'3'0'480'0'0,"5"0"-416"0"0,3 0-64 0 0,3-3-160 0 0,3-1-96 0 0,2 0 256 0 0,3-3 0 0 0,1 1 0 0 0,1 1 192 0 0,1-3 320 0 0,4-2 64 0 0,9-2 32 0 0,5-4-288 0 0,0-1-160 0 0,4-1-32 0 0,2-1 0 0 0,3 0 0 0 0,2 0 96 0 0,4 0 32 0 0,6 0-32 0 0,3-3 32 0 0,4-1 96 0 0,5-2 32 0 0,6-5 32 0 0,4-2-32 0 0,1-2-256 0 0,1 1-128 0 0,1 0 64 0 0,-1-1-64 0 0,-4 3 0 0 0,-3-1 0 0 0,-3 3 0 0 0,-2 3 0 0 0,-1 0 0 0 0,-4 0 0 0 0,-5 2 0 0 0,-3-1 0 0 0,-4 1 0 0 0,-2 0 0 0 0,-2 2 0 0 0,-3 2 0 0 0,-4 0 0 0 0,-5 1 0 0 0,-2 0 0 0 0,-6 1 0 0 0,-5 3 0 0 0,-2 1 0 0 0,-2-1 0 0 0,-3 0-128 0 0,-5 2 128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5"/>
    </inkml:context>
    <inkml:brush xml:id="br0">
      <inkml:brushProperty name="width" value="0.1" units="cm"/>
      <inkml:brushProperty name="height" value="0.1" units="cm"/>
    </inkml:brush>
  </inkml:definitions>
  <inkml:trace contextRef="#ctx0" brushRef="#br0">18560 8691 13215 0 0,'-3'-3'1088'0'0,"-4"2"-928"0"0,-1 5-320 0 0,-3 10-832 0 0,2 10 640 0 0,1 4 480 0 0,2 3 128 0 0,3 3 0 0 0,1 2 0 0 0,5 4-256 0 0,1 2 0 0 0,4-1-96 0 0,3 1 96 0 0,3-6 0 0 0,2-1 0 0 0,5-1 64 0 0,2-2 0 0 0,3-5-64 0 0,4-3 0 0 0,3-2 0 0 0,2-5 0 0 0,2-6 0 0 0,0-8 0 0 0,4-4 0 0 0,1-5 0 0 0,0-5 0 0 0,-1-3 96 0 0,-2-3 0 0 0,0-5-32 0 0,-4-2 64 0 0,-2-2 0 0 0,-3-4 0 0 0,-4-3 0 0 0,-5-2 0 0 0,-5-2-32 0 0,-4 0 0 0 0,-4-1 32 0 0,-7 0 64 0 0,-6-3 0 0 0,-6-1 0 0 0,-4-2 32 0 0,-6-1-32 0 0,-3-2 0 0 0,-2 1 0 0 0,-5 2 0 0 0,-2 2-192 0 0,-3 5 0 0 0,-1 6 0 0 0,0 4-96 0 0,-1 5 96 0 0,-3 2-96 0 0,-1 5 96 0 0,1 4-96 0 0,0 5 96 0 0,1 6 0 0 0,2 7 0 0 0,3 5 0 0 0,2 3-64 0 0,3 6 64 0 0,3 2-64 0 0,4 4 64 0 0,2 4 0 0 0,2 2 0 0 0,4-1 0 0 0,1 1 0 0 0,3 0-96 0 0,4 2 32 0 0,2 0 0 0 0,3-1 0 0 0,5 1-1216 0 0,1 0-2688 0 0,4-8-736 0 0,0-7 4704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6"/>
    </inkml:context>
    <inkml:brush xml:id="br0">
      <inkml:brushProperty name="width" value="0.1" units="cm"/>
      <inkml:brushProperty name="height" value="0.1" units="cm"/>
    </inkml:brush>
  </inkml:definitions>
  <inkml:trace contextRef="#ctx0" brushRef="#br0">20017 8173 9855 0 0,'4'0'1024'0'0,"0"-3"-1024"0"0,3-4 0 0 0,3-2 192 0 0,4-1-128 0 0,2-3 128 0 0,2-2-32 0 0,4 1 0 0 0,1 4-32 0 0,0-1 160 0 0,3 3 0 0 0,-1 2 0 0 0,3 2 0 0 0,-1 2-32 0 0,-2-2-32 0 0,1-1 0 0 0,3 2 0 0 0,12 0-896 0 0,2 1 416 0 0,1 1 160 0 0,-2 0-96 0 0,-1-2 96 0 0,1-4-1088 0 0,-2-1-3424 0 0,-9 1 4608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7"/>
    </inkml:context>
    <inkml:brush xml:id="br0">
      <inkml:brushProperty name="width" value="0.1" units="cm"/>
      <inkml:brushProperty name="height" value="0.1" units="cm"/>
    </inkml:brush>
  </inkml:definitions>
  <inkml:trace contextRef="#ctx0" brushRef="#br0">20109 8480 13183 0 0,'-3'4'1376'0'0,"-1"-3"-2912"0"0,0-5 960 0 0,1-4 0 0 0,1-4 1184 0 0,0-4-32 0 0,4-1 1440 0 0,6 1-1792 0 0,3 4 0 0 0,4 4 0 0 0,5 0-160 0 0,6 1-64 0 0,1 3 96 0 0,3-2-96 0 0,2 0 0 0 0,-1 1 0 0 0,1 2 0 0 0,1 1 0 0 0,1-3 0 0 0,1 1 0 0 0,2 0 0 0 0,-1 1 0 0 0,2 1 0 0 0,-4 1 0 0 0,-1 0 0 0 0,0 1-96 0 0,8 0-608 0 0,-1 3 448 0 0,3 2-2432 0 0,6 2-320 0 0,-5 1 3008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8"/>
    </inkml:context>
    <inkml:brush xml:id="br0">
      <inkml:brushProperty name="width" value="0.1" units="cm"/>
      <inkml:brushProperty name="height" value="0.1" units="cm"/>
    </inkml:brush>
  </inkml:definitions>
  <inkml:trace contextRef="#ctx0" brushRef="#br0">21339 7694 16159 0 0,'-3'3'1248'0'0,"-4"1"-704"0"0,-5 0-544 0 0,-2-1-384 0 0,0-3-1728 0 0,3-6-384 0 0,7-2 2368 0 0,9-2 192 0 0,8-3 256 0 0,5 1 0 0 0,5-1 32 0 0,6 2-224 0 0,0 3-32 0 0,5 0 0 0 0,10-3 0 0 0,3 2-96 0 0,0 1 64 0 0,2 3-64 0 0,-5 2 160 0 0,-3 1-32 0 0,-2 1 32 0 0,-6 5-32 0 0,0 3 64 0 0,-4 2 0 0 0,-4 2 32 0 0,-2 5 160 0 0,-2 7-192 0 0,-5 2-32 0 0,-5 3 32 0 0,-8 1-32 0 0,-7 1 32 0 0,-3 1-32 0 0,-7 3 0 0 0,-3 1 32 0 0,-4 2 0 0 0,-3 0 32 0 0,-4 0-32 0 0,-1-3-64 0 0,-1 0-32 0 0,-2-4 0 0 0,1 0 0 0 0,-1-5-96 0 0,3-4 64 0 0,2-3-64 0 0,0 0 96 0 0,2-4-96 0 0,7-7-416 0 0,8-9 320 0 0,20-6-704 0 0,19-8 352 0 0,10-2 320 0 0,9 2 0 0 0,1 4 0 0 0,0 5 128 0 0,-3 2 0 0 0,-2 3 0 0 0,0 4 0 0 0,-1 6-64 0 0,-1 7 64 0 0,-2 5 0 0 0,-1 1-64 0 0,-1 5 64 0 0,-3 3 0 0 0,-3 3 0 0 0,-2 3 64 0 0,-4 1 32 0 0,-2 2-32 0 0,-7-4 32 0 0,-5 0 0 0 0,-5 0 32 0 0,-6 0 0 0 0,-5 2 0 0 0,-3-1 0 0 0,-5 2 32 0 0,-6-3 32 0 0,-3-1 32 0 0,-8 0-32 0 0,-1-5-192 0 0,-6-2-64 0 0,-3-4-32 0 0,-4-4 32 0 0,-39-4-1088 0 0,-12-8 960 0 0,0-5-32 0 0,11-3 32 0 0,6-7-2400 0 0,3-8 1184 0 0,9-8-32 0 0,15 0 1440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19"/>
    </inkml:context>
    <inkml:brush xml:id="br0">
      <inkml:brushProperty name="width" value="0.1" units="cm"/>
      <inkml:brushProperty name="height" value="0.1" units="cm"/>
    </inkml:brush>
  </inkml:definitions>
  <inkml:trace contextRef="#ctx0" brushRef="#br0">22914 8124 13535 0 0,'0'-3'1472'0'0,"-3"-4"-1472"0"0,-1-5 0 0 0,0-2-64 0 0,-3 0-64 0 0,1 0-256 0 0,-3 5-416 0 0,1 8 640 0 0,2 6 0 0 0,-2 7 160 0 0,1 3 0 0 0,1 3 64 0 0,2 8 64 0 0,2 5-32 0 0,1 1 0 0 0,3 8 96 0 0,3 3-128 0 0,-1 1 0 0 0,6 8 96 0 0,7 9 32 0 0,8 5 96 0 0,-2-1-96 0 0,0-5-32 0 0,-2-11 32 0 0,0-9 64 0 0,1-10 32 0 0,1-8 0 0 0,0-6-32 0 0,-2-6 32 0 0,0-3 0 0 0,-1-4 0 0 0,2-6 160 0 0,1-5-352 0 0,-1-4 0 0 0,0-4 32 0 0,-1-5-128 0 0,-5-2 0 0 0,-1-4 0 0 0,0-3 0 0 0,-3 0 0 0 0,0-7 0 0 0,-2-11 0 0 0,-3-2 0 0 0,1 3 0 0 0,-2 1-64 0 0,2 4-96 0 0,0 7 0 0 0,-2 3 0 0 0,1 6 160 0 0,3 9-96 0 0,3 6 96 0 0,-1 9 0 0 0,3 10-64 0 0,4 14 64 0 0,0 7-64 0 0,1 0 64 0 0,3 6 0 0 0,7 3 0 0 0,5-2 0 0 0,3-4 0 0 0,-2-7 64 0 0,-4-9-64 0 0,-4-2 96 0 0,-4-8-96 0 0,-3-5 192 0 0,2-5 128 0 0,-1-3-192 0 0,-3-2-64 0 0,-2-4-64 0 0,-1-5 96 0 0,-3-10-96 0 0,-1-9 0 0 0,-2-8 0 0 0,-3-2 0 0 0,-5 0 0 0 0,-4 5 0 0 0,-1 3 64 0 0,0-1 32 0 0,0 3-96 0 0,1 2 64 0 0,1 3-64 0 0,0 4 0 0 0,0 4 0 0 0,1 0-800 0 0,-3 0 480 0 0,-4 1-1344 0 0,-1 2 1088 0 0,-12-5-5472 0 0,-2 1 6048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20"/>
    </inkml:context>
    <inkml:brush xml:id="br0">
      <inkml:brushProperty name="width" value="0.1" units="cm"/>
      <inkml:brushProperty name="height" value="0.1" units="cm"/>
    </inkml:brush>
  </inkml:definitions>
  <inkml:trace contextRef="#ctx0" brushRef="#br0">23869 7435 13311 0 0,'0'6'1408'0'0,"0"6"-1344"0"0,0 6-64 0 0,3 4 0 0 0,1 5 0 0 0,3 22-608 0 0,0 16 384 0 0,6 38-1056 0 0,3 29 832 0 0,3 9 576 0 0,0-7 0 0 0,1-14 0 0 0,-3-18 320 0 0,2-4 608 0 0,0-3-64 0 0,1-11-576 0 0,-3-14 0 0 0,-2-16 0 0 0,0-10-192 0 0,1-10 96 0 0,0-10-32 0 0,-2-13-288 0 0,0-8 0 0 0,-3-11 0 0 0,-3-7 0 0 0,-3-8 0 0 0,-2-6 192 0 0,-2-4 0 0 0,-1-3 0 0 0,0-2 0 0 0,-1-3-192 0 0,0-5 0 0 0,1-4 0 0 0,3-3 0 0 0,4-17-736 0 0,7-13 320 0 0,2 4 352 0 0,0 13 0 0 0,-1 15 0 0 0,-1 12 64 0 0,0 10-64 0 0,5 6 64 0 0,2 8-64 0 0,0 6 64 0 0,0 5 0 0 0,0 2 64 0 0,-1 6-64 0 0,3 4 64 0 0,0 5-64 0 0,0 3 64 0 0,-2 5-64 0 0,0 2 64 0 0,-1 4-64 0 0,-1 3 64 0 0,0 3-64 0 0,0 2 0 0 0,-1-1 0 0 0,-3-1 0 0 0,-1 4 0 0 0,1 2 64 0 0,0 0-64 0 0,-2-2 64 0 0,0-3-64 0 0,1-2 0 0 0,-2-2 0 0 0,0-2 0 0 0,1 1-64 0 0,2-2-64 0 0,-2-3 0 0 0,0-1 0 0 0,-2-2 0 0 0,0-1-3680 0 0,1-5 2432 0 0,-1-4 1376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21"/>
    </inkml:context>
    <inkml:brush xml:id="br0">
      <inkml:brushProperty name="width" value="0.1" units="cm"/>
      <inkml:brushProperty name="height" value="0.1" units="cm"/>
    </inkml:brush>
  </inkml:definitions>
  <inkml:trace contextRef="#ctx0" brushRef="#br0">24870 8161 15039 0 0,'0'3'1568'0'0,"0"8"-6080"0"0,0 5 3488 0 0,-3 18-608 0 0,-2 16 1120 0 0,5 13 640 0 0,1 5-32 0 0,3-3 32 0 0,6-7 32 0 0,2-9 0 0 0,4-7 0 0 0,2-4-160 0 0,4-6 0 0 0,4-5 0 0 0,15-7 0 0 0,15-6 0 0 0,7-10-64 0 0,4-8 288 0 0,-5-7 32 0 0,-2-4 32 0 0,-6-4 0 0 0,-5-3 448 0 0,-5-6 64 0 0,-4-7 32 0 0,-2-4 0 0 0,-4-4-224 0 0,-8-2-64 0 0,-6-3 0 0 0,-5 1 0 0 0,-7-1-64 0 0,-9-8 480 0 0,-9-4-480 0 0,-9-2-256 0 0,-3 4-32 0 0,-6 5-32 0 0,-3 6 0 0 0,-4 7-160 0 0,-1 4 0 0 0,-2 6 0 0 0,1 7 0 0 0,-2 5-96 0 0,-2 5-32 0 0,3 8-32 0 0,0 8 0 0 0,-5 16-1312 0 0,-1 9 960 0 0,-4 17-640 0 0,4 8 768 0 0,3 14-960 0 0,9 2-2304 0 0,6-8-640 0 0,7-14 4288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22"/>
    </inkml:context>
    <inkml:brush xml:id="br0">
      <inkml:brushProperty name="width" value="0.1" units="cm"/>
      <inkml:brushProperty name="height" value="0.1" units="cm"/>
    </inkml:brush>
  </inkml:definitions>
  <inkml:trace contextRef="#ctx0" brushRef="#br0">25650 7553 16319 0 0,'-4'0'1792'0'0,"0"15"-6368"0"0,0 13 4064 0 0,4 10 640 0 0,2 8 160 0 0,1 6 0 0 0,-1 13 256 0 0,3 20-128 0 0,7 19 64 0 0,8 3-160 0 0,3-6-32 0 0,1-11 32 0 0,3-12-128 0 0,0-9 0 0 0,-1-10-32 0 0,10 6 448 0 0,2-3-480 0 0,-1-11-64 0 0,-5-12-64 0 0,-7-11 96 0 0,-6-10-96 0 0,-4-11-3232 0 0,-10-10-2624 0 0,-4-4 5856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23"/>
    </inkml:context>
    <inkml:brush xml:id="br0">
      <inkml:brushProperty name="width" value="0.1" units="cm"/>
      <inkml:brushProperty name="height" value="0.1" units="cm"/>
    </inkml:brush>
  </inkml:definitions>
  <inkml:trace contextRef="#ctx0" brushRef="#br0">26096 8236 16799 0 0,'6'7'1184'0'0,"6"1"-1184"0"0,3 0 0 0 0,3-1 256 0 0,1-3 32 0 0,1-7-5568 0 0,6-7 64 0 0,8-8 2592 0 0,2-4 2144 0 0,-2-5 576 0 0,-8 0 128 0 0,-4 0 32 0 0,-3-1 0 0 0,-1 1 0 0 0,-5-1 32 0 0,0 1 0 0 0,-3 2 0 0 0,-3 2 0 0 0,-3 2 32 0 0,-2-2-32 0 0,-1-1 0 0 0,-1 2 256 0 0,-4 4 32 0 0,-4 5 640 0 0,-3 4-640 0 0,-8 8 608 0 0,-2 3-608 0 0,-5 5-96 0 0,0 5-32 0 0,-3 2-32 0 0,1 3 32 0 0,1 5-288 0 0,0 1-96 0 0,1 7 32 0 0,2 4-32 0 0,1 3-64 0 0,2 5 0 0 0,2 1 64 0 0,0 12 160 0 0,4 4 0 0 0,4-3 0 0 0,4-4 32 0 0,6-4-128 0 0,4-5-32 0 0,4-3 0 0 0,4-5 0 0 0,4-5 32 0 0,5-2 0 0 0,2-2 32 0 0,2-3-32 0 0,1-5-128 0 0,4-2 0 0 0,3-4 64 0 0,0-5-64 0 0,0-2-64 0 0,1-6-64 0 0,-2-3 0 0 0,0-3 0 0 0,8-8-1376 0 0,0-3-2560 0 0,-4-3-704 0 0,-7 3 4768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724"/>
    </inkml:context>
    <inkml:brush xml:id="br0">
      <inkml:brushProperty name="width" value="0.1" units="cm"/>
      <inkml:brushProperty name="height" value="0.1" units="cm"/>
    </inkml:brush>
  </inkml:definitions>
  <inkml:trace contextRef="#ctx0" brushRef="#br0">27134 7777 12479 0 0,'0'-3'1376'0'0,"0"-4"-1376"0"0,-3-2 0 0 0,-1-1 96 0 0,-4-3 0 0 0,-2-2 0 0 0,-7 1 0 0 0,-3 4-96 0 0,-2 3 0 0 0,-6 5 0 0 0,-2 4 0 0 0,-2 5 0 0 0,-5 10-96 0 0,-2 9 0 0 0,2 6 32 0 0,1 4 64 0 0,-6 21-1088 0 0,1 7 992 0 0,4-1 96 0 0,9-7-96 0 0,9-8 96 0 0,7-9 192 0 0,10-7 96 0 0,7-7 32 0 0,7-4 0 0 0,4-2-128 0 0,6-1 0 0 0,8-2-32 0 0,6 1 0 0 0,6-2 160 0 0,6-2 0 0 0,3 1 32 0 0,3-2 0 0 0,2 0-64 0 0,1 1 0 0 0,-4-2 0 0 0,-3 1 0 0 0,-2-2 64 0 0,-2 1 32 0 0,-6 1-32 0 0,-6 2 32 0 0,-7-1-128 0 0,-7 0-32 0 0,-10 1 224 0 0,-10 1-384 0 0,-9-2-64 0 0,-8 1 96 0 0,-8 0-96 0 0,-9-2 0 0 0,-9 0 0 0 0,-6 2 0 0 0,-1 1 0 0 0,-1 1-160 0 0,1-2 0 0 0,0 0-32 0 0,2 0 32 0 0,-10 2-2592 0 0,-1-3-1696 0 0,3-3-704 0 0,11-3 5152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89"/>
    </inkml:context>
    <inkml:brush xml:id="br0">
      <inkml:brushProperty name="width" value="0.1" units="cm"/>
      <inkml:brushProperty name="height" value="0.1" units="cm"/>
    </inkml:brush>
  </inkml:definitions>
  <inkml:trace contextRef="#ctx0" brushRef="#br0">19121 4466 8671 0 0,'0'3'608'0'0,"0"4"-608"0"0,3 5 256 0 0,1 2 288 0 0,3 6-256 0 0,1 3-288 0 0,1 0 0 0 0,0 3 0 0 0,-2-1 0 0 0,1 3 0 0 0,-1 3 0 0 0,-1 2 96 0 0,-2 1-96 0 0,1 2 64 0 0,1 5-64 0 0,-2 0 96 0 0,-1 4-32 0 0,-1 3 0 0 0,-1 3 0 0 0,0 3 160 0 0,-1 1 32 0 0,-1 1 0 0 0,4 0 0 0 0,1-3-256 0 0,0-4 0 0 0,-1-4 0 0 0,-1-7 0 0 0,3-3 96 0 0,0-5-32 0 0,-1-3 0 0 0,0-5 0 0 0,4-14-1248 0 0,2-9 1184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0"/>
    </inkml:context>
    <inkml:brush xml:id="br0">
      <inkml:brushProperty name="width" value="0.1" units="cm"/>
      <inkml:brushProperty name="height" value="0.1" units="cm"/>
    </inkml:brush>
  </inkml:definitions>
  <inkml:trace contextRef="#ctx0" brushRef="#br0">19698 4636 10719 0 0,'-3'-3'1184'0'0,"-4"-1"-3264"0"0,-5 3 1760 0 0,1 5 416 0 0,-2 5-32 0 0,2 7 64 0 0,3 5 0 0 0,2 1 0 0 0,-1 10 0 0 0,2 5-128 0 0,0 3 0 0 0,2 2 0 0 0,4-5 64 0 0,3-1 0 0 0,0 0 0 0 0,2 2 0 0 0,1 2 32 0 0,5 6 96 0 0,4 5-96 0 0,2 0 32 0 0,4 5 192 0 0,12 4-96 0 0,2-4-224 0 0,2-9 96 0 0,1-6-96 0 0,3-6 224 0 0,10-7 192 0 0,6-7-192 0 0,-1-8-96 0 0,0-6-32 0 0,-4-8 0 0 0,-4-6 0 0 0,-2-2 160 0 0,-2-6 64 0 0,-2-3 0 0 0,-6-6 0 0 0,-2-4-192 0 0,-5-4-32 0 0,0-3-32 0 0,-3-5 32 0 0,-5-8-96 0 0,-4-6 0 0 0,-5-3 64 0 0,-7-4-64 0 0,-6-1 0 0 0,-5-4 64 0 0,-5 1-64 0 0,-7-7 0 0 0,-4-2 0 0 0,-5 3 0 0 0,-4 4-64 0 0,-3 7-32 0 0,-3 7 32 0 0,-4 10-32 0 0,-2 9 0 0 0,-25 3-1024 0 0,-8 8 992 0 0,3 11 32 0 0,7 7-32 0 0,8 7 128 0 0,11 8 0 0 0,7 4 0 0 0,10 3 0 0 0,4-1 0 0 0,2 0 0 0 0,3 0 0 0 0,4 1-64 0 0,2-3 64 0 0,0-1 0 0 0,0 2 0 0 0,1 0 0 0 0,1-2-224 0 0,2 0 128 0 0,2 1-32 0 0,6 4-1024 0 0,4 3 768 0 0,7 3-928 0 0,6 5 864 0 0,0-3 448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1"/>
    </inkml:context>
    <inkml:brush xml:id="br0">
      <inkml:brushProperty name="width" value="0.1" units="cm"/>
      <inkml:brushProperty name="height" value="0.1" units="cm"/>
    </inkml:brush>
  </inkml:definitions>
  <inkml:trace contextRef="#ctx0" brushRef="#br0">21061 4247 10655 0 0,'3'0'832'0'0,"8"-4"-480"0"0,4 0-352 0 0,4 0 0 0 0,1-2 0 0 0,10-4-704 0 0,3 0 448 0 0,2-1 160 0 0,-1 1 32 0 0,-1 3 0 0 0,1 1 0 0 0,-2 3 64 0 0,-1 2 0 0 0,-2 0 0 0 0,0 1 0 0 0,-1 1 0 0 0,-3-1 0 0 0,-2 1 0 0 0,-2 2 0 0 0,5 1-3104 0 0,4 1 1984 0 0,-3-2 1120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2"/>
    </inkml:context>
    <inkml:brush xml:id="br0">
      <inkml:brushProperty name="width" value="0.1" units="cm"/>
      <inkml:brushProperty name="height" value="0.1" units="cm"/>
    </inkml:brush>
  </inkml:definitions>
  <inkml:trace contextRef="#ctx0" brushRef="#br0">21135 4459 7167 0 0,'3'0'480'0'0,"4"0"-480"0"0,4 0 448 0 0,4 0 64 0 0,2 0 544 0 0,1-3-864 0 0,1-2-64 0 0,1 1-32 0 0,-1 1 0 0 0,3-2-32 0 0,2-1-64 0 0,-1-2 64 0 0,2 0-64 0 0,0 2 128 0 0,2 2-64 0 0,0 1 32 0 0,1-2-32 0 0,-1 0-64 0 0,2 1 0 0 0,-1 1 0 0 0,6 1 0 0 0,2-2 0 0 0,1-1 0 0 0,0 1 0 0 0,0 1-96 0 0,0 1 96 0 0,-3 1-64 0 0,0 0 64 0 0,-4 1-160 0 0,0-3 0 0 0,-3-1 0 0 0,-2 0 0 0 0,-5 1 160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3"/>
    </inkml:context>
    <inkml:brush xml:id="br0">
      <inkml:brushProperty name="width" value="0.1" units="cm"/>
      <inkml:brushProperty name="height" value="0.1" units="cm"/>
    </inkml:brush>
  </inkml:definitions>
  <inkml:trace contextRef="#ctx0" brushRef="#br0">22281 3643 12863 0 0,'0'3'960'0'0,"0"4"-512"0"0,0 4-448 0 0,0 7 0 0 0,0 3 0 0 0,3 2-160 0 0,1 8-224 0 0,4 10 192 0 0,-1 3 32 0 0,2 17-160 0 0,3 7 160 0 0,0 5 160 0 0,0 6 0 0 0,1 2 0 0 0,0-1 0 0 0,-1 0 96 0 0,2 14 192 0 0,1 4-128 0 0,1-3-32 0 0,-2-4-32 0 0,0-5 0 0 0,-2-5 32 0 0,-1-6-128 0 0,-2-10 0 0 0,1-6 0 0 0,-1-8 0 0 0,0-5 0 0 0,0-5 96 0 0,-3-5-32 0 0,2-7 0 0 0,-1-4-64 0 0,1-7-96 0 0,0-3 32 0 0,1-8-8128 0 0,0-4 8192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25T00:37:50.694"/>
    </inkml:context>
    <inkml:brush xml:id="br0">
      <inkml:brushProperty name="width" value="0.1" units="cm"/>
      <inkml:brushProperty name="height" value="0.1" units="cm"/>
    </inkml:brush>
  </inkml:definitions>
  <inkml:trace contextRef="#ctx0" brushRef="#br0">23236 4392 11231 0 0,'4'-3'864'0'0,"3"2"-96"0"0,1 4-768 0 0,3 2 0 0 0,-2 7 0 0 0,-1 3 0 0 0,1 4-96 0 0,-2 0 32 0 0,-1 5 64 0 0,1 0-96 0 0,-1 3 96 0 0,-1 3-96 0 0,-1 3 96 0 0,-2 2-96 0 0,2 1 96 0 0,1 5-96 0 0,-1 10 32 0 0,2 3-32 0 0,0 2 96 0 0,3-2-96 0 0,2-4 96 0 0,3-1 0 0 0,1-6 0 0 0,3-7 64 0 0,0-6 64 0 0,1-9-32 0 0,0-7 32 0 0,0-4 160 0 0,0-3 32 0 0,0-5 32 0 0,0-5 0 0 0,0-6-160 0 0,-1-6 0 0 0,1-3-32 0 0,0-5 0 0 0,-1-2-96 0 0,1-3-64 0 0,-1-2 64 0 0,-2-4-64 0 0,-2-1 96 0 0,-3-2-32 0 0,1 0 0 0 0,-3-1 0 0 0,-3 0 0 0 0,-2 1 0 0 0,2 2 0 0 0,-1 2 0 0 0,-1 3-64 0 0,-1 3-96 0 0,-1 4 0 0 0,2 14-256 0 0,3 16 224 0 0,2 10 32 0 0,1 4 32 0 0,3 3-32 0 0,1 3 96 0 0,3 0 0 0 0,1-1 0 0 0,0-2 0 0 0,1-2 0 0 0,0-1 0 0 0,0-2 0 0 0,0 0 0 0 0,0-1 96 0 0,0-3-32 0 0,-1-1-64 0 0,4-3 96 0 0,1-3-96 0 0,0-3 64 0 0,1-6-64 0 0,2-2 96 0 0,-3-4-32 0 0,3-1 0 0 0,0-2 0 0 0,-2-3 0 0 0,-2-2 96 0 0,-1-2 32 0 0,-1-1-32 0 0,-4 0 32 0 0,-2-4-32 0 0,-3-1-32 0 0,-3 0 0 0 0,-3-3 0 0 0,-3 1-128 0 0,-1-2 96 0 0,-2 0-96 0 0,1-2 64 0 0,-4-1-64 0 0,-7-3-96 0 0,-8-2 32 0 0,-4-1 0 0 0,-5-1 64 0 0,-3 0-64 0 0,-3 3 64 0 0,1 0-64 0 0,-10-6-1376 0 0,0 1 928 0 0,-3 0-1728 0 0,4 4-832 0 0,8 8 3072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D564E-DF71-C299-9EF3-C59C278F1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9F0C1-E2F9-9273-AB7C-5CD549B70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92FC7-731F-6877-B268-BF30751349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3 rationale</a:t>
            </a:r>
          </a:p>
          <a:p>
            <a:endParaRPr lang="en-US" dirty="0"/>
          </a:p>
          <a:p>
            <a:r>
              <a:rPr lang="en-US" dirty="0"/>
              <a:t>This is a FACT because 3 wholes would be the whole number and 7 tenths would be the fraction that makes the mixed fraction 3 and 7/10.</a:t>
            </a:r>
          </a:p>
        </p:txBody>
      </p:sp>
      <p:sp>
        <p:nvSpPr>
          <p:cNvPr id="4" name="Slide Number Placeholder 3">
            <a:extLst>
              <a:ext uri="{FF2B5EF4-FFF2-40B4-BE49-F238E27FC236}">
                <a16:creationId xmlns:a16="http://schemas.microsoft.com/office/drawing/2014/main" id="{4C9A6195-41B6-9C76-D01A-25AAACBDCB2B}"/>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142106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 is incorrect - the student most likely confused 37 tenths with 30 and 7 tenths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 is correct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C is incorrect - the student likely used 37 as the whole number and the denominator, 10, as the digits to the right of the decimal point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D is incorrect - the student likely recognized that the denominator of the fraction has two digits and chose an answer that has two digits to the right of the decimal point</a:t>
            </a: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think it up -</a:t>
            </a:r>
            <a:r>
              <a:rPr lang="en-US" sz="1200" b="0" i="0" dirty="0">
                <a:solidFill>
                  <a:srgbClr val="5E0C63"/>
                </a:solidFill>
                <a:effectLst/>
                <a:latin typeface="Arial" panose="020B0604020202020204" pitchFamily="34" charset="0"/>
                <a:ea typeface="Tahoma"/>
                <a:cs typeface="Arial" panose="020B0604020202020204" pitchFamily="34" charset="0"/>
              </a:rPr>
              <a:t> </a:t>
            </a:r>
            <a:r>
              <a:rPr lang="en-US" sz="1200" b="1" i="0" dirty="0">
                <a:solidFill>
                  <a:srgbClr val="5E0C63"/>
                </a:solidFill>
                <a:effectLst/>
                <a:latin typeface="Arial" panose="020B0604020202020204" pitchFamily="34" charset="0"/>
                <a:ea typeface="Tahoma"/>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1: </a:t>
            </a:r>
            <a:r>
              <a:rPr lang="en-US" b="0" i="0" dirty="0">
                <a:solidFill>
                  <a:srgbClr val="1D1C1D"/>
                </a:solidFill>
                <a:effectLst/>
                <a:latin typeface="Arial" panose="020B0604020202020204" pitchFamily="34" charset="0"/>
                <a:cs typeface="Arial" panose="020B0604020202020204" pitchFamily="34" charset="0"/>
              </a:rPr>
              <a:t>Use the guiding questions on the routine to drive the thinking and discussion with students as they reflect </a:t>
            </a:r>
            <a:r>
              <a:rPr lang="en-US" dirty="0">
                <a:latin typeface="Arial" panose="020B0604020202020204" pitchFamily="34" charset="0"/>
                <a:cs typeface="Arial" panose="020B0604020202020204" pitchFamily="34" charset="0"/>
              </a:rPr>
              <a:t>on the work of the routine so far -- the thinking around the content and the problem, text or visual. Then, have students analyze how all of that can help them as they work on or think through other content or solving future problems.  </a:t>
            </a:r>
            <a:endParaRPr lang="en-US" dirty="0">
              <a:solidFill>
                <a:srgbClr val="5E0C63"/>
              </a:solidFill>
              <a:latin typeface="Arial" panose="020B0604020202020204" pitchFamily="34" charset="0"/>
              <a:ea typeface="Tahoma" pitchFamily="34" charset="0"/>
              <a:cs typeface="Arial" panose="020B0604020202020204" pitchFamily="34" charset="0"/>
            </a:endParaRPr>
          </a:p>
          <a:p>
            <a:pPr>
              <a:defRPr/>
            </a:pPr>
            <a:endParaRPr lang="en-US" dirty="0">
              <a:solidFill>
                <a:srgbClr val="000000"/>
              </a:solidFill>
              <a:latin typeface="Arial" panose="020B0604020202020204" pitchFamily="34" charset="0"/>
              <a:ea typeface="Tahoma" pitchFamily="34" charset="0"/>
              <a:cs typeface="Arial" panose="020B0604020202020204" pitchFamily="34" charset="0"/>
            </a:endParaRPr>
          </a:p>
          <a:p>
            <a:pPr>
              <a:defRPr/>
            </a:pPr>
            <a:r>
              <a:rPr lang="en-US" dirty="0">
                <a:solidFill>
                  <a:srgbClr val="000000"/>
                </a:solidFill>
                <a:latin typeface="Arial" panose="020B0604020202020204" pitchFamily="34" charset="0"/>
                <a:ea typeface="Tahoma"/>
                <a:cs typeface="Arial" panose="020B0604020202020204" pitchFamily="34" charset="0"/>
              </a:rPr>
              <a:t>If the denominator was 100 then the answer would be 37 hundredths, which is a fraction less than one whole.</a:t>
            </a:r>
            <a:endParaRPr lang="en-US" dirty="0">
              <a:solidFill>
                <a:srgbClr val="000000"/>
              </a:solidFill>
              <a:latin typeface="Arial" panose="020B0604020202020204" pitchFamily="34" charset="0"/>
              <a:ea typeface="Tahoma"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 </a:t>
            </a:r>
            <a:r>
              <a:rPr lang="en-US" sz="1200" b="1" i="0" dirty="0">
                <a:solidFill>
                  <a:srgbClr val="5E0C63"/>
                </a:solidFill>
                <a:effectLst/>
                <a:latin typeface="Arial" panose="020B0604020202020204" pitchFamily="34" charset="0"/>
                <a:ea typeface="Tahoma" pitchFamily="34" charset="0"/>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2 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equivalent fractions because:</a:t>
            </a:r>
          </a:p>
          <a:p>
            <a:pPr marL="228600" indent="-228600">
              <a:buFont typeface="Arial" panose="020B0604020202020204" pitchFamily="34" charset="0"/>
              <a:buChar char="•"/>
            </a:pPr>
            <a:r>
              <a:rPr lang="en-US" dirty="0"/>
              <a:t>It involves an improper fraction that must be turned into a decimal greater than one whole</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buFont typeface="+mj-lt"/>
              <a:buAutoNum type="arabicPeriod"/>
            </a:pPr>
            <a:r>
              <a:rPr lang="en-US" b="0" i="0" dirty="0">
                <a:solidFill>
                  <a:srgbClr val="1D1C1D"/>
                </a:solidFill>
                <a:effectLst/>
              </a:rPr>
              <a:t>Clues include and require an understanding of important academic vocabulary</a:t>
            </a:r>
            <a:r>
              <a:rPr lang="en-US" dirty="0">
                <a:solidFill>
                  <a:srgbClr val="1D1C1D"/>
                </a:solidFill>
              </a:rPr>
              <a:t>: mixed fraction, fraction greater than a whole, numerator, denominator.</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a:t>
            </a:r>
            <a:r>
              <a:rPr lang="en-US" b="0" i="0">
                <a:solidFill>
                  <a:srgbClr val="1D1C1D"/>
                </a:solidFill>
                <a:effectLst/>
              </a:rPr>
              <a:t>the clues:</a:t>
            </a:r>
            <a:endParaRPr lang="en-US" b="0" i="0" dirty="0">
              <a:solidFill>
                <a:srgbClr val="1D1C1D"/>
              </a:solidFill>
              <a:effectLst/>
            </a:endParaRPr>
          </a:p>
          <a:p>
            <a:pPr marL="685800" lvl="1" indent="-228600">
              <a:buFont typeface="Arial" panose="020B0604020202020204" pitchFamily="34" charset="0"/>
              <a:buChar char="•"/>
            </a:pPr>
            <a:r>
              <a:rPr lang="en-US" dirty="0">
                <a:solidFill>
                  <a:srgbClr val="1D1C1D"/>
                </a:solidFill>
              </a:rPr>
              <a:t>Tenths are a part of </a:t>
            </a:r>
            <a:r>
              <a:rPr lang="en-US">
                <a:solidFill>
                  <a:srgbClr val="1D1C1D"/>
                </a:solidFill>
              </a:rPr>
              <a:t>a whole</a:t>
            </a:r>
            <a:endParaRPr lang="en-US" dirty="0">
              <a:solidFill>
                <a:srgbClr val="1D1C1D"/>
              </a:solidFill>
            </a:endParaRPr>
          </a:p>
          <a:p>
            <a:pPr marL="685800" lvl="1" indent="-228600">
              <a:buFont typeface="Arial" panose="020B0604020202020204" pitchFamily="34" charset="0"/>
              <a:buChar char="•"/>
            </a:pPr>
            <a:r>
              <a:rPr lang="en-US" dirty="0">
                <a:solidFill>
                  <a:srgbClr val="1D1C1D"/>
                </a:solidFill>
              </a:rPr>
              <a:t>Ten tenths equals 1 whole; so anything more than 10 tenths is greater than </a:t>
            </a:r>
            <a:r>
              <a:rPr lang="en-US">
                <a:solidFill>
                  <a:srgbClr val="1D1C1D"/>
                </a:solidFill>
              </a:rPr>
              <a:t>one whole</a:t>
            </a:r>
            <a:endParaRPr lang="en-US" dirty="0">
              <a:solidFill>
                <a:srgbClr val="1D1C1D"/>
              </a:solidFill>
            </a:endParaRPr>
          </a:p>
          <a:p>
            <a:pPr marL="228600" indent="-228600" algn="l">
              <a:buFont typeface="+mj-lt"/>
              <a:buAutoNum type="arabicPeriod"/>
            </a:pPr>
            <a:r>
              <a:rPr lang="en-US" b="0" i="0" dirty="0">
                <a:solidFill>
                  <a:srgbClr val="1D1C1D"/>
                </a:solidFill>
                <a:effectLst/>
              </a:rPr>
              <a:t>Students would benefit from s</a:t>
            </a:r>
            <a:r>
              <a:rPr lang="en-US" dirty="0">
                <a:solidFill>
                  <a:srgbClr val="1D1C1D"/>
                </a:solidFill>
              </a:rPr>
              <a:t>hading a model or looking at it on a number line.</a:t>
            </a:r>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endParaRPr lang="en-US" sz="1200" b="0" i="0" dirty="0">
              <a:solidFill>
                <a:srgbClr val="1D1C1D"/>
              </a:solidFill>
              <a:effectLst/>
            </a:endParaRPr>
          </a:p>
          <a:p>
            <a:endParaRPr lang="en-US" b="0" dirty="0">
              <a:solidFill>
                <a:srgbClr val="1D1C1D"/>
              </a:solidFill>
            </a:endParaRPr>
          </a:p>
          <a:p>
            <a:r>
              <a:rPr lang="en-US" b="0" dirty="0">
                <a:solidFill>
                  <a:srgbClr val="1D1C1D"/>
                </a:solidFill>
              </a:rPr>
              <a:t>This is FIB because 10 tenths is 1 whole, and this is 37 tenths so it must be greater than 1 whole.</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0F171-A926-2535-877B-94CE18FD7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7F5E6-A10A-720C-1A93-F5062AAF0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E3143-5B25-4311-4575-2FDC3C3262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2 rationale</a:t>
            </a:r>
          </a:p>
          <a:p>
            <a:endParaRPr lang="en-US" dirty="0"/>
          </a:p>
          <a:p>
            <a:r>
              <a:rPr lang="en-US" dirty="0"/>
              <a:t>This is a FACT because 10 tenths is 1 whole so 30 tenths is 3 wholes.</a:t>
            </a:r>
          </a:p>
          <a:p>
            <a:endParaRPr lang="en-US" dirty="0"/>
          </a:p>
        </p:txBody>
      </p:sp>
      <p:sp>
        <p:nvSpPr>
          <p:cNvPr id="4" name="Slide Number Placeholder 3">
            <a:extLst>
              <a:ext uri="{FF2B5EF4-FFF2-40B4-BE49-F238E27FC236}">
                <a16:creationId xmlns:a16="http://schemas.microsoft.com/office/drawing/2014/main" id="{74F3489E-854D-8BF7-D496-C00C8B606455}"/>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1285957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5737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 id="2147483692" r:id="rId3"/>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4.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39.png"/><Relationship Id="rId21" Type="http://schemas.openxmlformats.org/officeDocument/2006/relationships/image" Target="../media/image30.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43.png"/><Relationship Id="rId50" Type="http://schemas.openxmlformats.org/officeDocument/2006/relationships/customXml" Target="../ink/ink24.xml"/><Relationship Id="rId55" Type="http://schemas.openxmlformats.org/officeDocument/2006/relationships/image" Target="../media/image47.png"/><Relationship Id="rId63" Type="http://schemas.openxmlformats.org/officeDocument/2006/relationships/image" Target="../media/image51.png"/><Relationship Id="rId68" Type="http://schemas.openxmlformats.org/officeDocument/2006/relationships/customXml" Target="../ink/ink33.xml"/><Relationship Id="rId76" Type="http://schemas.openxmlformats.org/officeDocument/2006/relationships/customXml" Target="../ink/ink37.xml"/><Relationship Id="rId7" Type="http://schemas.openxmlformats.org/officeDocument/2006/relationships/image" Target="../media/image23.png"/><Relationship Id="rId71"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customXml" Target="../ink/ink7.xml"/><Relationship Id="rId29" Type="http://schemas.openxmlformats.org/officeDocument/2006/relationships/image" Target="../media/image34.png"/><Relationship Id="rId11" Type="http://schemas.openxmlformats.org/officeDocument/2006/relationships/image" Target="../media/image25.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38.png"/><Relationship Id="rId40" Type="http://schemas.openxmlformats.org/officeDocument/2006/relationships/customXml" Target="../ink/ink19.xml"/><Relationship Id="rId45" Type="http://schemas.openxmlformats.org/officeDocument/2006/relationships/image" Target="../media/image42.png"/><Relationship Id="rId53" Type="http://schemas.openxmlformats.org/officeDocument/2006/relationships/image" Target="../media/image46.png"/><Relationship Id="rId58" Type="http://schemas.openxmlformats.org/officeDocument/2006/relationships/customXml" Target="../ink/ink28.xml"/><Relationship Id="rId66" Type="http://schemas.openxmlformats.org/officeDocument/2006/relationships/customXml" Target="../ink/ink32.xml"/><Relationship Id="rId74" Type="http://schemas.openxmlformats.org/officeDocument/2006/relationships/customXml" Target="../ink/ink36.xml"/><Relationship Id="rId79" Type="http://schemas.openxmlformats.org/officeDocument/2006/relationships/image" Target="../media/image59.png"/><Relationship Id="rId5" Type="http://schemas.openxmlformats.org/officeDocument/2006/relationships/image" Target="../media/image22.png"/><Relationship Id="rId61" Type="http://schemas.openxmlformats.org/officeDocument/2006/relationships/image" Target="../media/image50.png"/><Relationship Id="rId82" Type="http://schemas.openxmlformats.org/officeDocument/2006/relationships/image" Target="../media/image21.png"/><Relationship Id="rId10" Type="http://schemas.openxmlformats.org/officeDocument/2006/relationships/customXml" Target="../ink/ink4.xml"/><Relationship Id="rId19" Type="http://schemas.openxmlformats.org/officeDocument/2006/relationships/image" Target="../media/image29.png"/><Relationship Id="rId31" Type="http://schemas.openxmlformats.org/officeDocument/2006/relationships/image" Target="../media/image35.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52.png"/><Relationship Id="rId73" Type="http://schemas.openxmlformats.org/officeDocument/2006/relationships/image" Target="../media/image56.png"/><Relationship Id="rId78" Type="http://schemas.openxmlformats.org/officeDocument/2006/relationships/customXml" Target="../ink/ink38.xml"/><Relationship Id="rId81" Type="http://schemas.openxmlformats.org/officeDocument/2006/relationships/image" Target="../media/image60.png"/><Relationship Id="rId9" Type="http://schemas.openxmlformats.org/officeDocument/2006/relationships/image" Target="../media/image24.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3.png"/><Relationship Id="rId30" Type="http://schemas.openxmlformats.org/officeDocument/2006/relationships/customXml" Target="../ink/ink14.xml"/><Relationship Id="rId35" Type="http://schemas.openxmlformats.org/officeDocument/2006/relationships/image" Target="../media/image37.png"/><Relationship Id="rId43" Type="http://schemas.openxmlformats.org/officeDocument/2006/relationships/image" Target="../media/image41.png"/><Relationship Id="rId48" Type="http://schemas.openxmlformats.org/officeDocument/2006/relationships/customXml" Target="../ink/ink23.xml"/><Relationship Id="rId56" Type="http://schemas.openxmlformats.org/officeDocument/2006/relationships/customXml" Target="../ink/ink27.xml"/><Relationship Id="rId64" Type="http://schemas.openxmlformats.org/officeDocument/2006/relationships/customXml" Target="../ink/ink31.xml"/><Relationship Id="rId69" Type="http://schemas.openxmlformats.org/officeDocument/2006/relationships/image" Target="../media/image54.png"/><Relationship Id="rId77" Type="http://schemas.openxmlformats.org/officeDocument/2006/relationships/image" Target="../media/image58.png"/><Relationship Id="rId8" Type="http://schemas.openxmlformats.org/officeDocument/2006/relationships/customXml" Target="../ink/ink3.xml"/><Relationship Id="rId51" Type="http://schemas.openxmlformats.org/officeDocument/2006/relationships/image" Target="../media/image45.png"/><Relationship Id="rId72" Type="http://schemas.openxmlformats.org/officeDocument/2006/relationships/customXml" Target="../ink/ink35.xml"/><Relationship Id="rId80" Type="http://schemas.openxmlformats.org/officeDocument/2006/relationships/customXml" Target="../ink/ink39.xml"/><Relationship Id="rId3" Type="http://schemas.openxmlformats.org/officeDocument/2006/relationships/customXml" Target="../ink/ink1.xml"/><Relationship Id="rId12" Type="http://schemas.openxmlformats.org/officeDocument/2006/relationships/customXml" Target="../ink/ink5.xml"/><Relationship Id="rId17" Type="http://schemas.openxmlformats.org/officeDocument/2006/relationships/image" Target="../media/image28.png"/><Relationship Id="rId25" Type="http://schemas.openxmlformats.org/officeDocument/2006/relationships/image" Target="../media/image32.png"/><Relationship Id="rId33" Type="http://schemas.openxmlformats.org/officeDocument/2006/relationships/image" Target="../media/image36.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49.png"/><Relationship Id="rId67" Type="http://schemas.openxmlformats.org/officeDocument/2006/relationships/image" Target="../media/image53.png"/><Relationship Id="rId20" Type="http://schemas.openxmlformats.org/officeDocument/2006/relationships/customXml" Target="../ink/ink9.xml"/><Relationship Id="rId41" Type="http://schemas.openxmlformats.org/officeDocument/2006/relationships/image" Target="../media/image40.png"/><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 Id="rId75"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customXml" Target="../ink/ink2.xml"/><Relationship Id="rId15" Type="http://schemas.openxmlformats.org/officeDocument/2006/relationships/image" Target="../media/image27.png"/><Relationship Id="rId23" Type="http://schemas.openxmlformats.org/officeDocument/2006/relationships/image" Target="../media/image31.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44.png"/><Relationship Id="rId57"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9826C-330D-C1B0-6891-B838C6E42F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A9756E-D31F-B799-1242-88D3D96FCA7D}"/>
              </a:ext>
            </a:extLst>
          </p:cNvPr>
          <p:cNvSpPr>
            <a:spLocks noGrp="1"/>
          </p:cNvSpPr>
          <p:nvPr>
            <p:ph sz="half" idx="1"/>
          </p:nvPr>
        </p:nvSpPr>
        <p:spPr>
          <a:xfrm>
            <a:off x="667887" y="364489"/>
            <a:ext cx="5284382" cy="1607296"/>
          </a:xfrm>
        </p:spPr>
        <p:txBody>
          <a:bodyPr vert="horz" lIns="91440" tIns="45720" rIns="91440" bIns="45720" rtlCol="0" anchor="t">
            <a:normAutofit/>
          </a:bodyPr>
          <a:lstStyle/>
          <a:p>
            <a:r>
              <a:rPr lang="en-US" dirty="0">
                <a:latin typeface="Century Gothic"/>
              </a:rPr>
              <a:t>this fraction is an improper fraction (greater than 1 whole) and can be written as a mixed fraction</a:t>
            </a:r>
            <a:endParaRPr lang="en-US" dirty="0"/>
          </a:p>
        </p:txBody>
      </p:sp>
      <p:sp>
        <p:nvSpPr>
          <p:cNvPr id="5" name="Rectangle 4">
            <a:extLst>
              <a:ext uri="{FF2B5EF4-FFF2-40B4-BE49-F238E27FC236}">
                <a16:creationId xmlns:a16="http://schemas.microsoft.com/office/drawing/2014/main" id="{CCADE64F-7B9F-0032-FB2E-7F478576D9B0}"/>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8A888C93-8243-704D-8666-9FE89725198A}"/>
              </a:ext>
            </a:extLst>
          </p:cNvPr>
          <p:cNvSpPr/>
          <p:nvPr/>
        </p:nvSpPr>
        <p:spPr>
          <a:xfrm>
            <a:off x="7708388" y="3344329"/>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761970">
              <a:defRPr/>
            </a:pPr>
            <a:r>
              <a:rPr lang="en-US" sz="6600" b="1" dirty="0">
                <a:solidFill>
                  <a:prstClr val="black">
                    <a:lumMod val="85000"/>
                    <a:lumOff val="15000"/>
                  </a:prstClr>
                </a:solidFill>
                <a:latin typeface="Century Gothic"/>
              </a:rPr>
              <a:t>FACT!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C1F7CB6-AA5E-181D-9F42-29B6D9F7C66F}"/>
                  </a:ext>
                </a:extLst>
              </p:cNvPr>
              <p:cNvSpPr txBox="1"/>
              <p:nvPr/>
            </p:nvSpPr>
            <p:spPr>
              <a:xfrm>
                <a:off x="6230130" y="363372"/>
                <a:ext cx="6185566" cy="24017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37 tenths = 3 wholes and 7 extra tenths</a:t>
                </a:r>
              </a:p>
              <a:p>
                <a:pPr algn="ctr"/>
                <a:endParaRPr lang="en-US" sz="2800" dirty="0">
                  <a:latin typeface="Century Gothic"/>
                </a:endParaRPr>
              </a:p>
              <a:p>
                <a:pPr algn="ctr"/>
                <a:r>
                  <a:rPr lang="en-US" sz="2800" dirty="0">
                    <a:latin typeface="Century Gothic"/>
                  </a:rPr>
                  <a:t>or</a:t>
                </a:r>
                <a:endParaRPr lang="en-US" dirty="0">
                  <a:latin typeface="Arial" panose="020B0604020202020204" pitchFamily="34" charset="0"/>
                </a:endParaRPr>
              </a:p>
              <a:p>
                <a:pPr algn="ctr"/>
                <a:endParaRPr lang="en-US" sz="2800" dirty="0">
                  <a:latin typeface="Century Gothic"/>
                </a:endParaRPr>
              </a:p>
              <a:p>
                <a:pPr algn="ctr"/>
                <a:r>
                  <a:rPr lang="en-US" sz="2800" dirty="0">
                    <a:latin typeface="Century Gothic"/>
                  </a:rPr>
                  <a:t>3 </a:t>
                </a:r>
                <a14:m>
                  <m:oMath xmlns:m="http://schemas.openxmlformats.org/officeDocument/2006/math">
                    <m:f>
                      <m:fPr>
                        <m:ctrlPr>
                          <a:rPr lang="en-US" sz="2800" i="1" dirty="0" smtClean="0">
                            <a:latin typeface="Cambria Math" panose="02040503050406030204" pitchFamily="18" charset="0"/>
                          </a:rPr>
                        </m:ctrlPr>
                      </m:fPr>
                      <m:num>
                        <m:r>
                          <a:rPr lang="en-US" sz="2800" b="0" i="1" dirty="0" smtClean="0">
                            <a:latin typeface="Cambria Math" panose="02040503050406030204" pitchFamily="18" charset="0"/>
                          </a:rPr>
                          <m:t>7</m:t>
                        </m:r>
                      </m:num>
                      <m:den>
                        <m:r>
                          <a:rPr lang="en-US" sz="2800" b="0" i="1" dirty="0" smtClean="0">
                            <a:latin typeface="Cambria Math" panose="02040503050406030204" pitchFamily="18" charset="0"/>
                          </a:rPr>
                          <m:t>10</m:t>
                        </m:r>
                      </m:den>
                    </m:f>
                  </m:oMath>
                </a14:m>
                <a:r>
                  <a:rPr lang="en-US" sz="2800" dirty="0">
                    <a:latin typeface="Century Gothic"/>
                  </a:rPr>
                  <a:t> </a:t>
                </a:r>
              </a:p>
            </p:txBody>
          </p:sp>
        </mc:Choice>
        <mc:Fallback xmlns="">
          <p:sp>
            <p:nvSpPr>
              <p:cNvPr id="10" name="TextBox 9">
                <a:extLst>
                  <a:ext uri="{FF2B5EF4-FFF2-40B4-BE49-F238E27FC236}">
                    <a16:creationId xmlns:a16="http://schemas.microsoft.com/office/drawing/2014/main" id="{0C1F7CB6-AA5E-181D-9F42-29B6D9F7C66F}"/>
                  </a:ext>
                </a:extLst>
              </p:cNvPr>
              <p:cNvSpPr txBox="1">
                <a:spLocks noRot="1" noChangeAspect="1" noMove="1" noResize="1" noEditPoints="1" noAdjustHandles="1" noChangeArrowheads="1" noChangeShapeType="1" noTextEdit="1"/>
              </p:cNvSpPr>
              <p:nvPr/>
            </p:nvSpPr>
            <p:spPr>
              <a:xfrm>
                <a:off x="6230130" y="363372"/>
                <a:ext cx="6185566" cy="2401748"/>
              </a:xfrm>
              <a:prstGeom prst="rect">
                <a:avLst/>
              </a:prstGeom>
              <a:blipFill>
                <a:blip r:embed="rId3"/>
                <a:stretch>
                  <a:fillRect l="-1478" t="-2030" b="-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B3449C-D1CF-BC76-7ABE-9CFBBA9D7FDE}"/>
                  </a:ext>
                </a:extLst>
              </p:cNvPr>
              <p:cNvSpPr txBox="1"/>
              <p:nvPr/>
            </p:nvSpPr>
            <p:spPr>
              <a:xfrm>
                <a:off x="704038" y="2249734"/>
                <a:ext cx="5284382" cy="2358531"/>
              </a:xfrm>
              <a:prstGeom prst="rect">
                <a:avLst/>
              </a:prstGeom>
              <a:noFill/>
              <a:ln w="28575">
                <a:solidFill>
                  <a:schemeClr val="bg1">
                    <a:lumMod val="75000"/>
                  </a:schemeClr>
                </a:solidFill>
                <a:prstDash val="dash"/>
              </a:ln>
            </p:spPr>
            <p:txBody>
              <a:bodyPr wrap="square" lIns="91440" tIns="91440" rIns="91440" bIns="182880" rtlCol="0" anchor="t">
                <a:spAutoFit/>
              </a:bodyPr>
              <a:lstStyle/>
              <a:p>
                <a:pPr algn="ctr"/>
                <a14:m>
                  <m:oMathPara xmlns:m="http://schemas.openxmlformats.org/officeDocument/2006/math">
                    <m:oMathParaPr>
                      <m:jc m:val="centerGroup"/>
                    </m:oMathParaPr>
                    <m:oMath xmlns:m="http://schemas.openxmlformats.org/officeDocument/2006/math">
                      <m:f>
                        <m:fPr>
                          <m:ctrlPr>
                            <a:rPr lang="en-US" sz="7200" i="1" smtClean="0">
                              <a:latin typeface="Cambria Math" panose="02040503050406030204" pitchFamily="18" charset="0"/>
                            </a:rPr>
                          </m:ctrlPr>
                        </m:fPr>
                        <m:num>
                          <m:r>
                            <a:rPr lang="en-US" sz="7200" b="0" i="1" smtClean="0">
                              <a:latin typeface="Cambria Math" panose="02040503050406030204" pitchFamily="18" charset="0"/>
                            </a:rPr>
                            <m:t>37</m:t>
                          </m:r>
                        </m:num>
                        <m:den>
                          <m:r>
                            <a:rPr lang="en-US" sz="7200" b="0" i="1" smtClean="0">
                              <a:latin typeface="Cambria Math" panose="02040503050406030204" pitchFamily="18" charset="0"/>
                            </a:rPr>
                            <m:t>10</m:t>
                          </m:r>
                        </m:den>
                      </m:f>
                    </m:oMath>
                  </m:oMathPara>
                </a14:m>
                <a:endParaRPr lang="en-US" sz="7200" dirty="0">
                  <a:latin typeface="Century Gothic" panose="020B0502020202020204" pitchFamily="34" charset="0"/>
                </a:endParaRPr>
              </a:p>
            </p:txBody>
          </p:sp>
        </mc:Choice>
        <mc:Fallback xmlns="">
          <p:sp>
            <p:nvSpPr>
              <p:cNvPr id="3" name="TextBox 2">
                <a:extLst>
                  <a:ext uri="{FF2B5EF4-FFF2-40B4-BE49-F238E27FC236}">
                    <a16:creationId xmlns:a16="http://schemas.microsoft.com/office/drawing/2014/main" id="{50B3449C-D1CF-BC76-7ABE-9CFBBA9D7FDE}"/>
                  </a:ext>
                </a:extLst>
              </p:cNvPr>
              <p:cNvSpPr txBox="1">
                <a:spLocks noRot="1" noChangeAspect="1" noMove="1" noResize="1" noEditPoints="1" noAdjustHandles="1" noChangeArrowheads="1" noChangeShapeType="1" noTextEdit="1"/>
              </p:cNvSpPr>
              <p:nvPr/>
            </p:nvSpPr>
            <p:spPr>
              <a:xfrm>
                <a:off x="704038" y="2249734"/>
                <a:ext cx="5284382" cy="2358531"/>
              </a:xfrm>
              <a:prstGeom prst="rect">
                <a:avLst/>
              </a:prstGeom>
              <a:blipFill>
                <a:blip r:embed="rId5"/>
                <a:stretch>
                  <a:fillRect/>
                </a:stretch>
              </a:blipFill>
              <a:ln w="28575">
                <a:solidFill>
                  <a:schemeClr val="bg1">
                    <a:lumMod val="75000"/>
                  </a:schemeClr>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99093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a:t>
            </a:r>
            <a:r>
              <a:rPr lang="en-US">
                <a:solidFill>
                  <a:schemeClr val="tx1"/>
                </a:solidFill>
                <a:latin typeface="Century Gothic" panose="020B0502020202020204" pitchFamily="34" charset="0"/>
              </a:rPr>
              <a:t>your answer </a:t>
            </a:r>
            <a:r>
              <a:rPr lang="en-US" dirty="0">
                <a:solidFill>
                  <a:schemeClr val="tx1"/>
                </a:solidFill>
                <a:latin typeface="Century Gothic" panose="020B0502020202020204" pitchFamily="34" charset="0"/>
              </a:rPr>
              <a:t>in more than one way</a:t>
            </a:r>
          </a:p>
        </p:txBody>
      </p:sp>
      <p:sp>
        <p:nvSpPr>
          <p:cNvPr id="10" name="TextBox 9">
            <a:extLst>
              <a:ext uri="{FF2B5EF4-FFF2-40B4-BE49-F238E27FC236}">
                <a16:creationId xmlns:a16="http://schemas.microsoft.com/office/drawing/2014/main" id="{FC3E6E31-B135-7F4B-3DA7-0669368AA3E3}"/>
              </a:ext>
            </a:extLst>
          </p:cNvPr>
          <p:cNvSpPr txBox="1"/>
          <p:nvPr/>
        </p:nvSpPr>
        <p:spPr>
          <a:xfrm>
            <a:off x="6374581" y="2005827"/>
            <a:ext cx="4087310" cy="3009414"/>
          </a:xfrm>
          <a:prstGeom prst="rect">
            <a:avLst/>
          </a:prstGeom>
          <a:noFill/>
          <a:ln w="28575">
            <a:solidFill>
              <a:schemeClr val="bg1">
                <a:lumMod val="75000"/>
              </a:schemeClr>
            </a:solidFill>
            <a:prstDash val="dash"/>
          </a:ln>
        </p:spPr>
        <p:txBody>
          <a:bodyPr wrap="square" lIns="182880" tIns="91440" rIns="91440" bIns="91440" rtlCol="0">
            <a:spAutoFit/>
          </a:bodyPr>
          <a:lstStyle/>
          <a:p>
            <a:pPr>
              <a:lnSpc>
                <a:spcPct val="120000"/>
              </a:lnSpc>
            </a:pPr>
            <a:r>
              <a:rPr lang="en-US" dirty="0">
                <a:latin typeface="Verdana" panose="020B0604030504040204" pitchFamily="34" charset="0"/>
                <a:ea typeface="Verdana" panose="020B0604030504040204" pitchFamily="34" charset="0"/>
              </a:rPr>
              <a:t>What is the equivalent decimal </a:t>
            </a:r>
            <a:br>
              <a:rPr lang="en-US"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form of        ?</a:t>
            </a:r>
          </a:p>
          <a:p>
            <a:pPr>
              <a:lnSpc>
                <a:spcPct val="120000"/>
              </a:lnSpc>
            </a:pPr>
            <a:r>
              <a:rPr lang="en-US" dirty="0">
                <a:latin typeface="Verdana" panose="020B0604030504040204" pitchFamily="34" charset="0"/>
                <a:ea typeface="Verdana" panose="020B0604030504040204" pitchFamily="34" charset="0"/>
              </a:rPr>
              <a:t> </a:t>
            </a: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30.7</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3.7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37.10</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3.07</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701CC6-0A03-E827-9D55-2CA6A9625ED0}"/>
                  </a:ext>
                </a:extLst>
              </p:cNvPr>
              <p:cNvSpPr txBox="1"/>
              <p:nvPr/>
            </p:nvSpPr>
            <p:spPr>
              <a:xfrm>
                <a:off x="7433943" y="2462586"/>
                <a:ext cx="653143" cy="67056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37</m:t>
                          </m:r>
                        </m:num>
                        <m:den>
                          <m:r>
                            <a:rPr lang="en-US" sz="2000" b="0" i="1" smtClean="0">
                              <a:latin typeface="Cambria Math" panose="02040503050406030204" pitchFamily="18" charset="0"/>
                            </a:rPr>
                            <m:t>10</m:t>
                          </m:r>
                        </m:den>
                      </m:f>
                    </m:oMath>
                  </m:oMathPara>
                </a14:m>
                <a:endParaRPr lang="en-US" sz="2000" dirty="0">
                  <a:latin typeface="Verdana" panose="020B0604030504040204" pitchFamily="34" charset="0"/>
                  <a:ea typeface="Verdana" panose="020B0604030504040204" pitchFamily="34" charset="0"/>
                </a:endParaRPr>
              </a:p>
            </p:txBody>
          </p:sp>
        </mc:Choice>
        <mc:Fallback xmlns="">
          <p:sp>
            <p:nvSpPr>
              <p:cNvPr id="11" name="TextBox 10">
                <a:extLst>
                  <a:ext uri="{FF2B5EF4-FFF2-40B4-BE49-F238E27FC236}">
                    <a16:creationId xmlns:a16="http://schemas.microsoft.com/office/drawing/2014/main" id="{5F701CC6-0A03-E827-9D55-2CA6A9625ED0}"/>
                  </a:ext>
                </a:extLst>
              </p:cNvPr>
              <p:cNvSpPr txBox="1">
                <a:spLocks noRot="1" noChangeAspect="1" noMove="1" noResize="1" noEditPoints="1" noAdjustHandles="1" noChangeArrowheads="1" noChangeShapeType="1" noTextEdit="1"/>
              </p:cNvSpPr>
              <p:nvPr/>
            </p:nvSpPr>
            <p:spPr>
              <a:xfrm>
                <a:off x="7433943" y="2462586"/>
                <a:ext cx="653143" cy="67056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ADC6005-63C9-5412-7051-442A860D30FC}"/>
              </a:ext>
            </a:extLst>
          </p:cNvPr>
          <p:cNvSpPr txBox="1"/>
          <p:nvPr/>
        </p:nvSpPr>
        <p:spPr>
          <a:xfrm>
            <a:off x="1345381" y="1605777"/>
            <a:ext cx="4087310" cy="3009414"/>
          </a:xfrm>
          <a:prstGeom prst="rect">
            <a:avLst/>
          </a:prstGeom>
          <a:noFill/>
          <a:ln w="28575">
            <a:solidFill>
              <a:schemeClr val="bg1">
                <a:lumMod val="75000"/>
              </a:schemeClr>
            </a:solidFill>
            <a:prstDash val="dash"/>
          </a:ln>
        </p:spPr>
        <p:txBody>
          <a:bodyPr wrap="square" lIns="182880" tIns="91440" rIns="91440" bIns="91440" rtlCol="0">
            <a:spAutoFit/>
          </a:bodyPr>
          <a:lstStyle/>
          <a:p>
            <a:pPr>
              <a:lnSpc>
                <a:spcPct val="120000"/>
              </a:lnSpc>
            </a:pPr>
            <a:r>
              <a:rPr lang="en-US" dirty="0">
                <a:latin typeface="Verdana" panose="020B0604030504040204" pitchFamily="34" charset="0"/>
                <a:ea typeface="Verdana" panose="020B0604030504040204" pitchFamily="34" charset="0"/>
              </a:rPr>
              <a:t>What is the equivalent decimal </a:t>
            </a:r>
            <a:br>
              <a:rPr lang="en-US"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form of        ?</a:t>
            </a:r>
          </a:p>
          <a:p>
            <a:pPr>
              <a:lnSpc>
                <a:spcPct val="120000"/>
              </a:lnSpc>
            </a:pPr>
            <a:r>
              <a:rPr lang="en-US" dirty="0">
                <a:latin typeface="Verdana" panose="020B0604030504040204" pitchFamily="34" charset="0"/>
                <a:ea typeface="Verdana" panose="020B0604030504040204" pitchFamily="34" charset="0"/>
              </a:rPr>
              <a:t> </a:t>
            </a: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30.7</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3.7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37.10</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3.07</a:t>
            </a:r>
          </a:p>
        </p:txBody>
      </p:sp>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7646621" y="1616738"/>
            <a:ext cx="3457123" cy="4351338"/>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4" name="Rectangle 3">
            <a:extLst>
              <a:ext uri="{FF2B5EF4-FFF2-40B4-BE49-F238E27FC236}">
                <a16:creationId xmlns:a16="http://schemas.microsoft.com/office/drawing/2014/main" id="{E2FF3E7E-D331-9671-3980-EDBDEC19FF3E}"/>
              </a:ext>
            </a:extLst>
          </p:cNvPr>
          <p:cNvSpPr/>
          <p:nvPr/>
        </p:nvSpPr>
        <p:spPr>
          <a:xfrm>
            <a:off x="1433193" y="2973263"/>
            <a:ext cx="1943100" cy="347472"/>
          </a:xfrm>
          <a:prstGeom prst="rect">
            <a:avLst/>
          </a:prstGeom>
          <a:noFill/>
          <a:ln w="28575">
            <a:solidFill>
              <a:srgbClr val="047A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C55F87D3-6A4F-38F7-AFF5-C56FFC07B750}"/>
              </a:ext>
            </a:extLst>
          </p:cNvPr>
          <p:cNvSpPr/>
          <p:nvPr/>
        </p:nvSpPr>
        <p:spPr>
          <a:xfrm>
            <a:off x="1433193" y="3382833"/>
            <a:ext cx="1943100" cy="347472"/>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98E92A18-2F55-F3FD-E839-6680B55EE7A3}"/>
              </a:ext>
            </a:extLst>
          </p:cNvPr>
          <p:cNvSpPr/>
          <p:nvPr/>
        </p:nvSpPr>
        <p:spPr>
          <a:xfrm>
            <a:off x="1433193" y="3792407"/>
            <a:ext cx="1943100" cy="347472"/>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CA8F7B56-7533-5A35-0CB9-B6A149BEF65B}"/>
              </a:ext>
            </a:extLst>
          </p:cNvPr>
          <p:cNvSpPr/>
          <p:nvPr/>
        </p:nvSpPr>
        <p:spPr>
          <a:xfrm>
            <a:off x="1433193" y="4197218"/>
            <a:ext cx="1943100" cy="347472"/>
          </a:xfrm>
          <a:prstGeom prst="rect">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6DCC"/>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AD61302-569A-5CC4-52A1-8C18CDF7DFAC}"/>
                  </a:ext>
                </a:extLst>
              </p:cNvPr>
              <p:cNvSpPr txBox="1"/>
              <p:nvPr/>
            </p:nvSpPr>
            <p:spPr>
              <a:xfrm>
                <a:off x="2404743" y="2062536"/>
                <a:ext cx="653143" cy="67056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37</m:t>
                          </m:r>
                        </m:num>
                        <m:den>
                          <m:r>
                            <a:rPr lang="en-US" sz="2000" b="0" i="1" smtClean="0">
                              <a:latin typeface="Cambria Math" panose="02040503050406030204" pitchFamily="18" charset="0"/>
                            </a:rPr>
                            <m:t>10</m:t>
                          </m:r>
                        </m:den>
                      </m:f>
                    </m:oMath>
                  </m:oMathPara>
                </a14:m>
                <a:endParaRPr lang="en-US" sz="2000" dirty="0">
                  <a:latin typeface="Verdana" panose="020B0604030504040204" pitchFamily="34" charset="0"/>
                  <a:ea typeface="Verdana" panose="020B0604030504040204" pitchFamily="34" charset="0"/>
                </a:endParaRPr>
              </a:p>
            </p:txBody>
          </p:sp>
        </mc:Choice>
        <mc:Fallback xmlns="">
          <p:sp>
            <p:nvSpPr>
              <p:cNvPr id="13" name="TextBox 12">
                <a:extLst>
                  <a:ext uri="{FF2B5EF4-FFF2-40B4-BE49-F238E27FC236}">
                    <a16:creationId xmlns:a16="http://schemas.microsoft.com/office/drawing/2014/main" id="{1AD61302-569A-5CC4-52A1-8C18CDF7DFAC}"/>
                  </a:ext>
                </a:extLst>
              </p:cNvPr>
              <p:cNvSpPr txBox="1">
                <a:spLocks noRot="1" noChangeAspect="1" noMove="1" noResize="1" noEditPoints="1" noAdjustHandles="1" noChangeArrowheads="1" noChangeShapeType="1" noTextEdit="1"/>
              </p:cNvSpPr>
              <p:nvPr/>
            </p:nvSpPr>
            <p:spPr>
              <a:xfrm>
                <a:off x="2404743" y="2062536"/>
                <a:ext cx="653143" cy="67056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74935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1010217" y="4036663"/>
            <a:ext cx="2989559"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the </a:t>
            </a:r>
            <a:r>
              <a:rPr lang="en-US" b="1" dirty="0">
                <a:solidFill>
                  <a:schemeClr val="tx1"/>
                </a:solidFill>
                <a:latin typeface="Century Gothic"/>
              </a:rPr>
              <a:t>denominator was 100</a:t>
            </a:r>
            <a:r>
              <a:rPr lang="en-US" dirty="0">
                <a:solidFill>
                  <a:schemeClr val="tx1"/>
                </a:solidFill>
                <a:latin typeface="Century Gothic"/>
              </a:rPr>
              <a:t>, </a:t>
            </a:r>
            <a:r>
              <a:rPr lang="en-US">
                <a:solidFill>
                  <a:schemeClr val="tx1"/>
                </a:solidFill>
                <a:latin typeface="Century Gothic"/>
              </a:rPr>
              <a:t>how would </a:t>
            </a:r>
            <a:r>
              <a:rPr lang="en-US" dirty="0">
                <a:solidFill>
                  <a:schemeClr val="tx1"/>
                </a:solidFill>
                <a:latin typeface="Century Gothic"/>
              </a:rPr>
              <a:t>that change the answer?</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1010218" y="2047016"/>
            <a:ext cx="2989558"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a:t>
            </a:r>
            <a:r>
              <a:rPr lang="en-US">
                <a:solidFill>
                  <a:schemeClr val="tx1"/>
                </a:solidFill>
                <a:latin typeface="Century Gothic"/>
              </a:rPr>
              <a:t>connect with </a:t>
            </a:r>
            <a:r>
              <a:rPr lang="en-US" b="1">
                <a:solidFill>
                  <a:schemeClr val="tx1"/>
                </a:solidFill>
                <a:latin typeface="Century Gothic"/>
              </a:rPr>
              <a:t>comparing fractions</a:t>
            </a:r>
            <a:r>
              <a:rPr lang="en-US">
                <a:solidFill>
                  <a:schemeClr val="tx1"/>
                </a:solidFill>
                <a:latin typeface="Century Gothic"/>
              </a:rPr>
              <a:t>?</a:t>
            </a:r>
            <a:endParaRPr lang="en-US" dirty="0">
              <a:solidFill>
                <a:schemeClr val="tx1"/>
              </a:solidFill>
              <a:latin typeface="Century Gothic"/>
            </a:endParaRPr>
          </a:p>
        </p:txBody>
      </p:sp>
      <p:sp>
        <p:nvSpPr>
          <p:cNvPr id="8" name="TextBox 7">
            <a:extLst>
              <a:ext uri="{FF2B5EF4-FFF2-40B4-BE49-F238E27FC236}">
                <a16:creationId xmlns:a16="http://schemas.microsoft.com/office/drawing/2014/main" id="{6D156E7F-8D98-1143-E207-570BA6A6E9CA}"/>
              </a:ext>
            </a:extLst>
          </p:cNvPr>
          <p:cNvSpPr txBox="1"/>
          <p:nvPr/>
        </p:nvSpPr>
        <p:spPr>
          <a:xfrm>
            <a:off x="6374581" y="2005827"/>
            <a:ext cx="4087310" cy="3009414"/>
          </a:xfrm>
          <a:prstGeom prst="rect">
            <a:avLst/>
          </a:prstGeom>
          <a:noFill/>
          <a:ln w="28575">
            <a:solidFill>
              <a:schemeClr val="bg1">
                <a:lumMod val="75000"/>
              </a:schemeClr>
            </a:solidFill>
            <a:prstDash val="dash"/>
          </a:ln>
        </p:spPr>
        <p:txBody>
          <a:bodyPr wrap="square" lIns="182880" tIns="91440" rIns="91440" bIns="91440" rtlCol="0">
            <a:spAutoFit/>
          </a:bodyPr>
          <a:lstStyle/>
          <a:p>
            <a:pPr>
              <a:lnSpc>
                <a:spcPct val="120000"/>
              </a:lnSpc>
            </a:pPr>
            <a:r>
              <a:rPr lang="en-US" dirty="0">
                <a:latin typeface="Verdana" panose="020B0604030504040204" pitchFamily="34" charset="0"/>
                <a:ea typeface="Verdana" panose="020B0604030504040204" pitchFamily="34" charset="0"/>
              </a:rPr>
              <a:t>What is the equivalent decimal </a:t>
            </a:r>
            <a:br>
              <a:rPr lang="en-US"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form of        ?</a:t>
            </a:r>
          </a:p>
          <a:p>
            <a:pPr>
              <a:lnSpc>
                <a:spcPct val="120000"/>
              </a:lnSpc>
            </a:pPr>
            <a:r>
              <a:rPr lang="en-US" dirty="0">
                <a:latin typeface="Verdana" panose="020B0604030504040204" pitchFamily="34" charset="0"/>
                <a:ea typeface="Verdana" panose="020B0604030504040204" pitchFamily="34" charset="0"/>
              </a:rPr>
              <a:t> </a:t>
            </a: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30.7</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3.7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37.10</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3.07</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0A1A72C-60EC-7A0C-64D7-A585C8EDEA5A}"/>
                  </a:ext>
                </a:extLst>
              </p:cNvPr>
              <p:cNvSpPr txBox="1"/>
              <p:nvPr/>
            </p:nvSpPr>
            <p:spPr>
              <a:xfrm>
                <a:off x="7433943" y="2462586"/>
                <a:ext cx="653143" cy="67056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37</m:t>
                          </m:r>
                        </m:num>
                        <m:den>
                          <m:r>
                            <a:rPr lang="en-US" sz="2000" b="0" i="1" smtClean="0">
                              <a:latin typeface="Cambria Math" panose="02040503050406030204" pitchFamily="18" charset="0"/>
                            </a:rPr>
                            <m:t>10</m:t>
                          </m:r>
                        </m:den>
                      </m:f>
                    </m:oMath>
                  </m:oMathPara>
                </a14:m>
                <a:endParaRPr lang="en-US" sz="2000" dirty="0">
                  <a:latin typeface="Verdana" panose="020B0604030504040204" pitchFamily="34" charset="0"/>
                  <a:ea typeface="Verdana" panose="020B0604030504040204" pitchFamily="34" charset="0"/>
                </a:endParaRPr>
              </a:p>
            </p:txBody>
          </p:sp>
        </mc:Choice>
        <mc:Fallback xmlns="">
          <p:sp>
            <p:nvSpPr>
              <p:cNvPr id="9" name="TextBox 8">
                <a:extLst>
                  <a:ext uri="{FF2B5EF4-FFF2-40B4-BE49-F238E27FC236}">
                    <a16:creationId xmlns:a16="http://schemas.microsoft.com/office/drawing/2014/main" id="{A0A1A72C-60EC-7A0C-64D7-A585C8EDEA5A}"/>
                  </a:ext>
                </a:extLst>
              </p:cNvPr>
              <p:cNvSpPr txBox="1">
                <a:spLocks noRot="1" noChangeAspect="1" noMove="1" noResize="1" noEditPoints="1" noAdjustHandles="1" noChangeArrowheads="1" noChangeShapeType="1" noTextEdit="1"/>
              </p:cNvSpPr>
              <p:nvPr/>
            </p:nvSpPr>
            <p:spPr>
              <a:xfrm>
                <a:off x="7433943" y="2462586"/>
                <a:ext cx="653143" cy="67056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733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6" name="Oval 5">
            <a:extLst>
              <a:ext uri="{FF2B5EF4-FFF2-40B4-BE49-F238E27FC236}">
                <a16:creationId xmlns:a16="http://schemas.microsoft.com/office/drawing/2014/main" id="{617BAB02-5405-8136-BA3D-9073B3767D08}"/>
              </a:ext>
            </a:extLst>
          </p:cNvPr>
          <p:cNvSpPr/>
          <p:nvPr/>
        </p:nvSpPr>
        <p:spPr>
          <a:xfrm>
            <a:off x="585662"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Oval 6">
            <a:extLst>
              <a:ext uri="{FF2B5EF4-FFF2-40B4-BE49-F238E27FC236}">
                <a16:creationId xmlns:a16="http://schemas.microsoft.com/office/drawing/2014/main" id="{8275DCB4-44AC-7FE0-3726-3F8548B91ECF}"/>
              </a:ext>
            </a:extLst>
          </p:cNvPr>
          <p:cNvSpPr/>
          <p:nvPr/>
        </p:nvSpPr>
        <p:spPr>
          <a:xfrm>
            <a:off x="5787808"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10" name="Group 9">
            <a:extLst>
              <a:ext uri="{FF2B5EF4-FFF2-40B4-BE49-F238E27FC236}">
                <a16:creationId xmlns:a16="http://schemas.microsoft.com/office/drawing/2014/main" id="{642B676C-0565-465D-59F6-57C8CBD64D31}"/>
              </a:ext>
            </a:extLst>
          </p:cNvPr>
          <p:cNvGrpSpPr/>
          <p:nvPr/>
        </p:nvGrpSpPr>
        <p:grpSpPr>
          <a:xfrm>
            <a:off x="6478109" y="1898083"/>
            <a:ext cx="4352052" cy="3631763"/>
            <a:chOff x="5704390" y="2109291"/>
            <a:chExt cx="5284382" cy="3631763"/>
          </a:xfrm>
        </p:grpSpPr>
        <p:sp>
          <p:nvSpPr>
            <p:cNvPr id="11" name="TextBox 10">
              <a:extLst>
                <a:ext uri="{FF2B5EF4-FFF2-40B4-BE49-F238E27FC236}">
                  <a16:creationId xmlns:a16="http://schemas.microsoft.com/office/drawing/2014/main" id="{422D063F-8313-8BEB-B27F-E630E7FCB721}"/>
                </a:ext>
              </a:extLst>
            </p:cNvPr>
            <p:cNvSpPr txBox="1"/>
            <p:nvPr/>
          </p:nvSpPr>
          <p:spPr>
            <a:xfrm>
              <a:off x="5704390" y="2109291"/>
              <a:ext cx="5284382" cy="3631763"/>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dirty="0">
                  <a:latin typeface="Verdana" panose="020B0604030504040204" pitchFamily="34" charset="0"/>
                  <a:ea typeface="Verdana" panose="020B0604030504040204" pitchFamily="34" charset="0"/>
                </a:rPr>
                <a:t>Which equation shows a decimal and a fraction that are equivalent? </a:t>
              </a:r>
            </a:p>
            <a:p>
              <a:pPr marL="457200" indent="-457200">
                <a:lnSpc>
                  <a:spcPct val="2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42.3 = 42 </a:t>
              </a:r>
            </a:p>
            <a:p>
              <a:pPr marL="457200" indent="-457200">
                <a:lnSpc>
                  <a:spcPct val="2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42.33 = 42</a:t>
              </a:r>
            </a:p>
            <a:p>
              <a:pPr marL="457200" indent="-457200">
                <a:lnSpc>
                  <a:spcPct val="2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42.03 = 42</a:t>
              </a:r>
            </a:p>
            <a:p>
              <a:pPr marL="457200" indent="-457200">
                <a:lnSpc>
                  <a:spcPct val="2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42.3 = 42</a:t>
              </a:r>
            </a:p>
            <a:p>
              <a:endParaRPr lang="en-US" sz="800"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1E68740B-989C-03D6-128F-1E8E2EA4266B}"/>
                </a:ext>
              </a:extLst>
            </p:cNvPr>
            <p:cNvSpPr txBox="1"/>
            <p:nvPr/>
          </p:nvSpPr>
          <p:spPr>
            <a:xfrm>
              <a:off x="7922134" y="2859212"/>
              <a:ext cx="922983" cy="646331"/>
            </a:xfrm>
            <a:prstGeom prst="rect">
              <a:avLst/>
            </a:prstGeom>
            <a:noFill/>
          </p:spPr>
          <p:txBody>
            <a:bodyPr wrap="square">
              <a:spAutoFit/>
            </a:bodyPr>
            <a:lstStyle/>
            <a:p>
              <a:r>
                <a:rPr lang="en-US" u="sng" dirty="0">
                  <a:latin typeface="Verdana" panose="020B0604030504040204" pitchFamily="34" charset="0"/>
                  <a:ea typeface="Verdana" panose="020B0604030504040204" pitchFamily="34" charset="0"/>
                </a:rPr>
                <a:t>  3  </a:t>
              </a:r>
              <a:r>
                <a:rPr lang="en-US" u="sng" dirty="0">
                  <a:solidFill>
                    <a:schemeClr val="bg1"/>
                  </a:solidFill>
                  <a:latin typeface="Verdana" panose="020B0604030504040204" pitchFamily="34" charset="0"/>
                  <a:ea typeface="Verdana" panose="020B0604030504040204" pitchFamily="34" charset="0"/>
                </a:rPr>
                <a:t>.</a:t>
              </a:r>
              <a:r>
                <a:rPr lang="en-US" u="sng" dirty="0">
                  <a:latin typeface="Verdana" panose="020B0604030504040204" pitchFamily="34" charset="0"/>
                  <a:ea typeface="Verdana" panose="020B0604030504040204" pitchFamily="34" charset="0"/>
                </a:rPr>
                <a:t> </a:t>
              </a:r>
            </a:p>
            <a:p>
              <a:r>
                <a:rPr lang="en-US" dirty="0">
                  <a:latin typeface="Verdana" panose="020B0604030504040204" pitchFamily="34" charset="0"/>
                  <a:ea typeface="Verdana" panose="020B0604030504040204" pitchFamily="34" charset="0"/>
                </a:rPr>
                <a:t>100</a:t>
              </a:r>
            </a:p>
          </p:txBody>
        </p:sp>
      </p:grpSp>
      <p:sp>
        <p:nvSpPr>
          <p:cNvPr id="16" name="TextBox 15">
            <a:extLst>
              <a:ext uri="{FF2B5EF4-FFF2-40B4-BE49-F238E27FC236}">
                <a16:creationId xmlns:a16="http://schemas.microsoft.com/office/drawing/2014/main" id="{C1F15E32-BE5A-879F-EB74-3E71D4936BE0}"/>
              </a:ext>
            </a:extLst>
          </p:cNvPr>
          <p:cNvSpPr txBox="1"/>
          <p:nvPr/>
        </p:nvSpPr>
        <p:spPr>
          <a:xfrm>
            <a:off x="8438762" y="3326367"/>
            <a:ext cx="760140" cy="646331"/>
          </a:xfrm>
          <a:prstGeom prst="rect">
            <a:avLst/>
          </a:prstGeom>
          <a:noFill/>
        </p:spPr>
        <p:txBody>
          <a:bodyPr wrap="square">
            <a:spAutoFit/>
          </a:bodyPr>
          <a:lstStyle/>
          <a:p>
            <a:r>
              <a:rPr lang="en-US" u="sng" dirty="0">
                <a:latin typeface="Verdana" panose="020B0604030504040204" pitchFamily="34" charset="0"/>
                <a:ea typeface="Verdana" panose="020B0604030504040204" pitchFamily="34" charset="0"/>
              </a:rPr>
              <a:t> 33 </a:t>
            </a:r>
            <a:r>
              <a:rPr lang="en-US" u="sng" dirty="0">
                <a:solidFill>
                  <a:schemeClr val="bg1"/>
                </a:solidFill>
                <a:latin typeface="Verdana" panose="020B0604030504040204" pitchFamily="34" charset="0"/>
                <a:ea typeface="Verdana" panose="020B0604030504040204" pitchFamily="34" charset="0"/>
              </a:rPr>
              <a:t>.</a:t>
            </a:r>
            <a:r>
              <a:rPr lang="en-US" u="sng" dirty="0">
                <a:latin typeface="Verdana" panose="020B0604030504040204" pitchFamily="34" charset="0"/>
                <a:ea typeface="Verdana" panose="020B0604030504040204" pitchFamily="34" charset="0"/>
              </a:rPr>
              <a:t> </a:t>
            </a:r>
          </a:p>
          <a:p>
            <a:r>
              <a:rPr lang="en-US" dirty="0">
                <a:latin typeface="Verdana" panose="020B0604030504040204" pitchFamily="34" charset="0"/>
                <a:ea typeface="Verdana" panose="020B0604030504040204" pitchFamily="34" charset="0"/>
              </a:rPr>
              <a:t> 10</a:t>
            </a:r>
          </a:p>
        </p:txBody>
      </p:sp>
      <p:sp>
        <p:nvSpPr>
          <p:cNvPr id="17" name="TextBox 16">
            <a:extLst>
              <a:ext uri="{FF2B5EF4-FFF2-40B4-BE49-F238E27FC236}">
                <a16:creationId xmlns:a16="http://schemas.microsoft.com/office/drawing/2014/main" id="{E14C2BA9-237C-B23D-BD79-A769E9A32CC0}"/>
              </a:ext>
            </a:extLst>
          </p:cNvPr>
          <p:cNvSpPr txBox="1"/>
          <p:nvPr/>
        </p:nvSpPr>
        <p:spPr>
          <a:xfrm>
            <a:off x="8432226" y="4033306"/>
            <a:ext cx="760140" cy="646331"/>
          </a:xfrm>
          <a:prstGeom prst="rect">
            <a:avLst/>
          </a:prstGeom>
          <a:noFill/>
        </p:spPr>
        <p:txBody>
          <a:bodyPr wrap="square">
            <a:spAutoFit/>
          </a:bodyPr>
          <a:lstStyle/>
          <a:p>
            <a:r>
              <a:rPr lang="en-US" u="sng" dirty="0">
                <a:latin typeface="Verdana" panose="020B0604030504040204" pitchFamily="34" charset="0"/>
                <a:ea typeface="Verdana" panose="020B0604030504040204" pitchFamily="34" charset="0"/>
              </a:rPr>
              <a:t> 3  </a:t>
            </a:r>
            <a:r>
              <a:rPr lang="en-US" u="sng" dirty="0">
                <a:solidFill>
                  <a:schemeClr val="bg1"/>
                </a:solidFill>
                <a:latin typeface="Verdana" panose="020B0604030504040204" pitchFamily="34" charset="0"/>
                <a:ea typeface="Verdana" panose="020B0604030504040204" pitchFamily="34" charset="0"/>
              </a:rPr>
              <a:t>.</a:t>
            </a:r>
            <a:r>
              <a:rPr lang="en-US" u="sng" dirty="0">
                <a:latin typeface="Verdana" panose="020B0604030504040204" pitchFamily="34" charset="0"/>
                <a:ea typeface="Verdana" panose="020B0604030504040204" pitchFamily="34" charset="0"/>
              </a:rPr>
              <a:t> </a:t>
            </a:r>
          </a:p>
          <a:p>
            <a:r>
              <a:rPr lang="en-US" dirty="0">
                <a:latin typeface="Verdana" panose="020B0604030504040204" pitchFamily="34" charset="0"/>
                <a:ea typeface="Verdana" panose="020B0604030504040204" pitchFamily="34" charset="0"/>
              </a:rPr>
              <a:t>10</a:t>
            </a:r>
          </a:p>
        </p:txBody>
      </p:sp>
      <p:sp>
        <p:nvSpPr>
          <p:cNvPr id="18" name="TextBox 17">
            <a:extLst>
              <a:ext uri="{FF2B5EF4-FFF2-40B4-BE49-F238E27FC236}">
                <a16:creationId xmlns:a16="http://schemas.microsoft.com/office/drawing/2014/main" id="{12AF8A6F-2E7F-7F27-E53C-10B75E84C9BA}"/>
              </a:ext>
            </a:extLst>
          </p:cNvPr>
          <p:cNvSpPr txBox="1"/>
          <p:nvPr/>
        </p:nvSpPr>
        <p:spPr>
          <a:xfrm>
            <a:off x="8303584" y="4715125"/>
            <a:ext cx="760140" cy="646331"/>
          </a:xfrm>
          <a:prstGeom prst="rect">
            <a:avLst/>
          </a:prstGeom>
          <a:noFill/>
        </p:spPr>
        <p:txBody>
          <a:bodyPr wrap="square">
            <a:spAutoFit/>
          </a:bodyPr>
          <a:lstStyle/>
          <a:p>
            <a:r>
              <a:rPr lang="en-US" u="sng" dirty="0">
                <a:latin typeface="Verdana" panose="020B0604030504040204" pitchFamily="34" charset="0"/>
                <a:ea typeface="Verdana" panose="020B0604030504040204" pitchFamily="34" charset="0"/>
              </a:rPr>
              <a:t> 30 </a:t>
            </a:r>
            <a:r>
              <a:rPr lang="en-US" u="sng" dirty="0">
                <a:solidFill>
                  <a:schemeClr val="bg1"/>
                </a:solidFill>
                <a:latin typeface="Verdana" panose="020B0604030504040204" pitchFamily="34" charset="0"/>
                <a:ea typeface="Verdana" panose="020B0604030504040204" pitchFamily="34" charset="0"/>
              </a:rPr>
              <a:t>.</a:t>
            </a:r>
            <a:r>
              <a:rPr lang="en-US" u="sng" dirty="0">
                <a:latin typeface="Verdana" panose="020B0604030504040204" pitchFamily="34" charset="0"/>
                <a:ea typeface="Verdana" panose="020B0604030504040204" pitchFamily="34" charset="0"/>
              </a:rPr>
              <a:t> </a:t>
            </a:r>
          </a:p>
          <a:p>
            <a:r>
              <a:rPr lang="en-US" dirty="0">
                <a:latin typeface="Verdana" panose="020B0604030504040204" pitchFamily="34" charset="0"/>
                <a:ea typeface="Verdana" panose="020B0604030504040204" pitchFamily="34" charset="0"/>
              </a:rPr>
              <a:t>100</a:t>
            </a:r>
          </a:p>
        </p:txBody>
      </p:sp>
      <p:sp>
        <p:nvSpPr>
          <p:cNvPr id="9" name="TextBox 8">
            <a:extLst>
              <a:ext uri="{FF2B5EF4-FFF2-40B4-BE49-F238E27FC236}">
                <a16:creationId xmlns:a16="http://schemas.microsoft.com/office/drawing/2014/main" id="{081135CB-84CC-73EC-C350-17E773042A05}"/>
              </a:ext>
            </a:extLst>
          </p:cNvPr>
          <p:cNvSpPr txBox="1"/>
          <p:nvPr/>
        </p:nvSpPr>
        <p:spPr>
          <a:xfrm>
            <a:off x="1496611" y="2190833"/>
            <a:ext cx="4087310" cy="3009414"/>
          </a:xfrm>
          <a:prstGeom prst="rect">
            <a:avLst/>
          </a:prstGeom>
          <a:noFill/>
          <a:ln w="28575">
            <a:solidFill>
              <a:schemeClr val="bg1">
                <a:lumMod val="75000"/>
              </a:schemeClr>
            </a:solidFill>
            <a:prstDash val="dash"/>
          </a:ln>
        </p:spPr>
        <p:txBody>
          <a:bodyPr wrap="square" lIns="182880" tIns="91440" rIns="91440" bIns="91440" rtlCol="0">
            <a:spAutoFit/>
          </a:bodyPr>
          <a:lstStyle/>
          <a:p>
            <a:pPr>
              <a:lnSpc>
                <a:spcPct val="120000"/>
              </a:lnSpc>
            </a:pPr>
            <a:r>
              <a:rPr lang="en-US" dirty="0">
                <a:latin typeface="Verdana" panose="020B0604030504040204" pitchFamily="34" charset="0"/>
                <a:ea typeface="Verdana" panose="020B0604030504040204" pitchFamily="34" charset="0"/>
              </a:rPr>
              <a:t>What is the equivalent decimal </a:t>
            </a:r>
            <a:br>
              <a:rPr lang="en-US"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form of        ?</a:t>
            </a:r>
          </a:p>
          <a:p>
            <a:pPr>
              <a:lnSpc>
                <a:spcPct val="120000"/>
              </a:lnSpc>
            </a:pPr>
            <a:r>
              <a:rPr lang="en-US" dirty="0">
                <a:latin typeface="Verdana" panose="020B0604030504040204" pitchFamily="34" charset="0"/>
                <a:ea typeface="Verdana" panose="020B0604030504040204" pitchFamily="34" charset="0"/>
              </a:rPr>
              <a:t> </a:t>
            </a: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30.7</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3.7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37.10</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3.07</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B0FF893-1EE6-B777-84AF-6CA2B80C8D69}"/>
                  </a:ext>
                </a:extLst>
              </p:cNvPr>
              <p:cNvSpPr txBox="1"/>
              <p:nvPr/>
            </p:nvSpPr>
            <p:spPr>
              <a:xfrm>
                <a:off x="2555973" y="2647592"/>
                <a:ext cx="653143" cy="67056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37</m:t>
                          </m:r>
                        </m:num>
                        <m:den>
                          <m:r>
                            <a:rPr lang="en-US" sz="2000" b="0" i="1" smtClean="0">
                              <a:latin typeface="Cambria Math" panose="02040503050406030204" pitchFamily="18" charset="0"/>
                            </a:rPr>
                            <m:t>10</m:t>
                          </m:r>
                        </m:den>
                      </m:f>
                    </m:oMath>
                  </m:oMathPara>
                </a14:m>
                <a:endParaRPr lang="en-US" sz="2000" dirty="0">
                  <a:latin typeface="Verdana" panose="020B0604030504040204" pitchFamily="34" charset="0"/>
                  <a:ea typeface="Verdana" panose="020B0604030504040204" pitchFamily="34" charset="0"/>
                </a:endParaRPr>
              </a:p>
            </p:txBody>
          </p:sp>
        </mc:Choice>
        <mc:Fallback xmlns="">
          <p:sp>
            <p:nvSpPr>
              <p:cNvPr id="13" name="TextBox 12">
                <a:extLst>
                  <a:ext uri="{FF2B5EF4-FFF2-40B4-BE49-F238E27FC236}">
                    <a16:creationId xmlns:a16="http://schemas.microsoft.com/office/drawing/2014/main" id="{1B0FF893-1EE6-B777-84AF-6CA2B80C8D69}"/>
                  </a:ext>
                </a:extLst>
              </p:cNvPr>
              <p:cNvSpPr txBox="1">
                <a:spLocks noRot="1" noChangeAspect="1" noMove="1" noResize="1" noEditPoints="1" noAdjustHandles="1" noChangeArrowheads="1" noChangeShapeType="1" noTextEdit="1"/>
              </p:cNvSpPr>
              <p:nvPr/>
            </p:nvSpPr>
            <p:spPr>
              <a:xfrm>
                <a:off x="2555973" y="2647592"/>
                <a:ext cx="653143" cy="67056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71312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62913" y="1393378"/>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endParaRPr lang="en-US" dirty="0">
              <a:solidFill>
                <a:schemeClr val="tx1"/>
              </a:solidFill>
              <a:latin typeface="Arial" panose="020B0604020202020204" pitchFamily="34" charset="0"/>
            </a:endParaRP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2914" y="3955704"/>
            <a:ext cx="2794686"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7" name="Oval 6">
            <a:extLst>
              <a:ext uri="{FF2B5EF4-FFF2-40B4-BE49-F238E27FC236}">
                <a16:creationId xmlns:a16="http://schemas.microsoft.com/office/drawing/2014/main" id="{F9BC63E2-B30B-237B-8D0D-7B6FB88DCFF3}"/>
              </a:ext>
            </a:extLst>
          </p:cNvPr>
          <p:cNvSpPr/>
          <p:nvPr/>
        </p:nvSpPr>
        <p:spPr>
          <a:xfrm>
            <a:off x="6456805" y="3768029"/>
            <a:ext cx="365760" cy="36576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extBox 6">
            <a:extLst>
              <a:ext uri="{FF2B5EF4-FFF2-40B4-BE49-F238E27FC236}">
                <a16:creationId xmlns:a16="http://schemas.microsoft.com/office/drawing/2014/main" id="{D1F5614D-BE02-517F-C575-AA67C79DED92}"/>
              </a:ext>
            </a:extLst>
          </p:cNvPr>
          <p:cNvSpPr txBox="1"/>
          <p:nvPr/>
        </p:nvSpPr>
        <p:spPr>
          <a:xfrm>
            <a:off x="862913" y="5184721"/>
            <a:ext cx="2794686"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how might a model help you on a problem like this?</a:t>
            </a:r>
          </a:p>
        </p:txBody>
      </p:sp>
      <p:sp>
        <p:nvSpPr>
          <p:cNvPr id="6" name="TextBox 7">
            <a:extLst>
              <a:ext uri="{FF2B5EF4-FFF2-40B4-BE49-F238E27FC236}">
                <a16:creationId xmlns:a16="http://schemas.microsoft.com/office/drawing/2014/main" id="{13A8BF26-995D-4494-BCB1-B54A0779AB15}"/>
              </a:ext>
            </a:extLst>
          </p:cNvPr>
          <p:cNvSpPr txBox="1"/>
          <p:nvPr/>
        </p:nvSpPr>
        <p:spPr>
          <a:xfrm>
            <a:off x="862913" y="2598473"/>
            <a:ext cx="2794685"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how will you start when you approach a problem like this?</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E8E8B69-C101-EAFC-5CCE-12A8C798DE56}"/>
              </a:ext>
            </a:extLst>
          </p:cNvPr>
          <p:cNvSpPr txBox="1"/>
          <p:nvPr/>
        </p:nvSpPr>
        <p:spPr>
          <a:xfrm>
            <a:off x="6374581" y="2005827"/>
            <a:ext cx="4087310" cy="3009414"/>
          </a:xfrm>
          <a:prstGeom prst="rect">
            <a:avLst/>
          </a:prstGeom>
          <a:noFill/>
          <a:ln w="28575">
            <a:solidFill>
              <a:schemeClr val="bg1">
                <a:lumMod val="75000"/>
              </a:schemeClr>
            </a:solidFill>
            <a:prstDash val="dash"/>
          </a:ln>
        </p:spPr>
        <p:txBody>
          <a:bodyPr wrap="square" lIns="182880" tIns="91440" rIns="91440" bIns="91440" rtlCol="0">
            <a:spAutoFit/>
          </a:bodyPr>
          <a:lstStyle/>
          <a:p>
            <a:pPr>
              <a:lnSpc>
                <a:spcPct val="120000"/>
              </a:lnSpc>
            </a:pPr>
            <a:r>
              <a:rPr lang="en-US" dirty="0">
                <a:latin typeface="Verdana" panose="020B0604030504040204" pitchFamily="34" charset="0"/>
                <a:ea typeface="Verdana" panose="020B0604030504040204" pitchFamily="34" charset="0"/>
              </a:rPr>
              <a:t>What is the equivalent decimal </a:t>
            </a:r>
            <a:br>
              <a:rPr lang="en-US"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form of        ?</a:t>
            </a:r>
          </a:p>
          <a:p>
            <a:pPr>
              <a:lnSpc>
                <a:spcPct val="120000"/>
              </a:lnSpc>
            </a:pPr>
            <a:r>
              <a:rPr lang="en-US" dirty="0">
                <a:latin typeface="Verdana" panose="020B0604030504040204" pitchFamily="34" charset="0"/>
                <a:ea typeface="Verdana" panose="020B0604030504040204" pitchFamily="34" charset="0"/>
              </a:rPr>
              <a:t> </a:t>
            </a: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30.7</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3.7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37.10</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3.07</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7AD8A40-0CB8-E06D-AEAF-92737078ACD1}"/>
                  </a:ext>
                </a:extLst>
              </p:cNvPr>
              <p:cNvSpPr txBox="1"/>
              <p:nvPr/>
            </p:nvSpPr>
            <p:spPr>
              <a:xfrm>
                <a:off x="7433943" y="2462586"/>
                <a:ext cx="653143" cy="67056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37</m:t>
                          </m:r>
                        </m:num>
                        <m:den>
                          <m:r>
                            <a:rPr lang="en-US" sz="2000" b="0" i="1" smtClean="0">
                              <a:latin typeface="Cambria Math" panose="02040503050406030204" pitchFamily="18" charset="0"/>
                            </a:rPr>
                            <m:t>10</m:t>
                          </m:r>
                        </m:den>
                      </m:f>
                    </m:oMath>
                  </m:oMathPara>
                </a14:m>
                <a:endParaRPr lang="en-US" sz="2000" dirty="0">
                  <a:latin typeface="Verdana" panose="020B0604030504040204" pitchFamily="34" charset="0"/>
                  <a:ea typeface="Verdana" panose="020B0604030504040204" pitchFamily="34" charset="0"/>
                </a:endParaRPr>
              </a:p>
            </p:txBody>
          </p:sp>
        </mc:Choice>
        <mc:Fallback xmlns="">
          <p:sp>
            <p:nvSpPr>
              <p:cNvPr id="12" name="TextBox 11">
                <a:extLst>
                  <a:ext uri="{FF2B5EF4-FFF2-40B4-BE49-F238E27FC236}">
                    <a16:creationId xmlns:a16="http://schemas.microsoft.com/office/drawing/2014/main" id="{C7AD8A40-0CB8-E06D-AEAF-92737078ACD1}"/>
                  </a:ext>
                </a:extLst>
              </p:cNvPr>
              <p:cNvSpPr txBox="1">
                <a:spLocks noRot="1" noChangeAspect="1" noMove="1" noResize="1" noEditPoints="1" noAdjustHandles="1" noChangeArrowheads="1" noChangeShapeType="1" noTextEdit="1"/>
              </p:cNvSpPr>
              <p:nvPr/>
            </p:nvSpPr>
            <p:spPr>
              <a:xfrm>
                <a:off x="7433943" y="2462586"/>
                <a:ext cx="653143" cy="67056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546475" y="4821096"/>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81820" y="482109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grpSp>
        <p:nvGrpSpPr>
          <p:cNvPr id="9" name="Group 8">
            <a:extLst>
              <a:ext uri="{FF2B5EF4-FFF2-40B4-BE49-F238E27FC236}">
                <a16:creationId xmlns:a16="http://schemas.microsoft.com/office/drawing/2014/main" id="{C96B936A-8EA8-148B-83D5-4DDF8CD66D1C}"/>
              </a:ext>
            </a:extLst>
          </p:cNvPr>
          <p:cNvGrpSpPr/>
          <p:nvPr/>
        </p:nvGrpSpPr>
        <p:grpSpPr>
          <a:xfrm>
            <a:off x="7231150" y="1693568"/>
            <a:ext cx="4087310" cy="3009414"/>
            <a:chOff x="5704390" y="2109291"/>
            <a:chExt cx="4087310" cy="3009414"/>
          </a:xfrm>
        </p:grpSpPr>
        <p:sp>
          <p:nvSpPr>
            <p:cNvPr id="5" name="TextBox 4">
              <a:extLst>
                <a:ext uri="{FF2B5EF4-FFF2-40B4-BE49-F238E27FC236}">
                  <a16:creationId xmlns:a16="http://schemas.microsoft.com/office/drawing/2014/main" id="{C31A114D-D05F-5D5A-4E1E-5C45C1D086D1}"/>
                </a:ext>
              </a:extLst>
            </p:cNvPr>
            <p:cNvSpPr txBox="1"/>
            <p:nvPr/>
          </p:nvSpPr>
          <p:spPr>
            <a:xfrm>
              <a:off x="5704390" y="2109291"/>
              <a:ext cx="4087310" cy="3009414"/>
            </a:xfrm>
            <a:prstGeom prst="rect">
              <a:avLst/>
            </a:prstGeom>
            <a:noFill/>
            <a:ln w="28575">
              <a:solidFill>
                <a:schemeClr val="bg1">
                  <a:lumMod val="75000"/>
                </a:schemeClr>
              </a:solidFill>
              <a:prstDash val="dash"/>
            </a:ln>
          </p:spPr>
          <p:txBody>
            <a:bodyPr wrap="square" lIns="182880" tIns="91440" rIns="91440" bIns="91440" rtlCol="0">
              <a:spAutoFit/>
            </a:bodyPr>
            <a:lstStyle/>
            <a:p>
              <a:pPr>
                <a:lnSpc>
                  <a:spcPct val="120000"/>
                </a:lnSpc>
              </a:pPr>
              <a:r>
                <a:rPr lang="en-US" dirty="0">
                  <a:latin typeface="Verdana" panose="020B0604030504040204" pitchFamily="34" charset="0"/>
                  <a:ea typeface="Verdana" panose="020B0604030504040204" pitchFamily="34" charset="0"/>
                </a:rPr>
                <a:t>What is the equivalent decimal </a:t>
              </a:r>
              <a:br>
                <a:rPr lang="en-US"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form of        ?</a:t>
              </a:r>
            </a:p>
            <a:p>
              <a:pPr>
                <a:lnSpc>
                  <a:spcPct val="120000"/>
                </a:lnSpc>
              </a:pPr>
              <a:r>
                <a:rPr lang="en-US" dirty="0">
                  <a:latin typeface="Verdana" panose="020B0604030504040204" pitchFamily="34" charset="0"/>
                  <a:ea typeface="Verdana" panose="020B0604030504040204" pitchFamily="34" charset="0"/>
                </a:rPr>
                <a:t> </a:t>
              </a: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30.7</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3.7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37.10</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3.07</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33FA3C7-AD1D-398F-042A-D0DA6DADA231}"/>
                    </a:ext>
                  </a:extLst>
                </p:cNvPr>
                <p:cNvSpPr txBox="1"/>
                <p:nvPr/>
              </p:nvSpPr>
              <p:spPr>
                <a:xfrm>
                  <a:off x="6763752" y="2566050"/>
                  <a:ext cx="653143" cy="67056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37</m:t>
                            </m:r>
                          </m:num>
                          <m:den>
                            <m:r>
                              <a:rPr lang="en-US" sz="2000" b="0" i="1" smtClean="0">
                                <a:latin typeface="Cambria Math" panose="02040503050406030204" pitchFamily="18" charset="0"/>
                              </a:rPr>
                              <m:t>10</m:t>
                            </m:r>
                          </m:den>
                        </m:f>
                      </m:oMath>
                    </m:oMathPara>
                  </a14:m>
                  <a:endParaRPr lang="en-US" sz="2000" dirty="0">
                    <a:latin typeface="Verdana" panose="020B0604030504040204" pitchFamily="34" charset="0"/>
                    <a:ea typeface="Verdana" panose="020B0604030504040204" pitchFamily="34" charset="0"/>
                  </a:endParaRPr>
                </a:p>
              </p:txBody>
            </p:sp>
          </mc:Choice>
          <mc:Fallback xmlns="">
            <p:sp>
              <p:nvSpPr>
                <p:cNvPr id="8" name="TextBox 7">
                  <a:extLst>
                    <a:ext uri="{FF2B5EF4-FFF2-40B4-BE49-F238E27FC236}">
                      <a16:creationId xmlns:a16="http://schemas.microsoft.com/office/drawing/2014/main" id="{533FA3C7-AD1D-398F-042A-D0DA6DADA231}"/>
                    </a:ext>
                  </a:extLst>
                </p:cNvPr>
                <p:cNvSpPr txBox="1">
                  <a:spLocks noRot="1" noChangeAspect="1" noMove="1" noResize="1" noEditPoints="1" noAdjustHandles="1" noChangeArrowheads="1" noChangeShapeType="1" noTextEdit="1"/>
                </p:cNvSpPr>
                <p:nvPr/>
              </p:nvSpPr>
              <p:spPr>
                <a:xfrm>
                  <a:off x="6763752" y="2566050"/>
                  <a:ext cx="653143" cy="670568"/>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6E89D83-B431-D8B2-22FF-F1F95B76829A}"/>
                  </a:ext>
                </a:extLst>
              </p:cNvPr>
              <p:cNvSpPr txBox="1"/>
              <p:nvPr/>
            </p:nvSpPr>
            <p:spPr>
              <a:xfrm>
                <a:off x="5780590" y="2344695"/>
                <a:ext cx="5284382" cy="2358531"/>
              </a:xfrm>
              <a:prstGeom prst="rect">
                <a:avLst/>
              </a:prstGeom>
              <a:noFill/>
              <a:ln w="28575">
                <a:solidFill>
                  <a:schemeClr val="bg1">
                    <a:lumMod val="75000"/>
                  </a:schemeClr>
                </a:solidFill>
                <a:prstDash val="dash"/>
              </a:ln>
            </p:spPr>
            <p:txBody>
              <a:bodyPr wrap="square" lIns="91440" tIns="91440" rIns="91440" bIns="182880" rtlCol="0" anchor="t">
                <a:spAutoFit/>
              </a:bodyPr>
              <a:lstStyle/>
              <a:p>
                <a:pPr algn="ctr"/>
                <a14:m>
                  <m:oMathPara xmlns:m="http://schemas.openxmlformats.org/officeDocument/2006/math">
                    <m:oMathParaPr>
                      <m:jc m:val="centerGroup"/>
                    </m:oMathParaPr>
                    <m:oMath xmlns:m="http://schemas.openxmlformats.org/officeDocument/2006/math">
                      <m:f>
                        <m:fPr>
                          <m:ctrlPr>
                            <a:rPr lang="en-US" sz="7200" i="1" smtClean="0">
                              <a:latin typeface="Cambria Math" panose="02040503050406030204" pitchFamily="18" charset="0"/>
                            </a:rPr>
                          </m:ctrlPr>
                        </m:fPr>
                        <m:num>
                          <m:r>
                            <a:rPr lang="en-US" sz="7200" b="0" i="1" smtClean="0">
                              <a:latin typeface="Cambria Math" panose="02040503050406030204" pitchFamily="18" charset="0"/>
                            </a:rPr>
                            <m:t>37</m:t>
                          </m:r>
                        </m:num>
                        <m:den>
                          <m:r>
                            <a:rPr lang="en-US" sz="7200" b="0" i="1" smtClean="0">
                              <a:latin typeface="Cambria Math" panose="02040503050406030204" pitchFamily="18" charset="0"/>
                            </a:rPr>
                            <m:t>10</m:t>
                          </m:r>
                        </m:den>
                      </m:f>
                    </m:oMath>
                  </m:oMathPara>
                </a14:m>
                <a:endParaRPr lang="en-US" sz="7200" dirty="0">
                  <a:latin typeface="Century Gothic" panose="020B0502020202020204" pitchFamily="34" charset="0"/>
                </a:endParaRPr>
              </a:p>
            </p:txBody>
          </p:sp>
        </mc:Choice>
        <mc:Fallback xmlns="">
          <p:sp>
            <p:nvSpPr>
              <p:cNvPr id="7" name="TextBox 6">
                <a:extLst>
                  <a:ext uri="{FF2B5EF4-FFF2-40B4-BE49-F238E27FC236}">
                    <a16:creationId xmlns:a16="http://schemas.microsoft.com/office/drawing/2014/main" id="{16E89D83-B431-D8B2-22FF-F1F95B76829A}"/>
                  </a:ext>
                </a:extLst>
              </p:cNvPr>
              <p:cNvSpPr txBox="1">
                <a:spLocks noRot="1" noChangeAspect="1" noMove="1" noResize="1" noEditPoints="1" noAdjustHandles="1" noChangeArrowheads="1" noChangeShapeType="1" noTextEdit="1"/>
              </p:cNvSpPr>
              <p:nvPr/>
            </p:nvSpPr>
            <p:spPr>
              <a:xfrm>
                <a:off x="5780590" y="2344695"/>
                <a:ext cx="5284382" cy="2358531"/>
              </a:xfrm>
              <a:prstGeom prst="rect">
                <a:avLst/>
              </a:prstGeom>
              <a:blipFill>
                <a:blip r:embed="rId3"/>
                <a:stretch>
                  <a:fillRect/>
                </a:stretch>
              </a:blipFill>
              <a:ln w="28575">
                <a:solidFill>
                  <a:schemeClr val="bg1">
                    <a:lumMod val="75000"/>
                  </a:schemeClr>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6B28154-68CC-BFBC-676A-156263D01FAD}"/>
                  </a:ext>
                </a:extLst>
              </p:cNvPr>
              <p:cNvSpPr txBox="1"/>
              <p:nvPr/>
            </p:nvSpPr>
            <p:spPr>
              <a:xfrm>
                <a:off x="5780590" y="2344695"/>
                <a:ext cx="5284382" cy="2358531"/>
              </a:xfrm>
              <a:prstGeom prst="rect">
                <a:avLst/>
              </a:prstGeom>
              <a:noFill/>
              <a:ln w="28575">
                <a:solidFill>
                  <a:schemeClr val="bg1">
                    <a:lumMod val="75000"/>
                  </a:schemeClr>
                </a:solidFill>
                <a:prstDash val="dash"/>
              </a:ln>
            </p:spPr>
            <p:txBody>
              <a:bodyPr wrap="square" lIns="91440" tIns="91440" rIns="91440" bIns="182880" rtlCol="0" anchor="t">
                <a:spAutoFit/>
              </a:bodyPr>
              <a:lstStyle/>
              <a:p>
                <a:pPr algn="ctr"/>
                <a14:m>
                  <m:oMathPara xmlns:m="http://schemas.openxmlformats.org/officeDocument/2006/math">
                    <m:oMathParaPr>
                      <m:jc m:val="centerGroup"/>
                    </m:oMathParaPr>
                    <m:oMath xmlns:m="http://schemas.openxmlformats.org/officeDocument/2006/math">
                      <m:f>
                        <m:fPr>
                          <m:ctrlPr>
                            <a:rPr lang="en-US" sz="7200" i="1" smtClean="0">
                              <a:latin typeface="Cambria Math" panose="02040503050406030204" pitchFamily="18" charset="0"/>
                            </a:rPr>
                          </m:ctrlPr>
                        </m:fPr>
                        <m:num>
                          <m:r>
                            <a:rPr lang="en-US" sz="7200" b="0" i="1" smtClean="0">
                              <a:latin typeface="Cambria Math" panose="02040503050406030204" pitchFamily="18" charset="0"/>
                            </a:rPr>
                            <m:t>37</m:t>
                          </m:r>
                        </m:num>
                        <m:den>
                          <m:r>
                            <a:rPr lang="en-US" sz="7200" b="0" i="1" smtClean="0">
                              <a:latin typeface="Cambria Math" panose="02040503050406030204" pitchFamily="18" charset="0"/>
                            </a:rPr>
                            <m:t>10</m:t>
                          </m:r>
                        </m:den>
                      </m:f>
                    </m:oMath>
                  </m:oMathPara>
                </a14:m>
                <a:endParaRPr lang="en-US" sz="7200" dirty="0">
                  <a:latin typeface="Century Gothic" panose="020B0502020202020204" pitchFamily="34" charset="0"/>
                </a:endParaRPr>
              </a:p>
            </p:txBody>
          </p:sp>
        </mc:Choice>
        <mc:Fallback xmlns="">
          <p:sp>
            <p:nvSpPr>
              <p:cNvPr id="5" name="TextBox 4">
                <a:extLst>
                  <a:ext uri="{FF2B5EF4-FFF2-40B4-BE49-F238E27FC236}">
                    <a16:creationId xmlns:a16="http://schemas.microsoft.com/office/drawing/2014/main" id="{76B28154-68CC-BFBC-676A-156263D01FAD}"/>
                  </a:ext>
                </a:extLst>
              </p:cNvPr>
              <p:cNvSpPr txBox="1">
                <a:spLocks noRot="1" noChangeAspect="1" noMove="1" noResize="1" noEditPoints="1" noAdjustHandles="1" noChangeArrowheads="1" noChangeShapeType="1" noTextEdit="1"/>
              </p:cNvSpPr>
              <p:nvPr/>
            </p:nvSpPr>
            <p:spPr>
              <a:xfrm>
                <a:off x="5780590" y="2344695"/>
                <a:ext cx="5284382" cy="2358531"/>
              </a:xfrm>
              <a:prstGeom prst="rect">
                <a:avLst/>
              </a:prstGeom>
              <a:blipFill>
                <a:blip r:embed="rId3"/>
                <a:stretch>
                  <a:fillRect/>
                </a:stretch>
              </a:blipFill>
              <a:ln w="28575">
                <a:solidFill>
                  <a:schemeClr val="bg1">
                    <a:lumMod val="75000"/>
                  </a:schemeClr>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740189" y="364489"/>
            <a:ext cx="5212080" cy="1607296"/>
          </a:xfrm>
        </p:spPr>
        <p:txBody>
          <a:bodyPr vert="horz" lIns="91440" tIns="45720" rIns="91440" bIns="45720" rtlCol="0" anchor="t">
            <a:normAutofit/>
          </a:bodyPr>
          <a:lstStyle/>
          <a:p>
            <a:r>
              <a:rPr lang="en-US" sz="2800">
                <a:latin typeface="Century Gothic"/>
              </a:rPr>
              <a:t>this </a:t>
            </a:r>
            <a:r>
              <a:rPr lang="en-US" sz="2800" dirty="0">
                <a:latin typeface="Century Gothic"/>
              </a:rPr>
              <a:t>fraction is </a:t>
            </a:r>
            <a:r>
              <a:rPr lang="en-US" sz="2800" b="1" dirty="0">
                <a:latin typeface="Century Gothic"/>
              </a:rPr>
              <a:t>less than </a:t>
            </a:r>
            <a:endParaRPr lang="en-US" sz="2800" dirty="0"/>
          </a:p>
          <a:p>
            <a:r>
              <a:rPr lang="en-US" sz="2800" dirty="0">
                <a:latin typeface="Century Gothic"/>
              </a:rPr>
              <a:t>1 whole</a:t>
            </a:r>
            <a:endParaRPr lang="en-US" sz="2800" dirty="0"/>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10" name="Rectangle 9">
            <a:extLst>
              <a:ext uri="{FF2B5EF4-FFF2-40B4-BE49-F238E27FC236}">
                <a16:creationId xmlns:a16="http://schemas.microsoft.com/office/drawing/2014/main" id="{04E494F2-C0EA-63A5-7546-411FA5C50E37}"/>
              </a:ext>
            </a:extLst>
          </p:cNvPr>
          <p:cNvSpPr/>
          <p:nvPr/>
        </p:nvSpPr>
        <p:spPr>
          <a:xfrm>
            <a:off x="7866468" y="412716"/>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pic>
        <p:nvPicPr>
          <p:cNvPr id="11" name="Picture 10" descr="A blue and pink cubes&#10;&#10;AI-generated content may be incorrect.">
            <a:extLst>
              <a:ext uri="{FF2B5EF4-FFF2-40B4-BE49-F238E27FC236}">
                <a16:creationId xmlns:a16="http://schemas.microsoft.com/office/drawing/2014/main" id="{A31E8CA5-C0BF-A550-E61F-C55A373A2725}"/>
              </a:ext>
            </a:extLst>
          </p:cNvPr>
          <p:cNvPicPr>
            <a:picLocks noChangeAspect="1"/>
          </p:cNvPicPr>
          <p:nvPr/>
        </p:nvPicPr>
        <p:blipFill>
          <a:blip r:embed="rId3"/>
          <a:srcRect l="76629" t="16381" r="17031" b="29017"/>
          <a:stretch>
            <a:fillRect/>
          </a:stretch>
        </p:blipFill>
        <p:spPr>
          <a:xfrm>
            <a:off x="8018695" y="2074593"/>
            <a:ext cx="772889" cy="3330585"/>
          </a:xfrm>
          <a:prstGeom prst="rect">
            <a:avLst/>
          </a:prstGeom>
        </p:spPr>
      </p:pic>
      <p:sp>
        <p:nvSpPr>
          <p:cNvPr id="12" name="TextBox 11">
            <a:extLst>
              <a:ext uri="{FF2B5EF4-FFF2-40B4-BE49-F238E27FC236}">
                <a16:creationId xmlns:a16="http://schemas.microsoft.com/office/drawing/2014/main" id="{7DF63299-0387-7D82-3B02-692EB5145D60}"/>
              </a:ext>
            </a:extLst>
          </p:cNvPr>
          <p:cNvSpPr txBox="1"/>
          <p:nvPr/>
        </p:nvSpPr>
        <p:spPr>
          <a:xfrm>
            <a:off x="8968381" y="343269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rPr>
              <a:t>10 tenths = 1 whole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8D951B5-2C32-0CFE-2BFE-AD429A76DF67}"/>
                  </a:ext>
                </a:extLst>
              </p:cNvPr>
              <p:cNvSpPr txBox="1"/>
              <p:nvPr/>
            </p:nvSpPr>
            <p:spPr>
              <a:xfrm>
                <a:off x="704038" y="1650499"/>
                <a:ext cx="5284382" cy="2358531"/>
              </a:xfrm>
              <a:prstGeom prst="rect">
                <a:avLst/>
              </a:prstGeom>
              <a:noFill/>
              <a:ln w="28575">
                <a:solidFill>
                  <a:schemeClr val="bg1">
                    <a:lumMod val="75000"/>
                  </a:schemeClr>
                </a:solidFill>
                <a:prstDash val="dash"/>
              </a:ln>
            </p:spPr>
            <p:txBody>
              <a:bodyPr wrap="square" lIns="91440" tIns="91440" rIns="91440" bIns="182880" rtlCol="0" anchor="t">
                <a:spAutoFit/>
              </a:bodyPr>
              <a:lstStyle/>
              <a:p>
                <a:pPr algn="ctr"/>
                <a14:m>
                  <m:oMathPara xmlns:m="http://schemas.openxmlformats.org/officeDocument/2006/math">
                    <m:oMathParaPr>
                      <m:jc m:val="centerGroup"/>
                    </m:oMathParaPr>
                    <m:oMath xmlns:m="http://schemas.openxmlformats.org/officeDocument/2006/math">
                      <m:f>
                        <m:fPr>
                          <m:ctrlPr>
                            <a:rPr lang="en-US" sz="7200" i="1" smtClean="0">
                              <a:latin typeface="Cambria Math" panose="02040503050406030204" pitchFamily="18" charset="0"/>
                            </a:rPr>
                          </m:ctrlPr>
                        </m:fPr>
                        <m:num>
                          <m:r>
                            <a:rPr lang="en-US" sz="7200" b="0" i="1" smtClean="0">
                              <a:latin typeface="Cambria Math" panose="02040503050406030204" pitchFamily="18" charset="0"/>
                            </a:rPr>
                            <m:t>37</m:t>
                          </m:r>
                        </m:num>
                        <m:den>
                          <m:r>
                            <a:rPr lang="en-US" sz="7200" b="0" i="1" smtClean="0">
                              <a:latin typeface="Cambria Math" panose="02040503050406030204" pitchFamily="18" charset="0"/>
                            </a:rPr>
                            <m:t>10</m:t>
                          </m:r>
                        </m:den>
                      </m:f>
                    </m:oMath>
                  </m:oMathPara>
                </a14:m>
                <a:endParaRPr lang="en-US" sz="7200" dirty="0">
                  <a:latin typeface="Century Gothic" panose="020B0502020202020204" pitchFamily="34" charset="0"/>
                </a:endParaRPr>
              </a:p>
            </p:txBody>
          </p:sp>
        </mc:Choice>
        <mc:Fallback xmlns="">
          <p:sp>
            <p:nvSpPr>
              <p:cNvPr id="4" name="TextBox 3">
                <a:extLst>
                  <a:ext uri="{FF2B5EF4-FFF2-40B4-BE49-F238E27FC236}">
                    <a16:creationId xmlns:a16="http://schemas.microsoft.com/office/drawing/2014/main" id="{68D951B5-2C32-0CFE-2BFE-AD429A76DF67}"/>
                  </a:ext>
                </a:extLst>
              </p:cNvPr>
              <p:cNvSpPr txBox="1">
                <a:spLocks noRot="1" noChangeAspect="1" noMove="1" noResize="1" noEditPoints="1" noAdjustHandles="1" noChangeArrowheads="1" noChangeShapeType="1" noTextEdit="1"/>
              </p:cNvSpPr>
              <p:nvPr/>
            </p:nvSpPr>
            <p:spPr>
              <a:xfrm>
                <a:off x="704038" y="1650499"/>
                <a:ext cx="5284382" cy="2358531"/>
              </a:xfrm>
              <a:prstGeom prst="rect">
                <a:avLst/>
              </a:prstGeom>
              <a:blipFill>
                <a:blip r:embed="rId4"/>
                <a:stretch>
                  <a:fillRect/>
                </a:stretch>
              </a:blipFill>
              <a:ln w="28575">
                <a:solidFill>
                  <a:schemeClr val="bg1">
                    <a:lumMod val="75000"/>
                  </a:schemeClr>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D546-71F3-015E-6F11-8F299AD8358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EB462B-B76B-6044-41EC-CC17E0FE04A1}"/>
              </a:ext>
            </a:extLst>
          </p:cNvPr>
          <p:cNvSpPr>
            <a:spLocks noGrp="1"/>
          </p:cNvSpPr>
          <p:nvPr>
            <p:ph sz="half" idx="1"/>
          </p:nvPr>
        </p:nvSpPr>
        <p:spPr>
          <a:xfrm>
            <a:off x="553433" y="393348"/>
            <a:ext cx="5212080" cy="1607296"/>
          </a:xfrm>
        </p:spPr>
        <p:txBody>
          <a:bodyPr vert="horz" lIns="91440" tIns="45720" rIns="91440" bIns="45720" rtlCol="0" anchor="t">
            <a:normAutofit/>
          </a:bodyPr>
          <a:lstStyle/>
          <a:p>
            <a:r>
              <a:rPr lang="en-US" sz="2800">
                <a:latin typeface="Century Gothic"/>
              </a:rPr>
              <a:t>thirty </a:t>
            </a:r>
            <a:r>
              <a:rPr lang="en-US" sz="2800" dirty="0">
                <a:latin typeface="Century Gothic"/>
              </a:rPr>
              <a:t>tenths is 3 wholes</a:t>
            </a:r>
            <a:endParaRPr lang="en-US" sz="2800" dirty="0"/>
          </a:p>
        </p:txBody>
      </p:sp>
      <p:sp>
        <p:nvSpPr>
          <p:cNvPr id="5" name="Rectangle 4">
            <a:extLst>
              <a:ext uri="{FF2B5EF4-FFF2-40B4-BE49-F238E27FC236}">
                <a16:creationId xmlns:a16="http://schemas.microsoft.com/office/drawing/2014/main" id="{CEE3DE6D-D1F9-CC36-C96D-0BD4CF2D0CAA}"/>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80F5A37C-1D0D-D673-C0B3-EDB55A276913}"/>
              </a:ext>
            </a:extLst>
          </p:cNvPr>
          <p:cNvSpPr/>
          <p:nvPr/>
        </p:nvSpPr>
        <p:spPr>
          <a:xfrm>
            <a:off x="7806811" y="3503328"/>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761970">
              <a:defRPr/>
            </a:pPr>
            <a:r>
              <a:rPr lang="en-US" sz="6600" b="1" dirty="0">
                <a:solidFill>
                  <a:prstClr val="black">
                    <a:lumMod val="85000"/>
                    <a:lumOff val="15000"/>
                  </a:prstClr>
                </a:solidFill>
                <a:latin typeface="Century Gothic"/>
              </a:rPr>
              <a:t>FACT!</a:t>
            </a:r>
          </a:p>
        </p:txBody>
      </p:sp>
      <p:graphicFrame>
        <p:nvGraphicFramePr>
          <p:cNvPr id="9" name="Table 8">
            <a:extLst>
              <a:ext uri="{FF2B5EF4-FFF2-40B4-BE49-F238E27FC236}">
                <a16:creationId xmlns:a16="http://schemas.microsoft.com/office/drawing/2014/main" id="{7F4EF10D-A6EA-F6CD-F8F8-2994C203A034}"/>
              </a:ext>
            </a:extLst>
          </p:cNvPr>
          <p:cNvGraphicFramePr>
            <a:graphicFrameLocks noGrp="1"/>
          </p:cNvGraphicFramePr>
          <p:nvPr>
            <p:extLst>
              <p:ext uri="{D42A27DB-BD31-4B8C-83A1-F6EECF244321}">
                <p14:modId xmlns:p14="http://schemas.microsoft.com/office/powerpoint/2010/main" val="631131619"/>
              </p:ext>
            </p:extLst>
          </p:nvPr>
        </p:nvGraphicFramePr>
        <p:xfrm>
          <a:off x="6223000" y="367631"/>
          <a:ext cx="5845680" cy="639254"/>
        </p:xfrm>
        <a:graphic>
          <a:graphicData uri="http://schemas.openxmlformats.org/drawingml/2006/table">
            <a:tbl>
              <a:tblPr firstRow="1" bandRow="1">
                <a:tableStyleId>{5C22544A-7EE6-4342-B048-85BDC9FD1C3A}</a:tableStyleId>
              </a:tblPr>
              <a:tblGrid>
                <a:gridCol w="584568">
                  <a:extLst>
                    <a:ext uri="{9D8B030D-6E8A-4147-A177-3AD203B41FA5}">
                      <a16:colId xmlns:a16="http://schemas.microsoft.com/office/drawing/2014/main" val="1109623694"/>
                    </a:ext>
                  </a:extLst>
                </a:gridCol>
                <a:gridCol w="584568">
                  <a:extLst>
                    <a:ext uri="{9D8B030D-6E8A-4147-A177-3AD203B41FA5}">
                      <a16:colId xmlns:a16="http://schemas.microsoft.com/office/drawing/2014/main" val="1170313476"/>
                    </a:ext>
                  </a:extLst>
                </a:gridCol>
                <a:gridCol w="584568">
                  <a:extLst>
                    <a:ext uri="{9D8B030D-6E8A-4147-A177-3AD203B41FA5}">
                      <a16:colId xmlns:a16="http://schemas.microsoft.com/office/drawing/2014/main" val="3694790635"/>
                    </a:ext>
                  </a:extLst>
                </a:gridCol>
                <a:gridCol w="584568">
                  <a:extLst>
                    <a:ext uri="{9D8B030D-6E8A-4147-A177-3AD203B41FA5}">
                      <a16:colId xmlns:a16="http://schemas.microsoft.com/office/drawing/2014/main" val="52350246"/>
                    </a:ext>
                  </a:extLst>
                </a:gridCol>
                <a:gridCol w="584568">
                  <a:extLst>
                    <a:ext uri="{9D8B030D-6E8A-4147-A177-3AD203B41FA5}">
                      <a16:colId xmlns:a16="http://schemas.microsoft.com/office/drawing/2014/main" val="2075938460"/>
                    </a:ext>
                  </a:extLst>
                </a:gridCol>
                <a:gridCol w="584568">
                  <a:extLst>
                    <a:ext uri="{9D8B030D-6E8A-4147-A177-3AD203B41FA5}">
                      <a16:colId xmlns:a16="http://schemas.microsoft.com/office/drawing/2014/main" val="2548640596"/>
                    </a:ext>
                  </a:extLst>
                </a:gridCol>
                <a:gridCol w="584568">
                  <a:extLst>
                    <a:ext uri="{9D8B030D-6E8A-4147-A177-3AD203B41FA5}">
                      <a16:colId xmlns:a16="http://schemas.microsoft.com/office/drawing/2014/main" val="820253379"/>
                    </a:ext>
                  </a:extLst>
                </a:gridCol>
                <a:gridCol w="584568">
                  <a:extLst>
                    <a:ext uri="{9D8B030D-6E8A-4147-A177-3AD203B41FA5}">
                      <a16:colId xmlns:a16="http://schemas.microsoft.com/office/drawing/2014/main" val="3490139811"/>
                    </a:ext>
                  </a:extLst>
                </a:gridCol>
                <a:gridCol w="584568">
                  <a:extLst>
                    <a:ext uri="{9D8B030D-6E8A-4147-A177-3AD203B41FA5}">
                      <a16:colId xmlns:a16="http://schemas.microsoft.com/office/drawing/2014/main" val="3882850404"/>
                    </a:ext>
                  </a:extLst>
                </a:gridCol>
                <a:gridCol w="584568">
                  <a:extLst>
                    <a:ext uri="{9D8B030D-6E8A-4147-A177-3AD203B41FA5}">
                      <a16:colId xmlns:a16="http://schemas.microsoft.com/office/drawing/2014/main" val="1717299391"/>
                    </a:ext>
                  </a:extLst>
                </a:gridCol>
              </a:tblGrid>
              <a:tr h="639254">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extLst>
                  <a:ext uri="{0D108BD9-81ED-4DB2-BD59-A6C34878D82A}">
                    <a16:rowId xmlns:a16="http://schemas.microsoft.com/office/drawing/2014/main" val="2965571230"/>
                  </a:ext>
                </a:extLst>
              </a:tr>
            </a:tbl>
          </a:graphicData>
        </a:graphic>
      </p:graphicFrame>
      <p:graphicFrame>
        <p:nvGraphicFramePr>
          <p:cNvPr id="10" name="Table 9">
            <a:extLst>
              <a:ext uri="{FF2B5EF4-FFF2-40B4-BE49-F238E27FC236}">
                <a16:creationId xmlns:a16="http://schemas.microsoft.com/office/drawing/2014/main" id="{D94683D8-583D-649E-1408-B244AEB3E37A}"/>
              </a:ext>
            </a:extLst>
          </p:cNvPr>
          <p:cNvGraphicFramePr>
            <a:graphicFrameLocks noGrp="1"/>
          </p:cNvGraphicFramePr>
          <p:nvPr>
            <p:extLst>
              <p:ext uri="{D42A27DB-BD31-4B8C-83A1-F6EECF244321}">
                <p14:modId xmlns:p14="http://schemas.microsoft.com/office/powerpoint/2010/main" val="2244194748"/>
              </p:ext>
            </p:extLst>
          </p:nvPr>
        </p:nvGraphicFramePr>
        <p:xfrm>
          <a:off x="6223000" y="1169736"/>
          <a:ext cx="5845680" cy="639254"/>
        </p:xfrm>
        <a:graphic>
          <a:graphicData uri="http://schemas.openxmlformats.org/drawingml/2006/table">
            <a:tbl>
              <a:tblPr firstRow="1" bandRow="1">
                <a:tableStyleId>{5C22544A-7EE6-4342-B048-85BDC9FD1C3A}</a:tableStyleId>
              </a:tblPr>
              <a:tblGrid>
                <a:gridCol w="584568">
                  <a:extLst>
                    <a:ext uri="{9D8B030D-6E8A-4147-A177-3AD203B41FA5}">
                      <a16:colId xmlns:a16="http://schemas.microsoft.com/office/drawing/2014/main" val="1109623694"/>
                    </a:ext>
                  </a:extLst>
                </a:gridCol>
                <a:gridCol w="584568">
                  <a:extLst>
                    <a:ext uri="{9D8B030D-6E8A-4147-A177-3AD203B41FA5}">
                      <a16:colId xmlns:a16="http://schemas.microsoft.com/office/drawing/2014/main" val="1170313476"/>
                    </a:ext>
                  </a:extLst>
                </a:gridCol>
                <a:gridCol w="584568">
                  <a:extLst>
                    <a:ext uri="{9D8B030D-6E8A-4147-A177-3AD203B41FA5}">
                      <a16:colId xmlns:a16="http://schemas.microsoft.com/office/drawing/2014/main" val="3694790635"/>
                    </a:ext>
                  </a:extLst>
                </a:gridCol>
                <a:gridCol w="584568">
                  <a:extLst>
                    <a:ext uri="{9D8B030D-6E8A-4147-A177-3AD203B41FA5}">
                      <a16:colId xmlns:a16="http://schemas.microsoft.com/office/drawing/2014/main" val="52350246"/>
                    </a:ext>
                  </a:extLst>
                </a:gridCol>
                <a:gridCol w="584568">
                  <a:extLst>
                    <a:ext uri="{9D8B030D-6E8A-4147-A177-3AD203B41FA5}">
                      <a16:colId xmlns:a16="http://schemas.microsoft.com/office/drawing/2014/main" val="2075938460"/>
                    </a:ext>
                  </a:extLst>
                </a:gridCol>
                <a:gridCol w="584568">
                  <a:extLst>
                    <a:ext uri="{9D8B030D-6E8A-4147-A177-3AD203B41FA5}">
                      <a16:colId xmlns:a16="http://schemas.microsoft.com/office/drawing/2014/main" val="2548640596"/>
                    </a:ext>
                  </a:extLst>
                </a:gridCol>
                <a:gridCol w="584568">
                  <a:extLst>
                    <a:ext uri="{9D8B030D-6E8A-4147-A177-3AD203B41FA5}">
                      <a16:colId xmlns:a16="http://schemas.microsoft.com/office/drawing/2014/main" val="820253379"/>
                    </a:ext>
                  </a:extLst>
                </a:gridCol>
                <a:gridCol w="584568">
                  <a:extLst>
                    <a:ext uri="{9D8B030D-6E8A-4147-A177-3AD203B41FA5}">
                      <a16:colId xmlns:a16="http://schemas.microsoft.com/office/drawing/2014/main" val="3490139811"/>
                    </a:ext>
                  </a:extLst>
                </a:gridCol>
                <a:gridCol w="584568">
                  <a:extLst>
                    <a:ext uri="{9D8B030D-6E8A-4147-A177-3AD203B41FA5}">
                      <a16:colId xmlns:a16="http://schemas.microsoft.com/office/drawing/2014/main" val="3882850404"/>
                    </a:ext>
                  </a:extLst>
                </a:gridCol>
                <a:gridCol w="584568">
                  <a:extLst>
                    <a:ext uri="{9D8B030D-6E8A-4147-A177-3AD203B41FA5}">
                      <a16:colId xmlns:a16="http://schemas.microsoft.com/office/drawing/2014/main" val="1717299391"/>
                    </a:ext>
                  </a:extLst>
                </a:gridCol>
              </a:tblGrid>
              <a:tr h="639254">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extLst>
                  <a:ext uri="{0D108BD9-81ED-4DB2-BD59-A6C34878D82A}">
                    <a16:rowId xmlns:a16="http://schemas.microsoft.com/office/drawing/2014/main" val="2965571230"/>
                  </a:ext>
                </a:extLst>
              </a:tr>
            </a:tbl>
          </a:graphicData>
        </a:graphic>
      </p:graphicFrame>
      <p:graphicFrame>
        <p:nvGraphicFramePr>
          <p:cNvPr id="12" name="Table 11">
            <a:extLst>
              <a:ext uri="{FF2B5EF4-FFF2-40B4-BE49-F238E27FC236}">
                <a16:creationId xmlns:a16="http://schemas.microsoft.com/office/drawing/2014/main" id="{989F5B10-285F-540C-F6C1-DE5665AC1540}"/>
              </a:ext>
            </a:extLst>
          </p:cNvPr>
          <p:cNvGraphicFramePr>
            <a:graphicFrameLocks noGrp="1"/>
          </p:cNvGraphicFramePr>
          <p:nvPr>
            <p:extLst>
              <p:ext uri="{D42A27DB-BD31-4B8C-83A1-F6EECF244321}">
                <p14:modId xmlns:p14="http://schemas.microsoft.com/office/powerpoint/2010/main" val="1414736617"/>
              </p:ext>
            </p:extLst>
          </p:nvPr>
        </p:nvGraphicFramePr>
        <p:xfrm>
          <a:off x="6222999" y="1971841"/>
          <a:ext cx="5845680" cy="639254"/>
        </p:xfrm>
        <a:graphic>
          <a:graphicData uri="http://schemas.openxmlformats.org/drawingml/2006/table">
            <a:tbl>
              <a:tblPr firstRow="1" bandRow="1">
                <a:tableStyleId>{5C22544A-7EE6-4342-B048-85BDC9FD1C3A}</a:tableStyleId>
              </a:tblPr>
              <a:tblGrid>
                <a:gridCol w="584568">
                  <a:extLst>
                    <a:ext uri="{9D8B030D-6E8A-4147-A177-3AD203B41FA5}">
                      <a16:colId xmlns:a16="http://schemas.microsoft.com/office/drawing/2014/main" val="1109623694"/>
                    </a:ext>
                  </a:extLst>
                </a:gridCol>
                <a:gridCol w="584568">
                  <a:extLst>
                    <a:ext uri="{9D8B030D-6E8A-4147-A177-3AD203B41FA5}">
                      <a16:colId xmlns:a16="http://schemas.microsoft.com/office/drawing/2014/main" val="1170313476"/>
                    </a:ext>
                  </a:extLst>
                </a:gridCol>
                <a:gridCol w="584568">
                  <a:extLst>
                    <a:ext uri="{9D8B030D-6E8A-4147-A177-3AD203B41FA5}">
                      <a16:colId xmlns:a16="http://schemas.microsoft.com/office/drawing/2014/main" val="3694790635"/>
                    </a:ext>
                  </a:extLst>
                </a:gridCol>
                <a:gridCol w="584568">
                  <a:extLst>
                    <a:ext uri="{9D8B030D-6E8A-4147-A177-3AD203B41FA5}">
                      <a16:colId xmlns:a16="http://schemas.microsoft.com/office/drawing/2014/main" val="52350246"/>
                    </a:ext>
                  </a:extLst>
                </a:gridCol>
                <a:gridCol w="584568">
                  <a:extLst>
                    <a:ext uri="{9D8B030D-6E8A-4147-A177-3AD203B41FA5}">
                      <a16:colId xmlns:a16="http://schemas.microsoft.com/office/drawing/2014/main" val="2075938460"/>
                    </a:ext>
                  </a:extLst>
                </a:gridCol>
                <a:gridCol w="584568">
                  <a:extLst>
                    <a:ext uri="{9D8B030D-6E8A-4147-A177-3AD203B41FA5}">
                      <a16:colId xmlns:a16="http://schemas.microsoft.com/office/drawing/2014/main" val="2548640596"/>
                    </a:ext>
                  </a:extLst>
                </a:gridCol>
                <a:gridCol w="584568">
                  <a:extLst>
                    <a:ext uri="{9D8B030D-6E8A-4147-A177-3AD203B41FA5}">
                      <a16:colId xmlns:a16="http://schemas.microsoft.com/office/drawing/2014/main" val="820253379"/>
                    </a:ext>
                  </a:extLst>
                </a:gridCol>
                <a:gridCol w="584568">
                  <a:extLst>
                    <a:ext uri="{9D8B030D-6E8A-4147-A177-3AD203B41FA5}">
                      <a16:colId xmlns:a16="http://schemas.microsoft.com/office/drawing/2014/main" val="3490139811"/>
                    </a:ext>
                  </a:extLst>
                </a:gridCol>
                <a:gridCol w="584568">
                  <a:extLst>
                    <a:ext uri="{9D8B030D-6E8A-4147-A177-3AD203B41FA5}">
                      <a16:colId xmlns:a16="http://schemas.microsoft.com/office/drawing/2014/main" val="3882850404"/>
                    </a:ext>
                  </a:extLst>
                </a:gridCol>
                <a:gridCol w="584568">
                  <a:extLst>
                    <a:ext uri="{9D8B030D-6E8A-4147-A177-3AD203B41FA5}">
                      <a16:colId xmlns:a16="http://schemas.microsoft.com/office/drawing/2014/main" val="1717299391"/>
                    </a:ext>
                  </a:extLst>
                </a:gridCol>
              </a:tblGrid>
              <a:tr h="639254">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tc>
                  <a:txBody>
                    <a:bodyPr/>
                    <a:lstStyle/>
                    <a:p>
                      <a:endParaRPr lang="en-US" dirty="0">
                        <a:latin typeface="Arial" panose="020B0604020202020204" pitchFamily="34" charset="0"/>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10000"/>
                        <a:lumOff val="90000"/>
                      </a:schemeClr>
                    </a:solidFill>
                  </a:tcPr>
                </a:tc>
                <a:extLst>
                  <a:ext uri="{0D108BD9-81ED-4DB2-BD59-A6C34878D82A}">
                    <a16:rowId xmlns:a16="http://schemas.microsoft.com/office/drawing/2014/main" val="2965571230"/>
                  </a:ext>
                </a:extLst>
              </a:tr>
            </a:tbl>
          </a:graphicData>
        </a:graphic>
      </p:graphicFrame>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79947235-76DC-CB18-04D0-CD2D0408E8F7}"/>
                  </a:ext>
                </a:extLst>
              </p14:cNvPr>
              <p14:cNvContentPartPr/>
              <p14:nvPr/>
            </p14:nvContentPartPr>
            <p14:xfrm>
              <a:off x="8093498" y="204550"/>
              <a:ext cx="12031" cy="345542"/>
            </p14:xfrm>
          </p:contentPart>
        </mc:Choice>
        <mc:Fallback xmlns="">
          <p:pic>
            <p:nvPicPr>
              <p:cNvPr id="13" name="Ink 12">
                <a:extLst>
                  <a:ext uri="{FF2B5EF4-FFF2-40B4-BE49-F238E27FC236}">
                    <a16:creationId xmlns:a16="http://schemas.microsoft.com/office/drawing/2014/main" id="{79947235-76DC-CB18-04D0-CD2D0408E8F7}"/>
                  </a:ext>
                </a:extLst>
              </p:cNvPr>
              <p:cNvPicPr/>
              <p:nvPr/>
            </p:nvPicPr>
            <p:blipFill>
              <a:blip r:embed="rId5"/>
              <a:stretch>
                <a:fillRect/>
              </a:stretch>
            </p:blipFill>
            <p:spPr>
              <a:xfrm>
                <a:off x="8019808" y="186572"/>
                <a:ext cx="160915" cy="38113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B5CAC656-9379-6DE2-ECB1-0E73FF327877}"/>
                  </a:ext>
                </a:extLst>
              </p14:cNvPr>
              <p14:cNvContentPartPr/>
              <p14:nvPr/>
            </p14:nvContentPartPr>
            <p14:xfrm>
              <a:off x="8277355" y="117566"/>
              <a:ext cx="338519" cy="357917"/>
            </p14:xfrm>
          </p:contentPart>
        </mc:Choice>
        <mc:Fallback xmlns="">
          <p:pic>
            <p:nvPicPr>
              <p:cNvPr id="14" name="Ink 13">
                <a:extLst>
                  <a:ext uri="{FF2B5EF4-FFF2-40B4-BE49-F238E27FC236}">
                    <a16:creationId xmlns:a16="http://schemas.microsoft.com/office/drawing/2014/main" id="{B5CAC656-9379-6DE2-ECB1-0E73FF327877}"/>
                  </a:ext>
                </a:extLst>
              </p:cNvPr>
              <p:cNvPicPr/>
              <p:nvPr/>
            </p:nvPicPr>
            <p:blipFill>
              <a:blip r:embed="rId7"/>
              <a:stretch>
                <a:fillRect/>
              </a:stretch>
            </p:blipFill>
            <p:spPr>
              <a:xfrm>
                <a:off x="8259728" y="99940"/>
                <a:ext cx="374134" cy="39352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F4F4D4BA-96B2-23C4-0179-140EA0ACA9DB}"/>
                  </a:ext>
                </a:extLst>
              </p14:cNvPr>
              <p14:cNvContentPartPr/>
              <p14:nvPr/>
            </p14:nvContentPartPr>
            <p14:xfrm>
              <a:off x="7949092" y="393348"/>
              <a:ext cx="895129" cy="334081"/>
            </p14:xfrm>
          </p:contentPart>
        </mc:Choice>
        <mc:Fallback xmlns="">
          <p:pic>
            <p:nvPicPr>
              <p:cNvPr id="15" name="Ink 14">
                <a:extLst>
                  <a:ext uri="{FF2B5EF4-FFF2-40B4-BE49-F238E27FC236}">
                    <a16:creationId xmlns:a16="http://schemas.microsoft.com/office/drawing/2014/main" id="{F4F4D4BA-96B2-23C4-0179-140EA0ACA9DB}"/>
                  </a:ext>
                </a:extLst>
              </p:cNvPr>
              <p:cNvPicPr/>
              <p:nvPr/>
            </p:nvPicPr>
            <p:blipFill>
              <a:blip r:embed="rId9"/>
              <a:stretch>
                <a:fillRect/>
              </a:stretch>
            </p:blipFill>
            <p:spPr>
              <a:xfrm>
                <a:off x="7931456" y="375367"/>
                <a:ext cx="930761" cy="36968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85442329-AF3C-D523-05D1-BAEB1EAD5506}"/>
                  </a:ext>
                </a:extLst>
              </p14:cNvPr>
              <p14:cNvContentPartPr/>
              <p14:nvPr/>
            </p14:nvContentPartPr>
            <p14:xfrm>
              <a:off x="8310040" y="707377"/>
              <a:ext cx="52164" cy="384875"/>
            </p14:xfrm>
          </p:contentPart>
        </mc:Choice>
        <mc:Fallback xmlns="">
          <p:pic>
            <p:nvPicPr>
              <p:cNvPr id="16" name="Ink 15">
                <a:extLst>
                  <a:ext uri="{FF2B5EF4-FFF2-40B4-BE49-F238E27FC236}">
                    <a16:creationId xmlns:a16="http://schemas.microsoft.com/office/drawing/2014/main" id="{85442329-AF3C-D523-05D1-BAEB1EAD5506}"/>
                  </a:ext>
                </a:extLst>
              </p:cNvPr>
              <p:cNvPicPr/>
              <p:nvPr/>
            </p:nvPicPr>
            <p:blipFill>
              <a:blip r:embed="rId11"/>
              <a:stretch>
                <a:fillRect/>
              </a:stretch>
            </p:blipFill>
            <p:spPr>
              <a:xfrm>
                <a:off x="8292533" y="689752"/>
                <a:ext cx="87535" cy="42048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A9686FEE-53F0-2398-949C-A269246D2C20}"/>
                  </a:ext>
                </a:extLst>
              </p14:cNvPr>
              <p14:cNvContentPartPr/>
              <p14:nvPr/>
            </p14:nvContentPartPr>
            <p14:xfrm>
              <a:off x="8531226" y="669581"/>
              <a:ext cx="344945" cy="420102"/>
            </p14:xfrm>
          </p:contentPart>
        </mc:Choice>
        <mc:Fallback xmlns="">
          <p:pic>
            <p:nvPicPr>
              <p:cNvPr id="17" name="Ink 16">
                <a:extLst>
                  <a:ext uri="{FF2B5EF4-FFF2-40B4-BE49-F238E27FC236}">
                    <a16:creationId xmlns:a16="http://schemas.microsoft.com/office/drawing/2014/main" id="{A9686FEE-53F0-2398-949C-A269246D2C20}"/>
                  </a:ext>
                </a:extLst>
              </p:cNvPr>
              <p:cNvPicPr/>
              <p:nvPr/>
            </p:nvPicPr>
            <p:blipFill>
              <a:blip r:embed="rId13"/>
              <a:stretch>
                <a:fillRect/>
              </a:stretch>
            </p:blipFill>
            <p:spPr>
              <a:xfrm>
                <a:off x="8513241" y="651957"/>
                <a:ext cx="380555" cy="45571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87D7E80E-6BC1-8A16-8CD0-29F16B317C0E}"/>
                  </a:ext>
                </a:extLst>
              </p14:cNvPr>
              <p14:cNvContentPartPr/>
              <p14:nvPr/>
            </p14:nvContentPartPr>
            <p14:xfrm>
              <a:off x="9192357" y="572912"/>
              <a:ext cx="204597" cy="27517"/>
            </p14:xfrm>
          </p:contentPart>
        </mc:Choice>
        <mc:Fallback xmlns="">
          <p:pic>
            <p:nvPicPr>
              <p:cNvPr id="18" name="Ink 17">
                <a:extLst>
                  <a:ext uri="{FF2B5EF4-FFF2-40B4-BE49-F238E27FC236}">
                    <a16:creationId xmlns:a16="http://schemas.microsoft.com/office/drawing/2014/main" id="{87D7E80E-6BC1-8A16-8CD0-29F16B317C0E}"/>
                  </a:ext>
                </a:extLst>
              </p:cNvPr>
              <p:cNvPicPr/>
              <p:nvPr/>
            </p:nvPicPr>
            <p:blipFill>
              <a:blip r:embed="rId15"/>
              <a:stretch>
                <a:fillRect/>
              </a:stretch>
            </p:blipFill>
            <p:spPr>
              <a:xfrm>
                <a:off x="9174378" y="555044"/>
                <a:ext cx="240195" cy="6289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D2CE2058-820E-F505-9EE1-6C7CC2418023}"/>
                  </a:ext>
                </a:extLst>
              </p14:cNvPr>
              <p14:cNvContentPartPr/>
              <p14:nvPr/>
            </p14:nvContentPartPr>
            <p14:xfrm>
              <a:off x="9225777" y="655235"/>
              <a:ext cx="299692" cy="38773"/>
            </p14:xfrm>
          </p:contentPart>
        </mc:Choice>
        <mc:Fallback xmlns="">
          <p:pic>
            <p:nvPicPr>
              <p:cNvPr id="19" name="Ink 18">
                <a:extLst>
                  <a:ext uri="{FF2B5EF4-FFF2-40B4-BE49-F238E27FC236}">
                    <a16:creationId xmlns:a16="http://schemas.microsoft.com/office/drawing/2014/main" id="{D2CE2058-820E-F505-9EE1-6C7CC2418023}"/>
                  </a:ext>
                </a:extLst>
              </p:cNvPr>
              <p:cNvPicPr/>
              <p:nvPr/>
            </p:nvPicPr>
            <p:blipFill>
              <a:blip r:embed="rId17"/>
              <a:stretch>
                <a:fillRect/>
              </a:stretch>
            </p:blipFill>
            <p:spPr>
              <a:xfrm>
                <a:off x="9208148" y="637449"/>
                <a:ext cx="335310" cy="7398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38F6D328-3669-A1FA-E258-615AF9A80097}"/>
                  </a:ext>
                </a:extLst>
              </p14:cNvPr>
              <p14:cNvContentPartPr/>
              <p14:nvPr/>
            </p14:nvContentPartPr>
            <p14:xfrm>
              <a:off x="9747145" y="333061"/>
              <a:ext cx="108563" cy="625003"/>
            </p14:xfrm>
          </p:contentPart>
        </mc:Choice>
        <mc:Fallback xmlns="">
          <p:pic>
            <p:nvPicPr>
              <p:cNvPr id="20" name="Ink 19">
                <a:extLst>
                  <a:ext uri="{FF2B5EF4-FFF2-40B4-BE49-F238E27FC236}">
                    <a16:creationId xmlns:a16="http://schemas.microsoft.com/office/drawing/2014/main" id="{38F6D328-3669-A1FA-E258-615AF9A80097}"/>
                  </a:ext>
                </a:extLst>
              </p:cNvPr>
              <p:cNvPicPr/>
              <p:nvPr/>
            </p:nvPicPr>
            <p:blipFill>
              <a:blip r:embed="rId19"/>
              <a:stretch>
                <a:fillRect/>
              </a:stretch>
            </p:blipFill>
            <p:spPr>
              <a:xfrm>
                <a:off x="9729230" y="315430"/>
                <a:ext cx="144034" cy="66062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16414B44-B690-9FD6-F9B7-0210F445067C}"/>
                  </a:ext>
                </a:extLst>
              </p14:cNvPr>
              <p14:cNvContentPartPr/>
              <p14:nvPr/>
            </p14:nvContentPartPr>
            <p14:xfrm>
              <a:off x="10181618" y="577764"/>
              <a:ext cx="402163" cy="362442"/>
            </p14:xfrm>
          </p:contentPart>
        </mc:Choice>
        <mc:Fallback xmlns="">
          <p:pic>
            <p:nvPicPr>
              <p:cNvPr id="21" name="Ink 20">
                <a:extLst>
                  <a:ext uri="{FF2B5EF4-FFF2-40B4-BE49-F238E27FC236}">
                    <a16:creationId xmlns:a16="http://schemas.microsoft.com/office/drawing/2014/main" id="{16414B44-B690-9FD6-F9B7-0210F445067C}"/>
                  </a:ext>
                </a:extLst>
              </p:cNvPr>
              <p:cNvPicPr/>
              <p:nvPr/>
            </p:nvPicPr>
            <p:blipFill>
              <a:blip r:embed="rId21"/>
              <a:stretch>
                <a:fillRect/>
              </a:stretch>
            </p:blipFill>
            <p:spPr>
              <a:xfrm>
                <a:off x="10163632" y="560145"/>
                <a:ext cx="437775" cy="39803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224F498F-7A48-B425-A6D9-90B0106D681A}"/>
                  </a:ext>
                </a:extLst>
              </p14:cNvPr>
              <p14:cNvContentPartPr/>
              <p14:nvPr/>
            </p14:nvContentPartPr>
            <p14:xfrm>
              <a:off x="10622597" y="306325"/>
              <a:ext cx="347187" cy="489272"/>
            </p14:xfrm>
          </p:contentPart>
        </mc:Choice>
        <mc:Fallback xmlns="">
          <p:pic>
            <p:nvPicPr>
              <p:cNvPr id="22" name="Ink 21">
                <a:extLst>
                  <a:ext uri="{FF2B5EF4-FFF2-40B4-BE49-F238E27FC236}">
                    <a16:creationId xmlns:a16="http://schemas.microsoft.com/office/drawing/2014/main" id="{224F498F-7A48-B425-A6D9-90B0106D681A}"/>
                  </a:ext>
                </a:extLst>
              </p:cNvPr>
              <p:cNvPicPr/>
              <p:nvPr/>
            </p:nvPicPr>
            <p:blipFill>
              <a:blip r:embed="rId23"/>
              <a:stretch>
                <a:fillRect/>
              </a:stretch>
            </p:blipFill>
            <p:spPr>
              <a:xfrm>
                <a:off x="10604608" y="288697"/>
                <a:ext cx="382805" cy="52488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k 22">
                <a:extLst>
                  <a:ext uri="{FF2B5EF4-FFF2-40B4-BE49-F238E27FC236}">
                    <a16:creationId xmlns:a16="http://schemas.microsoft.com/office/drawing/2014/main" id="{C4C63578-DF9B-CFAC-00BD-F8044D23B205}"/>
                  </a:ext>
                </a:extLst>
              </p14:cNvPr>
              <p14:cNvContentPartPr/>
              <p14:nvPr/>
            </p14:nvContentPartPr>
            <p14:xfrm>
              <a:off x="11030796" y="595974"/>
              <a:ext cx="228460" cy="275013"/>
            </p14:xfrm>
          </p:contentPart>
        </mc:Choice>
        <mc:Fallback xmlns="">
          <p:pic>
            <p:nvPicPr>
              <p:cNvPr id="23" name="Ink 22">
                <a:extLst>
                  <a:ext uri="{FF2B5EF4-FFF2-40B4-BE49-F238E27FC236}">
                    <a16:creationId xmlns:a16="http://schemas.microsoft.com/office/drawing/2014/main" id="{C4C63578-DF9B-CFAC-00BD-F8044D23B205}"/>
                  </a:ext>
                </a:extLst>
              </p:cNvPr>
              <p:cNvPicPr/>
              <p:nvPr/>
            </p:nvPicPr>
            <p:blipFill>
              <a:blip r:embed="rId25"/>
              <a:stretch>
                <a:fillRect/>
              </a:stretch>
            </p:blipFill>
            <p:spPr>
              <a:xfrm>
                <a:off x="11013195" y="578359"/>
                <a:ext cx="264022" cy="31060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5DDA4BCD-FC8A-B08D-5A6A-FAE2CD8D8512}"/>
                  </a:ext>
                </a:extLst>
              </p14:cNvPr>
              <p14:cNvContentPartPr/>
              <p14:nvPr/>
            </p14:nvContentPartPr>
            <p14:xfrm>
              <a:off x="11304567" y="346430"/>
              <a:ext cx="401452" cy="536482"/>
            </p14:xfrm>
          </p:contentPart>
        </mc:Choice>
        <mc:Fallback xmlns="">
          <p:pic>
            <p:nvPicPr>
              <p:cNvPr id="24" name="Ink 23">
                <a:extLst>
                  <a:ext uri="{FF2B5EF4-FFF2-40B4-BE49-F238E27FC236}">
                    <a16:creationId xmlns:a16="http://schemas.microsoft.com/office/drawing/2014/main" id="{5DDA4BCD-FC8A-B08D-5A6A-FAE2CD8D8512}"/>
                  </a:ext>
                </a:extLst>
              </p:cNvPr>
              <p:cNvPicPr/>
              <p:nvPr/>
            </p:nvPicPr>
            <p:blipFill>
              <a:blip r:embed="rId27"/>
              <a:stretch>
                <a:fillRect/>
              </a:stretch>
            </p:blipFill>
            <p:spPr>
              <a:xfrm>
                <a:off x="11286941" y="328439"/>
                <a:ext cx="437065" cy="57210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k 24">
                <a:extLst>
                  <a:ext uri="{FF2B5EF4-FFF2-40B4-BE49-F238E27FC236}">
                    <a16:creationId xmlns:a16="http://schemas.microsoft.com/office/drawing/2014/main" id="{FBC5BA4E-FCC7-F4E2-2560-BBE129E683A6}"/>
                  </a:ext>
                </a:extLst>
              </p14:cNvPr>
              <p14:cNvContentPartPr/>
              <p14:nvPr/>
            </p14:nvContentPartPr>
            <p14:xfrm>
              <a:off x="7982505" y="1174778"/>
              <a:ext cx="379554" cy="328750"/>
            </p14:xfrm>
          </p:contentPart>
        </mc:Choice>
        <mc:Fallback xmlns="">
          <p:pic>
            <p:nvPicPr>
              <p:cNvPr id="25" name="Ink 24">
                <a:extLst>
                  <a:ext uri="{FF2B5EF4-FFF2-40B4-BE49-F238E27FC236}">
                    <a16:creationId xmlns:a16="http://schemas.microsoft.com/office/drawing/2014/main" id="{FBC5BA4E-FCC7-F4E2-2560-BBE129E683A6}"/>
                  </a:ext>
                </a:extLst>
              </p:cNvPr>
              <p:cNvPicPr/>
              <p:nvPr/>
            </p:nvPicPr>
            <p:blipFill>
              <a:blip r:embed="rId29"/>
              <a:stretch>
                <a:fillRect/>
              </a:stretch>
            </p:blipFill>
            <p:spPr>
              <a:xfrm>
                <a:off x="7964517" y="1157154"/>
                <a:ext cx="415171" cy="36435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Ink 25">
                <a:extLst>
                  <a:ext uri="{FF2B5EF4-FFF2-40B4-BE49-F238E27FC236}">
                    <a16:creationId xmlns:a16="http://schemas.microsoft.com/office/drawing/2014/main" id="{D71A4BD0-C8A0-55B0-F438-5B3768C548E8}"/>
                  </a:ext>
                </a:extLst>
              </p14:cNvPr>
              <p14:cNvContentPartPr/>
              <p14:nvPr/>
            </p14:nvContentPartPr>
            <p14:xfrm>
              <a:off x="8345253" y="1200680"/>
              <a:ext cx="285833" cy="258550"/>
            </p14:xfrm>
          </p:contentPart>
        </mc:Choice>
        <mc:Fallback xmlns="">
          <p:pic>
            <p:nvPicPr>
              <p:cNvPr id="26" name="Ink 25">
                <a:extLst>
                  <a:ext uri="{FF2B5EF4-FFF2-40B4-BE49-F238E27FC236}">
                    <a16:creationId xmlns:a16="http://schemas.microsoft.com/office/drawing/2014/main" id="{D71A4BD0-C8A0-55B0-F438-5B3768C548E8}"/>
                  </a:ext>
                </a:extLst>
              </p:cNvPr>
              <p:cNvPicPr/>
              <p:nvPr/>
            </p:nvPicPr>
            <p:blipFill>
              <a:blip r:embed="rId31"/>
              <a:stretch>
                <a:fillRect/>
              </a:stretch>
            </p:blipFill>
            <p:spPr>
              <a:xfrm>
                <a:off x="8327276" y="1183060"/>
                <a:ext cx="321427" cy="29415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FB466DB6-02B0-54AD-40EC-F32D6FF85F3A}"/>
                  </a:ext>
                </a:extLst>
              </p14:cNvPr>
              <p14:cNvContentPartPr/>
              <p14:nvPr/>
            </p14:nvContentPartPr>
            <p14:xfrm>
              <a:off x="7929039" y="1430173"/>
              <a:ext cx="924563" cy="212993"/>
            </p14:xfrm>
          </p:contentPart>
        </mc:Choice>
        <mc:Fallback xmlns="">
          <p:pic>
            <p:nvPicPr>
              <p:cNvPr id="27" name="Ink 26">
                <a:extLst>
                  <a:ext uri="{FF2B5EF4-FFF2-40B4-BE49-F238E27FC236}">
                    <a16:creationId xmlns:a16="http://schemas.microsoft.com/office/drawing/2014/main" id="{FB466DB6-02B0-54AD-40EC-F32D6FF85F3A}"/>
                  </a:ext>
                </a:extLst>
              </p:cNvPr>
              <p:cNvPicPr/>
              <p:nvPr/>
            </p:nvPicPr>
            <p:blipFill>
              <a:blip r:embed="rId33"/>
              <a:stretch>
                <a:fillRect/>
              </a:stretch>
            </p:blipFill>
            <p:spPr>
              <a:xfrm>
                <a:off x="7911404" y="1412214"/>
                <a:ext cx="960192" cy="24855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3469BB79-5105-8F53-5D7C-0183FC50BB6A}"/>
                  </a:ext>
                </a:extLst>
              </p14:cNvPr>
              <p14:cNvContentPartPr/>
              <p14:nvPr/>
            </p14:nvContentPartPr>
            <p14:xfrm>
              <a:off x="8315902" y="1639078"/>
              <a:ext cx="32995" cy="337536"/>
            </p14:xfrm>
          </p:contentPart>
        </mc:Choice>
        <mc:Fallback xmlns="">
          <p:pic>
            <p:nvPicPr>
              <p:cNvPr id="28" name="Ink 27">
                <a:extLst>
                  <a:ext uri="{FF2B5EF4-FFF2-40B4-BE49-F238E27FC236}">
                    <a16:creationId xmlns:a16="http://schemas.microsoft.com/office/drawing/2014/main" id="{3469BB79-5105-8F53-5D7C-0183FC50BB6A}"/>
                  </a:ext>
                </a:extLst>
              </p:cNvPr>
              <p:cNvPicPr/>
              <p:nvPr/>
            </p:nvPicPr>
            <p:blipFill>
              <a:blip r:embed="rId35"/>
              <a:stretch>
                <a:fillRect/>
              </a:stretch>
            </p:blipFill>
            <p:spPr>
              <a:xfrm>
                <a:off x="8298518" y="1621464"/>
                <a:ext cx="68119" cy="37312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D64FE800-F580-EAD1-C857-FD527EDA0BE8}"/>
                  </a:ext>
                </a:extLst>
              </p14:cNvPr>
              <p14:cNvContentPartPr/>
              <p14:nvPr/>
            </p14:nvContentPartPr>
            <p14:xfrm>
              <a:off x="8512582" y="1610566"/>
              <a:ext cx="209029" cy="252432"/>
            </p14:xfrm>
          </p:contentPart>
        </mc:Choice>
        <mc:Fallback xmlns="">
          <p:pic>
            <p:nvPicPr>
              <p:cNvPr id="29" name="Ink 28">
                <a:extLst>
                  <a:ext uri="{FF2B5EF4-FFF2-40B4-BE49-F238E27FC236}">
                    <a16:creationId xmlns:a16="http://schemas.microsoft.com/office/drawing/2014/main" id="{D64FE800-F580-EAD1-C857-FD527EDA0BE8}"/>
                  </a:ext>
                </a:extLst>
              </p:cNvPr>
              <p:cNvPicPr/>
              <p:nvPr/>
            </p:nvPicPr>
            <p:blipFill>
              <a:blip r:embed="rId37"/>
              <a:stretch>
                <a:fillRect/>
              </a:stretch>
            </p:blipFill>
            <p:spPr>
              <a:xfrm>
                <a:off x="8494624" y="1592946"/>
                <a:ext cx="244585" cy="28803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Ink 29">
                <a:extLst>
                  <a:ext uri="{FF2B5EF4-FFF2-40B4-BE49-F238E27FC236}">
                    <a16:creationId xmlns:a16="http://schemas.microsoft.com/office/drawing/2014/main" id="{122B5472-72A2-DDBB-9FCA-45763EC6531A}"/>
                  </a:ext>
                </a:extLst>
              </p14:cNvPr>
              <p14:cNvContentPartPr/>
              <p14:nvPr/>
            </p14:nvContentPartPr>
            <p14:xfrm>
              <a:off x="9078725" y="1508653"/>
              <a:ext cx="202642" cy="47618"/>
            </p14:xfrm>
          </p:contentPart>
        </mc:Choice>
        <mc:Fallback xmlns="">
          <p:pic>
            <p:nvPicPr>
              <p:cNvPr id="30" name="Ink 29">
                <a:extLst>
                  <a:ext uri="{FF2B5EF4-FFF2-40B4-BE49-F238E27FC236}">
                    <a16:creationId xmlns:a16="http://schemas.microsoft.com/office/drawing/2014/main" id="{122B5472-72A2-DDBB-9FCA-45763EC6531A}"/>
                  </a:ext>
                </a:extLst>
              </p:cNvPr>
              <p:cNvPicPr/>
              <p:nvPr/>
            </p:nvPicPr>
            <p:blipFill>
              <a:blip r:embed="rId39"/>
              <a:stretch>
                <a:fillRect/>
              </a:stretch>
            </p:blipFill>
            <p:spPr>
              <a:xfrm>
                <a:off x="9060760" y="1491110"/>
                <a:ext cx="238212" cy="8306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 name="Ink 30">
                <a:extLst>
                  <a:ext uri="{FF2B5EF4-FFF2-40B4-BE49-F238E27FC236}">
                    <a16:creationId xmlns:a16="http://schemas.microsoft.com/office/drawing/2014/main" id="{22B7AE78-3B9A-60E0-C61C-38A676A18263}"/>
                  </a:ext>
                </a:extLst>
              </p14:cNvPr>
              <p14:cNvContentPartPr/>
              <p14:nvPr/>
            </p14:nvContentPartPr>
            <p14:xfrm>
              <a:off x="9205724" y="1608913"/>
              <a:ext cx="194881" cy="67674"/>
            </p14:xfrm>
          </p:contentPart>
        </mc:Choice>
        <mc:Fallback xmlns="">
          <p:pic>
            <p:nvPicPr>
              <p:cNvPr id="31" name="Ink 30">
                <a:extLst>
                  <a:ext uri="{FF2B5EF4-FFF2-40B4-BE49-F238E27FC236}">
                    <a16:creationId xmlns:a16="http://schemas.microsoft.com/office/drawing/2014/main" id="{22B7AE78-3B9A-60E0-C61C-38A676A18263}"/>
                  </a:ext>
                </a:extLst>
              </p:cNvPr>
              <p:cNvPicPr/>
              <p:nvPr/>
            </p:nvPicPr>
            <p:blipFill>
              <a:blip r:embed="rId41"/>
              <a:stretch>
                <a:fillRect/>
              </a:stretch>
            </p:blipFill>
            <p:spPr>
              <a:xfrm>
                <a:off x="9187746" y="1591010"/>
                <a:ext cx="230477" cy="103122"/>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Ink 31">
                <a:extLst>
                  <a:ext uri="{FF2B5EF4-FFF2-40B4-BE49-F238E27FC236}">
                    <a16:creationId xmlns:a16="http://schemas.microsoft.com/office/drawing/2014/main" id="{26817B4A-8243-F237-890D-0A0050BEF204}"/>
                  </a:ext>
                </a:extLst>
              </p14:cNvPr>
              <p14:cNvContentPartPr/>
              <p14:nvPr/>
            </p14:nvContentPartPr>
            <p14:xfrm>
              <a:off x="9626538" y="1282146"/>
              <a:ext cx="411627" cy="565161"/>
            </p14:xfrm>
          </p:contentPart>
        </mc:Choice>
        <mc:Fallback xmlns="">
          <p:pic>
            <p:nvPicPr>
              <p:cNvPr id="32" name="Ink 31">
                <a:extLst>
                  <a:ext uri="{FF2B5EF4-FFF2-40B4-BE49-F238E27FC236}">
                    <a16:creationId xmlns:a16="http://schemas.microsoft.com/office/drawing/2014/main" id="{26817B4A-8243-F237-890D-0A0050BEF204}"/>
                  </a:ext>
                </a:extLst>
              </p:cNvPr>
              <p:cNvPicPr/>
              <p:nvPr/>
            </p:nvPicPr>
            <p:blipFill>
              <a:blip r:embed="rId43"/>
              <a:stretch>
                <a:fillRect/>
              </a:stretch>
            </p:blipFill>
            <p:spPr>
              <a:xfrm>
                <a:off x="9608907" y="1264518"/>
                <a:ext cx="447249" cy="600776"/>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Ink 32">
                <a:extLst>
                  <a:ext uri="{FF2B5EF4-FFF2-40B4-BE49-F238E27FC236}">
                    <a16:creationId xmlns:a16="http://schemas.microsoft.com/office/drawing/2014/main" id="{56003859-084A-CFDB-B505-55059DBA90C9}"/>
                  </a:ext>
                </a:extLst>
              </p14:cNvPr>
              <p14:cNvContentPartPr/>
              <p14:nvPr/>
            </p14:nvContentPartPr>
            <p14:xfrm>
              <a:off x="10154883" y="1458161"/>
              <a:ext cx="328593" cy="360015"/>
            </p14:xfrm>
          </p:contentPart>
        </mc:Choice>
        <mc:Fallback xmlns="">
          <p:pic>
            <p:nvPicPr>
              <p:cNvPr id="33" name="Ink 32">
                <a:extLst>
                  <a:ext uri="{FF2B5EF4-FFF2-40B4-BE49-F238E27FC236}">
                    <a16:creationId xmlns:a16="http://schemas.microsoft.com/office/drawing/2014/main" id="{56003859-084A-CFDB-B505-55059DBA90C9}"/>
                  </a:ext>
                </a:extLst>
              </p:cNvPr>
              <p:cNvPicPr/>
              <p:nvPr/>
            </p:nvPicPr>
            <p:blipFill>
              <a:blip r:embed="rId45"/>
              <a:stretch>
                <a:fillRect/>
              </a:stretch>
            </p:blipFill>
            <p:spPr>
              <a:xfrm>
                <a:off x="10137267" y="1440538"/>
                <a:ext cx="364185" cy="395621"/>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433C8258-990B-9EE5-445F-AA887DB26196}"/>
                  </a:ext>
                </a:extLst>
              </p14:cNvPr>
              <p14:cNvContentPartPr/>
              <p14:nvPr/>
            </p14:nvContentPartPr>
            <p14:xfrm>
              <a:off x="10455671" y="1235429"/>
              <a:ext cx="373870" cy="506469"/>
            </p14:xfrm>
          </p:contentPart>
        </mc:Choice>
        <mc:Fallback xmlns="">
          <p:pic>
            <p:nvPicPr>
              <p:cNvPr id="34" name="Ink 33">
                <a:extLst>
                  <a:ext uri="{FF2B5EF4-FFF2-40B4-BE49-F238E27FC236}">
                    <a16:creationId xmlns:a16="http://schemas.microsoft.com/office/drawing/2014/main" id="{433C8258-990B-9EE5-445F-AA887DB26196}"/>
                  </a:ext>
                </a:extLst>
              </p:cNvPr>
              <p:cNvPicPr/>
              <p:nvPr/>
            </p:nvPicPr>
            <p:blipFill>
              <a:blip r:embed="rId47"/>
              <a:stretch>
                <a:fillRect/>
              </a:stretch>
            </p:blipFill>
            <p:spPr>
              <a:xfrm>
                <a:off x="10437696" y="1217803"/>
                <a:ext cx="409460" cy="5420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57D80E51-513D-EA58-B44F-0979FAB28648}"/>
                  </a:ext>
                </a:extLst>
              </p14:cNvPr>
              <p14:cNvContentPartPr/>
              <p14:nvPr/>
            </p14:nvContentPartPr>
            <p14:xfrm>
              <a:off x="10875638" y="1481707"/>
              <a:ext cx="162265" cy="220586"/>
            </p14:xfrm>
          </p:contentPart>
        </mc:Choice>
        <mc:Fallback xmlns="">
          <p:pic>
            <p:nvPicPr>
              <p:cNvPr id="35" name="Ink 34">
                <a:extLst>
                  <a:ext uri="{FF2B5EF4-FFF2-40B4-BE49-F238E27FC236}">
                    <a16:creationId xmlns:a16="http://schemas.microsoft.com/office/drawing/2014/main" id="{57D80E51-513D-EA58-B44F-0979FAB28648}"/>
                  </a:ext>
                </a:extLst>
              </p:cNvPr>
              <p:cNvPicPr/>
              <p:nvPr/>
            </p:nvPicPr>
            <p:blipFill>
              <a:blip r:embed="rId49"/>
              <a:stretch>
                <a:fillRect/>
              </a:stretch>
            </p:blipFill>
            <p:spPr>
              <a:xfrm>
                <a:off x="10858047" y="1464103"/>
                <a:ext cx="197805" cy="25615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9B3FD39D-3CA8-BFD8-80BE-D86B1761B28B}"/>
                  </a:ext>
                </a:extLst>
              </p14:cNvPr>
              <p14:cNvContentPartPr/>
              <p14:nvPr/>
            </p14:nvContentPartPr>
            <p14:xfrm>
              <a:off x="11137461" y="1262167"/>
              <a:ext cx="425840" cy="481054"/>
            </p14:xfrm>
          </p:contentPart>
        </mc:Choice>
        <mc:Fallback xmlns="">
          <p:pic>
            <p:nvPicPr>
              <p:cNvPr id="36" name="Ink 35">
                <a:extLst>
                  <a:ext uri="{FF2B5EF4-FFF2-40B4-BE49-F238E27FC236}">
                    <a16:creationId xmlns:a16="http://schemas.microsoft.com/office/drawing/2014/main" id="{9B3FD39D-3CA8-BFD8-80BE-D86B1761B28B}"/>
                  </a:ext>
                </a:extLst>
              </p:cNvPr>
              <p:cNvPicPr/>
              <p:nvPr/>
            </p:nvPicPr>
            <p:blipFill>
              <a:blip r:embed="rId51"/>
              <a:stretch>
                <a:fillRect/>
              </a:stretch>
            </p:blipFill>
            <p:spPr>
              <a:xfrm>
                <a:off x="11119478" y="1244537"/>
                <a:ext cx="461447" cy="516674"/>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74EE47D5-D74E-C48F-6EA7-D622E1D482BB}"/>
                  </a:ext>
                </a:extLst>
              </p14:cNvPr>
              <p14:cNvContentPartPr/>
              <p14:nvPr/>
            </p14:nvContentPartPr>
            <p14:xfrm>
              <a:off x="11658141" y="1351815"/>
              <a:ext cx="207898" cy="365600"/>
            </p14:xfrm>
          </p:contentPart>
        </mc:Choice>
        <mc:Fallback xmlns="">
          <p:pic>
            <p:nvPicPr>
              <p:cNvPr id="37" name="Ink 36">
                <a:extLst>
                  <a:ext uri="{FF2B5EF4-FFF2-40B4-BE49-F238E27FC236}">
                    <a16:creationId xmlns:a16="http://schemas.microsoft.com/office/drawing/2014/main" id="{74EE47D5-D74E-C48F-6EA7-D622E1D482BB}"/>
                  </a:ext>
                </a:extLst>
              </p:cNvPr>
              <p:cNvPicPr/>
              <p:nvPr/>
            </p:nvPicPr>
            <p:blipFill>
              <a:blip r:embed="rId53"/>
              <a:stretch>
                <a:fillRect/>
              </a:stretch>
            </p:blipFill>
            <p:spPr>
              <a:xfrm>
                <a:off x="11640157" y="1334200"/>
                <a:ext cx="243507" cy="401189"/>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E4073428-F477-D843-5B5B-902CC1B96B6F}"/>
                  </a:ext>
                </a:extLst>
              </p14:cNvPr>
              <p14:cNvContentPartPr/>
              <p14:nvPr/>
            </p14:nvContentPartPr>
            <p14:xfrm>
              <a:off x="7422897" y="2029997"/>
              <a:ext cx="279609" cy="355938"/>
            </p14:xfrm>
          </p:contentPart>
        </mc:Choice>
        <mc:Fallback xmlns="">
          <p:pic>
            <p:nvPicPr>
              <p:cNvPr id="38" name="Ink 37">
                <a:extLst>
                  <a:ext uri="{FF2B5EF4-FFF2-40B4-BE49-F238E27FC236}">
                    <a16:creationId xmlns:a16="http://schemas.microsoft.com/office/drawing/2014/main" id="{E4073428-F477-D843-5B5B-902CC1B96B6F}"/>
                  </a:ext>
                </a:extLst>
              </p:cNvPr>
              <p:cNvPicPr/>
              <p:nvPr/>
            </p:nvPicPr>
            <p:blipFill>
              <a:blip r:embed="rId55"/>
              <a:stretch>
                <a:fillRect/>
              </a:stretch>
            </p:blipFill>
            <p:spPr>
              <a:xfrm>
                <a:off x="7405287" y="2012020"/>
                <a:ext cx="315189" cy="391532"/>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25D05498-627F-4A48-398C-F289A3107C31}"/>
                  </a:ext>
                </a:extLst>
              </p14:cNvPr>
              <p14:cNvContentPartPr/>
              <p14:nvPr/>
            </p14:nvContentPartPr>
            <p14:xfrm>
              <a:off x="7749005" y="2043764"/>
              <a:ext cx="322226" cy="302344"/>
            </p14:xfrm>
          </p:contentPart>
        </mc:Choice>
        <mc:Fallback xmlns="">
          <p:pic>
            <p:nvPicPr>
              <p:cNvPr id="39" name="Ink 38">
                <a:extLst>
                  <a:ext uri="{FF2B5EF4-FFF2-40B4-BE49-F238E27FC236}">
                    <a16:creationId xmlns:a16="http://schemas.microsoft.com/office/drawing/2014/main" id="{25D05498-627F-4A48-398C-F289A3107C31}"/>
                  </a:ext>
                </a:extLst>
              </p:cNvPr>
              <p:cNvPicPr/>
              <p:nvPr/>
            </p:nvPicPr>
            <p:blipFill>
              <a:blip r:embed="rId57"/>
              <a:stretch>
                <a:fillRect/>
              </a:stretch>
            </p:blipFill>
            <p:spPr>
              <a:xfrm>
                <a:off x="7731383" y="2026148"/>
                <a:ext cx="357829" cy="337935"/>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DF6AFE7B-C9DA-5682-B681-E5542AE3FD00}"/>
                  </a:ext>
                </a:extLst>
              </p14:cNvPr>
              <p14:cNvContentPartPr/>
              <p14:nvPr/>
            </p14:nvContentPartPr>
            <p14:xfrm>
              <a:off x="7447777" y="2230523"/>
              <a:ext cx="901942" cy="348433"/>
            </p14:xfrm>
          </p:contentPart>
        </mc:Choice>
        <mc:Fallback xmlns="">
          <p:pic>
            <p:nvPicPr>
              <p:cNvPr id="40" name="Ink 39">
                <a:extLst>
                  <a:ext uri="{FF2B5EF4-FFF2-40B4-BE49-F238E27FC236}">
                    <a16:creationId xmlns:a16="http://schemas.microsoft.com/office/drawing/2014/main" id="{DF6AFE7B-C9DA-5682-B681-E5542AE3FD00}"/>
                  </a:ext>
                </a:extLst>
              </p:cNvPr>
              <p:cNvPicPr/>
              <p:nvPr/>
            </p:nvPicPr>
            <p:blipFill>
              <a:blip r:embed="rId59"/>
              <a:stretch>
                <a:fillRect/>
              </a:stretch>
            </p:blipFill>
            <p:spPr>
              <a:xfrm>
                <a:off x="7430141" y="2212544"/>
                <a:ext cx="937573" cy="38403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92D300AA-97CC-4241-6694-7F87D360E383}"/>
                  </a:ext>
                </a:extLst>
              </p14:cNvPr>
              <p14:cNvContentPartPr/>
              <p14:nvPr/>
            </p14:nvContentPartPr>
            <p14:xfrm>
              <a:off x="7814869" y="2521168"/>
              <a:ext cx="42084" cy="395236"/>
            </p14:xfrm>
          </p:contentPart>
        </mc:Choice>
        <mc:Fallback xmlns="">
          <p:pic>
            <p:nvPicPr>
              <p:cNvPr id="41" name="Ink 40">
                <a:extLst>
                  <a:ext uri="{FF2B5EF4-FFF2-40B4-BE49-F238E27FC236}">
                    <a16:creationId xmlns:a16="http://schemas.microsoft.com/office/drawing/2014/main" id="{92D300AA-97CC-4241-6694-7F87D360E383}"/>
                  </a:ext>
                </a:extLst>
              </p:cNvPr>
              <p:cNvPicPr/>
              <p:nvPr/>
            </p:nvPicPr>
            <p:blipFill>
              <a:blip r:embed="rId61"/>
              <a:stretch>
                <a:fillRect/>
              </a:stretch>
            </p:blipFill>
            <p:spPr>
              <a:xfrm>
                <a:off x="7797393" y="2503186"/>
                <a:ext cx="77392" cy="4308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2" name="Ink 41">
                <a:extLst>
                  <a:ext uri="{FF2B5EF4-FFF2-40B4-BE49-F238E27FC236}">
                    <a16:creationId xmlns:a16="http://schemas.microsoft.com/office/drawing/2014/main" id="{F6F1DB4F-8801-91AA-B5F0-1C63414694A5}"/>
                  </a:ext>
                </a:extLst>
              </p14:cNvPr>
              <p14:cNvContentPartPr/>
              <p14:nvPr/>
            </p14:nvContentPartPr>
            <p14:xfrm>
              <a:off x="7995075" y="2485169"/>
              <a:ext cx="287773" cy="320070"/>
            </p14:xfrm>
          </p:contentPart>
        </mc:Choice>
        <mc:Fallback xmlns="">
          <p:pic>
            <p:nvPicPr>
              <p:cNvPr id="42" name="Ink 41">
                <a:extLst>
                  <a:ext uri="{FF2B5EF4-FFF2-40B4-BE49-F238E27FC236}">
                    <a16:creationId xmlns:a16="http://schemas.microsoft.com/office/drawing/2014/main" id="{F6F1DB4F-8801-91AA-B5F0-1C63414694A5}"/>
                  </a:ext>
                </a:extLst>
              </p:cNvPr>
              <p:cNvPicPr/>
              <p:nvPr/>
            </p:nvPicPr>
            <p:blipFill>
              <a:blip r:embed="rId63"/>
              <a:stretch>
                <a:fillRect/>
              </a:stretch>
            </p:blipFill>
            <p:spPr>
              <a:xfrm>
                <a:off x="7977089" y="2467188"/>
                <a:ext cx="323385" cy="355673"/>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3" name="Ink 42">
                <a:extLst>
                  <a:ext uri="{FF2B5EF4-FFF2-40B4-BE49-F238E27FC236}">
                    <a16:creationId xmlns:a16="http://schemas.microsoft.com/office/drawing/2014/main" id="{4FC701C1-D3C0-3701-A084-ECDB014B5ABC}"/>
                  </a:ext>
                </a:extLst>
              </p14:cNvPr>
              <p14:cNvContentPartPr/>
              <p14:nvPr/>
            </p14:nvContentPartPr>
            <p14:xfrm>
              <a:off x="8717778" y="2322153"/>
              <a:ext cx="234303" cy="56276"/>
            </p14:xfrm>
          </p:contentPart>
        </mc:Choice>
        <mc:Fallback xmlns="">
          <p:pic>
            <p:nvPicPr>
              <p:cNvPr id="43" name="Ink 42">
                <a:extLst>
                  <a:ext uri="{FF2B5EF4-FFF2-40B4-BE49-F238E27FC236}">
                    <a16:creationId xmlns:a16="http://schemas.microsoft.com/office/drawing/2014/main" id="{4FC701C1-D3C0-3701-A084-ECDB014B5ABC}"/>
                  </a:ext>
                </a:extLst>
              </p:cNvPr>
              <p:cNvPicPr/>
              <p:nvPr/>
            </p:nvPicPr>
            <p:blipFill>
              <a:blip r:embed="rId65"/>
              <a:stretch>
                <a:fillRect/>
              </a:stretch>
            </p:blipFill>
            <p:spPr>
              <a:xfrm>
                <a:off x="8699810" y="2304589"/>
                <a:ext cx="269880" cy="9176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4" name="Ink 43">
                <a:extLst>
                  <a:ext uri="{FF2B5EF4-FFF2-40B4-BE49-F238E27FC236}">
                    <a16:creationId xmlns:a16="http://schemas.microsoft.com/office/drawing/2014/main" id="{FB37C2AB-F996-41FC-54FC-D7182A7A1BEE}"/>
                  </a:ext>
                </a:extLst>
              </p14:cNvPr>
              <p14:cNvContentPartPr/>
              <p14:nvPr/>
            </p14:nvContentPartPr>
            <p14:xfrm>
              <a:off x="8751292" y="2464998"/>
              <a:ext cx="275120" cy="55311"/>
            </p14:xfrm>
          </p:contentPart>
        </mc:Choice>
        <mc:Fallback xmlns="">
          <p:pic>
            <p:nvPicPr>
              <p:cNvPr id="44" name="Ink 43">
                <a:extLst>
                  <a:ext uri="{FF2B5EF4-FFF2-40B4-BE49-F238E27FC236}">
                    <a16:creationId xmlns:a16="http://schemas.microsoft.com/office/drawing/2014/main" id="{FB37C2AB-F996-41FC-54FC-D7182A7A1BEE}"/>
                  </a:ext>
                </a:extLst>
              </p:cNvPr>
              <p:cNvPicPr/>
              <p:nvPr/>
            </p:nvPicPr>
            <p:blipFill>
              <a:blip r:embed="rId67"/>
              <a:stretch>
                <a:fillRect/>
              </a:stretch>
            </p:blipFill>
            <p:spPr>
              <a:xfrm>
                <a:off x="8733310" y="2447513"/>
                <a:ext cx="310724" cy="90639"/>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38A92E5E-D915-F97D-D5BA-86D0A8EE4B7A}"/>
                  </a:ext>
                </a:extLst>
              </p14:cNvPr>
              <p14:cNvContentPartPr/>
              <p14:nvPr/>
            </p14:nvContentPartPr>
            <p14:xfrm>
              <a:off x="9289023" y="2123705"/>
              <a:ext cx="358207" cy="453064"/>
            </p14:xfrm>
          </p:contentPart>
        </mc:Choice>
        <mc:Fallback xmlns="">
          <p:pic>
            <p:nvPicPr>
              <p:cNvPr id="45" name="Ink 44">
                <a:extLst>
                  <a:ext uri="{FF2B5EF4-FFF2-40B4-BE49-F238E27FC236}">
                    <a16:creationId xmlns:a16="http://schemas.microsoft.com/office/drawing/2014/main" id="{38A92E5E-D915-F97D-D5BA-86D0A8EE4B7A}"/>
                  </a:ext>
                </a:extLst>
              </p:cNvPr>
              <p:cNvPicPr/>
              <p:nvPr/>
            </p:nvPicPr>
            <p:blipFill>
              <a:blip r:embed="rId69"/>
              <a:stretch>
                <a:fillRect/>
              </a:stretch>
            </p:blipFill>
            <p:spPr>
              <a:xfrm>
                <a:off x="9271400" y="2105726"/>
                <a:ext cx="393812" cy="488662"/>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DD5895DB-A0EA-E3D7-6F8F-E6A6E4E55687}"/>
                  </a:ext>
                </a:extLst>
              </p14:cNvPr>
              <p14:cNvContentPartPr/>
              <p14:nvPr/>
            </p14:nvContentPartPr>
            <p14:xfrm>
              <a:off x="10000740" y="2246514"/>
              <a:ext cx="373296" cy="340588"/>
            </p14:xfrm>
          </p:contentPart>
        </mc:Choice>
        <mc:Fallback xmlns="">
          <p:pic>
            <p:nvPicPr>
              <p:cNvPr id="46" name="Ink 45">
                <a:extLst>
                  <a:ext uri="{FF2B5EF4-FFF2-40B4-BE49-F238E27FC236}">
                    <a16:creationId xmlns:a16="http://schemas.microsoft.com/office/drawing/2014/main" id="{DD5895DB-A0EA-E3D7-6F8F-E6A6E4E55687}"/>
                  </a:ext>
                </a:extLst>
              </p:cNvPr>
              <p:cNvPicPr/>
              <p:nvPr/>
            </p:nvPicPr>
            <p:blipFill>
              <a:blip r:embed="rId71"/>
              <a:stretch>
                <a:fillRect/>
              </a:stretch>
            </p:blipFill>
            <p:spPr>
              <a:xfrm>
                <a:off x="9983118" y="2228532"/>
                <a:ext cx="408899" cy="376193"/>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8FC5877A-89B8-2E84-6E0A-087B44004FAF}"/>
                  </a:ext>
                </a:extLst>
              </p14:cNvPr>
              <p14:cNvContentPartPr/>
              <p14:nvPr/>
            </p14:nvContentPartPr>
            <p14:xfrm>
              <a:off x="10469040" y="2057587"/>
              <a:ext cx="348065" cy="521229"/>
            </p14:xfrm>
          </p:contentPart>
        </mc:Choice>
        <mc:Fallback xmlns="">
          <p:pic>
            <p:nvPicPr>
              <p:cNvPr id="47" name="Ink 46">
                <a:extLst>
                  <a:ext uri="{FF2B5EF4-FFF2-40B4-BE49-F238E27FC236}">
                    <a16:creationId xmlns:a16="http://schemas.microsoft.com/office/drawing/2014/main" id="{8FC5877A-89B8-2E84-6E0A-087B44004FAF}"/>
                  </a:ext>
                </a:extLst>
              </p:cNvPr>
              <p:cNvPicPr/>
              <p:nvPr/>
            </p:nvPicPr>
            <p:blipFill>
              <a:blip r:embed="rId73"/>
              <a:stretch>
                <a:fillRect/>
              </a:stretch>
            </p:blipFill>
            <p:spPr>
              <a:xfrm>
                <a:off x="10451421" y="2039961"/>
                <a:ext cx="383663" cy="556841"/>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E5426E60-1259-09C9-27E1-FCA781D10B43}"/>
                  </a:ext>
                </a:extLst>
              </p14:cNvPr>
              <p14:cNvContentPartPr/>
              <p14:nvPr/>
            </p14:nvContentPartPr>
            <p14:xfrm>
              <a:off x="10920614" y="2246290"/>
              <a:ext cx="283262" cy="325742"/>
            </p14:xfrm>
          </p:contentPart>
        </mc:Choice>
        <mc:Fallback xmlns="">
          <p:pic>
            <p:nvPicPr>
              <p:cNvPr id="48" name="Ink 47">
                <a:extLst>
                  <a:ext uri="{FF2B5EF4-FFF2-40B4-BE49-F238E27FC236}">
                    <a16:creationId xmlns:a16="http://schemas.microsoft.com/office/drawing/2014/main" id="{E5426E60-1259-09C9-27E1-FCA781D10B43}"/>
                  </a:ext>
                </a:extLst>
              </p:cNvPr>
              <p:cNvPicPr/>
              <p:nvPr/>
            </p:nvPicPr>
            <p:blipFill>
              <a:blip r:embed="rId75"/>
              <a:stretch>
                <a:fillRect/>
              </a:stretch>
            </p:blipFill>
            <p:spPr>
              <a:xfrm>
                <a:off x="10903000" y="2228673"/>
                <a:ext cx="318849" cy="361336"/>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0BC567A9-EC24-22F7-16F0-E3E391E92F35}"/>
                  </a:ext>
                </a:extLst>
              </p14:cNvPr>
              <p14:cNvContentPartPr/>
              <p14:nvPr/>
            </p14:nvContentPartPr>
            <p14:xfrm>
              <a:off x="11273715" y="2111061"/>
              <a:ext cx="136276" cy="434673"/>
            </p14:xfrm>
          </p:contentPart>
        </mc:Choice>
        <mc:Fallback xmlns="">
          <p:pic>
            <p:nvPicPr>
              <p:cNvPr id="49" name="Ink 48">
                <a:extLst>
                  <a:ext uri="{FF2B5EF4-FFF2-40B4-BE49-F238E27FC236}">
                    <a16:creationId xmlns:a16="http://schemas.microsoft.com/office/drawing/2014/main" id="{0BC567A9-EC24-22F7-16F0-E3E391E92F35}"/>
                  </a:ext>
                </a:extLst>
              </p:cNvPr>
              <p:cNvPicPr/>
              <p:nvPr/>
            </p:nvPicPr>
            <p:blipFill>
              <a:blip r:embed="rId77"/>
              <a:stretch>
                <a:fillRect/>
              </a:stretch>
            </p:blipFill>
            <p:spPr>
              <a:xfrm>
                <a:off x="11255784" y="2093429"/>
                <a:ext cx="171779" cy="470296"/>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Ink 49">
                <a:extLst>
                  <a:ext uri="{FF2B5EF4-FFF2-40B4-BE49-F238E27FC236}">
                    <a16:creationId xmlns:a16="http://schemas.microsoft.com/office/drawing/2014/main" id="{93770E75-3709-CBA3-2FC4-AA5128597876}"/>
                  </a:ext>
                </a:extLst>
              </p14:cNvPr>
              <p14:cNvContentPartPr/>
              <p14:nvPr/>
            </p14:nvContentPartPr>
            <p14:xfrm>
              <a:off x="11465300" y="2244948"/>
              <a:ext cx="175538" cy="300956"/>
            </p14:xfrm>
          </p:contentPart>
        </mc:Choice>
        <mc:Fallback xmlns="">
          <p:pic>
            <p:nvPicPr>
              <p:cNvPr id="50" name="Ink 49">
                <a:extLst>
                  <a:ext uri="{FF2B5EF4-FFF2-40B4-BE49-F238E27FC236}">
                    <a16:creationId xmlns:a16="http://schemas.microsoft.com/office/drawing/2014/main" id="{93770E75-3709-CBA3-2FC4-AA5128597876}"/>
                  </a:ext>
                </a:extLst>
              </p:cNvPr>
              <p:cNvPicPr/>
              <p:nvPr/>
            </p:nvPicPr>
            <p:blipFill>
              <a:blip r:embed="rId79"/>
              <a:stretch>
                <a:fillRect/>
              </a:stretch>
            </p:blipFill>
            <p:spPr>
              <a:xfrm>
                <a:off x="11447351" y="2227329"/>
                <a:ext cx="211076" cy="336553"/>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50BFCD32-971A-346C-F067-45544B2F279D}"/>
                  </a:ext>
                </a:extLst>
              </p14:cNvPr>
              <p14:cNvContentPartPr/>
              <p14:nvPr/>
            </p14:nvContentPartPr>
            <p14:xfrm>
              <a:off x="11724570" y="2172340"/>
              <a:ext cx="272697" cy="358739"/>
            </p14:xfrm>
          </p:contentPart>
        </mc:Choice>
        <mc:Fallback xmlns="">
          <p:pic>
            <p:nvPicPr>
              <p:cNvPr id="51" name="Ink 50">
                <a:extLst>
                  <a:ext uri="{FF2B5EF4-FFF2-40B4-BE49-F238E27FC236}">
                    <a16:creationId xmlns:a16="http://schemas.microsoft.com/office/drawing/2014/main" id="{50BFCD32-971A-346C-F067-45544B2F279D}"/>
                  </a:ext>
                </a:extLst>
              </p:cNvPr>
              <p:cNvPicPr/>
              <p:nvPr/>
            </p:nvPicPr>
            <p:blipFill>
              <a:blip r:embed="rId81"/>
              <a:stretch>
                <a:fillRect/>
              </a:stretch>
            </p:blipFill>
            <p:spPr>
              <a:xfrm>
                <a:off x="11706942" y="2154367"/>
                <a:ext cx="308313" cy="394325"/>
              </a:xfrm>
              <a:prstGeom prst="rect">
                <a:avLst/>
              </a:prstGeom>
            </p:spPr>
          </p:pic>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992423E-8725-9BD1-20BA-BAD311FBEB99}"/>
                  </a:ext>
                </a:extLst>
              </p:cNvPr>
              <p:cNvSpPr txBox="1"/>
              <p:nvPr/>
            </p:nvSpPr>
            <p:spPr>
              <a:xfrm>
                <a:off x="531126" y="1365045"/>
                <a:ext cx="5284382" cy="2358531"/>
              </a:xfrm>
              <a:prstGeom prst="rect">
                <a:avLst/>
              </a:prstGeom>
              <a:noFill/>
              <a:ln w="28575">
                <a:solidFill>
                  <a:schemeClr val="bg1">
                    <a:lumMod val="75000"/>
                  </a:schemeClr>
                </a:solidFill>
                <a:prstDash val="dash"/>
              </a:ln>
            </p:spPr>
            <p:txBody>
              <a:bodyPr wrap="square" lIns="91440" tIns="91440" rIns="91440" bIns="182880" rtlCol="0" anchor="t">
                <a:spAutoFit/>
              </a:bodyPr>
              <a:lstStyle/>
              <a:p>
                <a:pPr algn="ctr"/>
                <a14:m>
                  <m:oMathPara xmlns:m="http://schemas.openxmlformats.org/officeDocument/2006/math">
                    <m:oMathParaPr>
                      <m:jc m:val="centerGroup"/>
                    </m:oMathParaPr>
                    <m:oMath xmlns:m="http://schemas.openxmlformats.org/officeDocument/2006/math">
                      <m:f>
                        <m:fPr>
                          <m:ctrlPr>
                            <a:rPr lang="en-US" sz="7200" i="1" smtClean="0">
                              <a:latin typeface="Cambria Math" panose="02040503050406030204" pitchFamily="18" charset="0"/>
                            </a:rPr>
                          </m:ctrlPr>
                        </m:fPr>
                        <m:num>
                          <m:r>
                            <a:rPr lang="en-US" sz="7200" b="0" i="1" smtClean="0">
                              <a:latin typeface="Cambria Math" panose="02040503050406030204" pitchFamily="18" charset="0"/>
                            </a:rPr>
                            <m:t>37</m:t>
                          </m:r>
                        </m:num>
                        <m:den>
                          <m:r>
                            <a:rPr lang="en-US" sz="7200" b="0" i="1" smtClean="0">
                              <a:latin typeface="Cambria Math" panose="02040503050406030204" pitchFamily="18" charset="0"/>
                            </a:rPr>
                            <m:t>10</m:t>
                          </m:r>
                        </m:den>
                      </m:f>
                    </m:oMath>
                  </m:oMathPara>
                </a14:m>
                <a:endParaRPr lang="en-US" sz="7200" dirty="0">
                  <a:latin typeface="Century Gothic" panose="020B0502020202020204" pitchFamily="34" charset="0"/>
                </a:endParaRPr>
              </a:p>
            </p:txBody>
          </p:sp>
        </mc:Choice>
        <mc:Fallback xmlns="">
          <p:sp>
            <p:nvSpPr>
              <p:cNvPr id="3" name="TextBox 2">
                <a:extLst>
                  <a:ext uri="{FF2B5EF4-FFF2-40B4-BE49-F238E27FC236}">
                    <a16:creationId xmlns:a16="http://schemas.microsoft.com/office/drawing/2014/main" id="{D992423E-8725-9BD1-20BA-BAD311FBEB99}"/>
                  </a:ext>
                </a:extLst>
              </p:cNvPr>
              <p:cNvSpPr txBox="1">
                <a:spLocks noRot="1" noChangeAspect="1" noMove="1" noResize="1" noEditPoints="1" noAdjustHandles="1" noChangeArrowheads="1" noChangeShapeType="1" noTextEdit="1"/>
              </p:cNvSpPr>
              <p:nvPr/>
            </p:nvSpPr>
            <p:spPr>
              <a:xfrm>
                <a:off x="531126" y="1365045"/>
                <a:ext cx="5284382" cy="2358531"/>
              </a:xfrm>
              <a:prstGeom prst="rect">
                <a:avLst/>
              </a:prstGeom>
              <a:blipFill>
                <a:blip r:embed="rId82"/>
                <a:stretch>
                  <a:fillRect/>
                </a:stretch>
              </a:blipFill>
              <a:ln w="28575">
                <a:solidFill>
                  <a:schemeClr val="bg1">
                    <a:lumMod val="75000"/>
                  </a:schemeClr>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103992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7"/>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4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7"/>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9"/>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0"/>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698</TotalTime>
  <Words>1980</Words>
  <Application>Microsoft Office PowerPoint</Application>
  <PresentationFormat>Widescreen</PresentationFormat>
  <Paragraphs>222</Paragraphs>
  <Slides>18</Slides>
  <Notes>18</Notes>
  <HiddenSlides>2</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18</vt:i4>
      </vt:variant>
    </vt:vector>
  </HeadingPairs>
  <TitlesOfParts>
    <vt:vector size="31" baseType="lpstr">
      <vt:lpstr>Arial</vt:lpstr>
      <vt:lpstr>Calibri</vt:lpstr>
      <vt:lpstr>Cambria Math</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192</cp:revision>
  <dcterms:created xsi:type="dcterms:W3CDTF">2025-07-09T19:11:59Z</dcterms:created>
  <dcterms:modified xsi:type="dcterms:W3CDTF">2025-09-22T23:02:10Z</dcterms:modified>
</cp:coreProperties>
</file>