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5"/>
  </p:notesMasterIdLst>
  <p:sldIdLst>
    <p:sldId id="256" r:id="rId8"/>
    <p:sldId id="265" r:id="rId9"/>
    <p:sldId id="258" r:id="rId10"/>
    <p:sldId id="279" r:id="rId11"/>
    <p:sldId id="259" r:id="rId12"/>
    <p:sldId id="280" r:id="rId13"/>
    <p:sldId id="270" r:id="rId14"/>
    <p:sldId id="271" r:id="rId15"/>
    <p:sldId id="289" r:id="rId16"/>
    <p:sldId id="260" r:id="rId17"/>
    <p:sldId id="267" r:id="rId18"/>
    <p:sldId id="282" r:id="rId19"/>
    <p:sldId id="261" r:id="rId20"/>
    <p:sldId id="268" r:id="rId21"/>
    <p:sldId id="278" r:id="rId22"/>
    <p:sldId id="262" r:id="rId23"/>
    <p:sldId id="2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A0"/>
    <a:srgbClr val="047AD2"/>
    <a:srgbClr val="089AF1"/>
    <a:srgbClr val="AEDEFC"/>
    <a:srgbClr val="86C440"/>
    <a:srgbClr val="E8F4DB"/>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34B523-F04D-4524-A514-9DE84A668ECD}" v="22" dt="2025-09-03T17:49:43.174"/>
    <p1510:client id="{D7502528-C99E-4A6A-9A5D-7F23760BF8B9}" v="274" dt="2025-09-04T22:41:13.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autoAdjust="0"/>
    <p:restoredTop sz="69185" autoAdjust="0"/>
  </p:normalViewPr>
  <p:slideViewPr>
    <p:cSldViewPr snapToGrid="0">
      <p:cViewPr varScale="1">
        <p:scale>
          <a:sx n="73" d="100"/>
          <a:sy n="73" d="100"/>
        </p:scale>
        <p:origin x="16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144E2971-09B9-455E-8EDD-C15D564B8568}"/>
    <pc:docChg chg="modSld">
      <pc:chgData name="Kimberly O'Neal" userId="C7XtvxS4g0cBb4xk4cfY09vszhBAkawk5/Khzw2ihEQ=" providerId="None" clId="Web-{144E2971-09B9-455E-8EDD-C15D564B8568}" dt="2025-08-27T22:11:12.251" v="2"/>
      <pc:docMkLst>
        <pc:docMk/>
      </pc:docMkLst>
      <pc:sldChg chg="modNotes">
        <pc:chgData name="Kimberly O'Neal" userId="C7XtvxS4g0cBb4xk4cfY09vszhBAkawk5/Khzw2ihEQ=" providerId="None" clId="Web-{144E2971-09B9-455E-8EDD-C15D564B8568}" dt="2025-08-27T22:11:07.829" v="1"/>
        <pc:sldMkLst>
          <pc:docMk/>
          <pc:sldMk cId="3973114400" sldId="271"/>
        </pc:sldMkLst>
      </pc:sldChg>
      <pc:sldChg chg="modNotes">
        <pc:chgData name="Kimberly O'Neal" userId="C7XtvxS4g0cBb4xk4cfY09vszhBAkawk5/Khzw2ihEQ=" providerId="None" clId="Web-{144E2971-09B9-455E-8EDD-C15D564B8568}" dt="2025-08-27T22:11:12.251" v="2"/>
        <pc:sldMkLst>
          <pc:docMk/>
          <pc:sldMk cId="3865842577" sldId="289"/>
        </pc:sldMkLst>
      </pc:sldChg>
    </pc:docChg>
  </pc:docChgLst>
  <pc:docChgLst>
    <pc:chgData name="Kimberly O'Neal" userId="C7XtvxS4g0cBb4xk4cfY09vszhBAkawk5/Khzw2ihEQ=" providerId="None" clId="Web-{BD34B523-F04D-4524-A514-9DE84A668ECD}"/>
    <pc:docChg chg="modSld">
      <pc:chgData name="Kimberly O'Neal" userId="C7XtvxS4g0cBb4xk4cfY09vszhBAkawk5/Khzw2ihEQ=" providerId="None" clId="Web-{BD34B523-F04D-4524-A514-9DE84A668ECD}" dt="2025-09-03T17:49:43.174" v="21" actId="1076"/>
      <pc:docMkLst>
        <pc:docMk/>
      </pc:docMkLst>
      <pc:sldChg chg="addSp delSp modSp">
        <pc:chgData name="Kimberly O'Neal" userId="C7XtvxS4g0cBb4xk4cfY09vszhBAkawk5/Khzw2ihEQ=" providerId="None" clId="Web-{BD34B523-F04D-4524-A514-9DE84A668ECD}" dt="2025-09-03T17:49:43.174" v="21" actId="1076"/>
        <pc:sldMkLst>
          <pc:docMk/>
          <pc:sldMk cId="176977563" sldId="265"/>
        </pc:sldMkLst>
        <pc:spChg chg="mod">
          <ac:chgData name="Kimberly O'Neal" userId="C7XtvxS4g0cBb4xk4cfY09vszhBAkawk5/Khzw2ihEQ=" providerId="None" clId="Web-{BD34B523-F04D-4524-A514-9DE84A668ECD}" dt="2025-09-03T17:49:41.314" v="20" actId="1076"/>
          <ac:spMkLst>
            <pc:docMk/>
            <pc:sldMk cId="176977563" sldId="265"/>
            <ac:spMk id="2" creationId="{15FB5AB6-056B-19A4-7829-DE3316DB68E7}"/>
          </ac:spMkLst>
        </pc:spChg>
        <pc:spChg chg="mod">
          <ac:chgData name="Kimberly O'Neal" userId="C7XtvxS4g0cBb4xk4cfY09vszhBAkawk5/Khzw2ihEQ=" providerId="None" clId="Web-{BD34B523-F04D-4524-A514-9DE84A668ECD}" dt="2025-09-03T17:49:43.174" v="21" actId="1076"/>
          <ac:spMkLst>
            <pc:docMk/>
            <pc:sldMk cId="176977563" sldId="265"/>
            <ac:spMk id="3" creationId="{2FE8A83F-1796-E29F-539E-95C377E5AA8E}"/>
          </ac:spMkLst>
        </pc:spChg>
        <pc:spChg chg="add mod">
          <ac:chgData name="Kimberly O'Neal" userId="C7XtvxS4g0cBb4xk4cfY09vszhBAkawk5/Khzw2ihEQ=" providerId="None" clId="Web-{BD34B523-F04D-4524-A514-9DE84A668ECD}" dt="2025-09-03T17:49:30.704" v="11" actId="1076"/>
          <ac:spMkLst>
            <pc:docMk/>
            <pc:sldMk cId="176977563" sldId="265"/>
            <ac:spMk id="5" creationId="{7BD41411-1D4C-7BF4-EB51-973B7953C99A}"/>
          </ac:spMkLst>
        </pc:spChg>
        <pc:spChg chg="del">
          <ac:chgData name="Kimberly O'Neal" userId="C7XtvxS4g0cBb4xk4cfY09vszhBAkawk5/Khzw2ihEQ=" providerId="None" clId="Web-{BD34B523-F04D-4524-A514-9DE84A668ECD}" dt="2025-09-03T17:49:12.078" v="0"/>
          <ac:spMkLst>
            <pc:docMk/>
            <pc:sldMk cId="176977563" sldId="265"/>
            <ac:spMk id="7" creationId="{D3CA077E-6C9E-6446-B82D-26E9DEAB2DD5}"/>
          </ac:spMkLst>
        </pc:spChg>
        <pc:spChg chg="add mod">
          <ac:chgData name="Kimberly O'Neal" userId="C7XtvxS4g0cBb4xk4cfY09vszhBAkawk5/Khzw2ihEQ=" providerId="None" clId="Web-{BD34B523-F04D-4524-A514-9DE84A668ECD}" dt="2025-09-03T17:49:30.704" v="12" actId="1076"/>
          <ac:spMkLst>
            <pc:docMk/>
            <pc:sldMk cId="176977563" sldId="265"/>
            <ac:spMk id="9" creationId="{F75903A4-9A3F-46B8-0AB9-F955428186EE}"/>
          </ac:spMkLst>
        </pc:spChg>
        <pc:spChg chg="add mod">
          <ac:chgData name="Kimberly O'Neal" userId="C7XtvxS4g0cBb4xk4cfY09vszhBAkawk5/Khzw2ihEQ=" providerId="None" clId="Web-{BD34B523-F04D-4524-A514-9DE84A668ECD}" dt="2025-09-03T17:49:30.720" v="13" actId="1076"/>
          <ac:spMkLst>
            <pc:docMk/>
            <pc:sldMk cId="176977563" sldId="265"/>
            <ac:spMk id="11" creationId="{D4BB1C6B-8E78-E208-BAFB-C437C7CB3DD1}"/>
          </ac:spMkLst>
        </pc:spChg>
        <pc:spChg chg="add mod">
          <ac:chgData name="Kimberly O'Neal" userId="C7XtvxS4g0cBb4xk4cfY09vszhBAkawk5/Khzw2ihEQ=" providerId="None" clId="Web-{BD34B523-F04D-4524-A514-9DE84A668ECD}" dt="2025-09-03T17:49:30.735" v="14" actId="1076"/>
          <ac:spMkLst>
            <pc:docMk/>
            <pc:sldMk cId="176977563" sldId="265"/>
            <ac:spMk id="13" creationId="{8293A2CB-0CA3-AA36-C052-17A52C7378A9}"/>
          </ac:spMkLst>
        </pc:spChg>
        <pc:spChg chg="add mod">
          <ac:chgData name="Kimberly O'Neal" userId="C7XtvxS4g0cBb4xk4cfY09vszhBAkawk5/Khzw2ihEQ=" providerId="None" clId="Web-{BD34B523-F04D-4524-A514-9DE84A668ECD}" dt="2025-09-03T17:49:30.735" v="15" actId="1076"/>
          <ac:spMkLst>
            <pc:docMk/>
            <pc:sldMk cId="176977563" sldId="265"/>
            <ac:spMk id="15" creationId="{D75F3F20-BEB0-498A-B184-412CE46F142F}"/>
          </ac:spMkLst>
        </pc:spChg>
        <pc:spChg chg="add mod">
          <ac:chgData name="Kimberly O'Neal" userId="C7XtvxS4g0cBb4xk4cfY09vszhBAkawk5/Khzw2ihEQ=" providerId="None" clId="Web-{BD34B523-F04D-4524-A514-9DE84A668ECD}" dt="2025-09-03T17:49:30.751" v="16" actId="1076"/>
          <ac:spMkLst>
            <pc:docMk/>
            <pc:sldMk cId="176977563" sldId="265"/>
            <ac:spMk id="17" creationId="{F4F76D65-C29C-9C26-8535-961718C8024D}"/>
          </ac:spMkLst>
        </pc:spChg>
        <pc:spChg chg="add mod">
          <ac:chgData name="Kimberly O'Neal" userId="C7XtvxS4g0cBb4xk4cfY09vszhBAkawk5/Khzw2ihEQ=" providerId="None" clId="Web-{BD34B523-F04D-4524-A514-9DE84A668ECD}" dt="2025-09-03T17:49:30.766" v="17" actId="1076"/>
          <ac:spMkLst>
            <pc:docMk/>
            <pc:sldMk cId="176977563" sldId="265"/>
            <ac:spMk id="19" creationId="{D74C57F5-BE79-9568-18FF-9AFC5DD1231B}"/>
          </ac:spMkLst>
        </pc:spChg>
        <pc:picChg chg="mod">
          <ac:chgData name="Kimberly O'Neal" userId="C7XtvxS4g0cBb4xk4cfY09vszhBAkawk5/Khzw2ihEQ=" providerId="None" clId="Web-{BD34B523-F04D-4524-A514-9DE84A668ECD}" dt="2025-09-03T17:49:17.687" v="3" actId="14100"/>
          <ac:picMkLst>
            <pc:docMk/>
            <pc:sldMk cId="176977563" sldId="265"/>
            <ac:picMk id="6" creationId="{6B452C15-FA63-D048-2BA3-50DD5C39A824}"/>
          </ac:picMkLst>
        </pc:picChg>
        <pc:inkChg chg="add del">
          <ac:chgData name="Kimberly O'Neal" userId="C7XtvxS4g0cBb4xk4cfY09vszhBAkawk5/Khzw2ihEQ=" providerId="None" clId="Web-{BD34B523-F04D-4524-A514-9DE84A668ECD}" dt="2025-09-03T17:49:38.439" v="19"/>
          <ac:inkMkLst>
            <pc:docMk/>
            <pc:sldMk cId="176977563" sldId="265"/>
            <ac:inkMk id="20" creationId="{9EF42E5E-4042-951F-53FB-D3BF71A81CBF}"/>
          </ac:inkMkLst>
        </pc:inkChg>
      </pc:sldChg>
    </pc:docChg>
  </pc:docChgLst>
  <pc:docChgLst>
    <pc:chgData name="Kimberly O'Neal" userId="C7XtvxS4g0cBb4xk4cfY09vszhBAkawk5/Khzw2ihEQ=" providerId="None" clId="Web-{42BB3C06-17D8-4BA8-8163-68698351B326}"/>
    <pc:docChg chg="modSld">
      <pc:chgData name="Kimberly O'Neal" userId="C7XtvxS4g0cBb4xk4cfY09vszhBAkawk5/Khzw2ihEQ=" providerId="None" clId="Web-{42BB3C06-17D8-4BA8-8163-68698351B326}" dt="2025-08-04T22:20:57.776" v="4"/>
      <pc:docMkLst>
        <pc:docMk/>
      </pc:docMkLst>
      <pc:sldChg chg="modAnim">
        <pc:chgData name="Kimberly O'Neal" userId="C7XtvxS4g0cBb4xk4cfY09vszhBAkawk5/Khzw2ihEQ=" providerId="None" clId="Web-{42BB3C06-17D8-4BA8-8163-68698351B326}" dt="2025-08-04T22:20:57.776" v="4"/>
        <pc:sldMkLst>
          <pc:docMk/>
          <pc:sldMk cId="874935960" sldId="282"/>
        </pc:sldMkLst>
      </pc:sldChg>
    </pc:docChg>
  </pc:docChgLst>
  <pc:docChgLst>
    <pc:chgData name="Carol Gautier" userId="9f03ed452849cfae" providerId="LiveId" clId="{0FCD053F-9993-4E1F-97B6-3A945F5190F1}"/>
    <pc:docChg chg="undo custSel addSld delSld modSld">
      <pc:chgData name="Carol Gautier" userId="9f03ed452849cfae" providerId="LiveId" clId="{0FCD053F-9993-4E1F-97B6-3A945F5190F1}" dt="2025-07-28T14:18:24.513" v="4047" actId="1036"/>
      <pc:docMkLst>
        <pc:docMk/>
      </pc:docMkLst>
      <pc:sldChg chg="modSp mod">
        <pc:chgData name="Carol Gautier" userId="9f03ed452849cfae" providerId="LiveId" clId="{0FCD053F-9993-4E1F-97B6-3A945F5190F1}" dt="2025-07-28T13:57:44.907" v="3583" actId="20577"/>
        <pc:sldMkLst>
          <pc:docMk/>
          <pc:sldMk cId="176977563" sldId="265"/>
        </pc:sldMkLst>
      </pc:sldChg>
      <pc:sldChg chg="addSp delSp modSp mod modNotesTx">
        <pc:chgData name="Carol Gautier" userId="9f03ed452849cfae" providerId="LiveId" clId="{0FCD053F-9993-4E1F-97B6-3A945F5190F1}" dt="2025-07-28T14:04:47.558" v="3945" actId="20577"/>
        <pc:sldMkLst>
          <pc:docMk/>
          <pc:sldMk cId="2172881330" sldId="267"/>
        </pc:sldMkLst>
      </pc:sldChg>
      <pc:sldChg chg="addSp delSp modSp mod">
        <pc:chgData name="Carol Gautier" userId="9f03ed452849cfae" providerId="LiveId" clId="{0FCD053F-9993-4E1F-97B6-3A945F5190F1}" dt="2025-07-28T14:00:30.910" v="3735"/>
        <pc:sldMkLst>
          <pc:docMk/>
          <pc:sldMk cId="1873386740" sldId="268"/>
        </pc:sldMkLst>
      </pc:sldChg>
      <pc:sldChg chg="modNotesTx">
        <pc:chgData name="Carol Gautier" userId="9f03ed452849cfae" providerId="LiveId" clId="{0FCD053F-9993-4E1F-97B6-3A945F5190F1}" dt="2025-07-22T16:09:51.112" v="3497" actId="20577"/>
        <pc:sldMkLst>
          <pc:docMk/>
          <pc:sldMk cId="3860722883" sldId="270"/>
        </pc:sldMkLst>
      </pc:sldChg>
      <pc:sldChg chg="addSp delSp modSp mod delAnim modNotesTx">
        <pc:chgData name="Carol Gautier" userId="9f03ed452849cfae" providerId="LiveId" clId="{0FCD053F-9993-4E1F-97B6-3A945F5190F1}" dt="2025-07-28T14:05:20.577" v="3947" actId="20577"/>
        <pc:sldMkLst>
          <pc:docMk/>
          <pc:sldMk cId="3973114400" sldId="271"/>
        </pc:sldMkLst>
      </pc:sldChg>
      <pc:sldChg chg="del">
        <pc:chgData name="Carol Gautier" userId="9f03ed452849cfae" providerId="LiveId" clId="{0FCD053F-9993-4E1F-97B6-3A945F5190F1}" dt="2025-07-22T15:52:13.054" v="2335" actId="47"/>
        <pc:sldMkLst>
          <pc:docMk/>
          <pc:sldMk cId="3503585903" sldId="272"/>
        </pc:sldMkLst>
      </pc:sldChg>
      <pc:sldChg chg="del">
        <pc:chgData name="Carol Gautier" userId="9f03ed452849cfae" providerId="LiveId" clId="{0FCD053F-9993-4E1F-97B6-3A945F5190F1}" dt="2025-07-22T15:52:13.054" v="2335" actId="47"/>
        <pc:sldMkLst>
          <pc:docMk/>
          <pc:sldMk cId="1227204920" sldId="273"/>
        </pc:sldMkLst>
      </pc:sldChg>
      <pc:sldChg chg="del">
        <pc:chgData name="Carol Gautier" userId="9f03ed452849cfae" providerId="LiveId" clId="{0FCD053F-9993-4E1F-97B6-3A945F5190F1}" dt="2025-07-22T15:52:13.054" v="2335" actId="47"/>
        <pc:sldMkLst>
          <pc:docMk/>
          <pc:sldMk cId="2951371370" sldId="276"/>
        </pc:sldMkLst>
      </pc:sldChg>
      <pc:sldChg chg="del">
        <pc:chgData name="Carol Gautier" userId="9f03ed452849cfae" providerId="LiveId" clId="{0FCD053F-9993-4E1F-97B6-3A945F5190F1}" dt="2025-07-22T15:52:13.054" v="2335" actId="47"/>
        <pc:sldMkLst>
          <pc:docMk/>
          <pc:sldMk cId="1666130433" sldId="277"/>
        </pc:sldMkLst>
      </pc:sldChg>
      <pc:sldChg chg="addSp delSp modSp mod modNotesTx">
        <pc:chgData name="Carol Gautier" userId="9f03ed452849cfae" providerId="LiveId" clId="{0FCD053F-9993-4E1F-97B6-3A945F5190F1}" dt="2025-07-28T14:16:47.226" v="4040" actId="6549"/>
        <pc:sldMkLst>
          <pc:docMk/>
          <pc:sldMk cId="2936408850" sldId="278"/>
        </pc:sldMkLst>
      </pc:sldChg>
      <pc:sldChg chg="modSp mod modNotesTx">
        <pc:chgData name="Carol Gautier" userId="9f03ed452849cfae" providerId="LiveId" clId="{0FCD053F-9993-4E1F-97B6-3A945F5190F1}" dt="2025-07-28T14:07:40.198" v="3948" actId="20577"/>
        <pc:sldMkLst>
          <pc:docMk/>
          <pc:sldMk cId="116853761" sldId="279"/>
        </pc:sldMkLst>
      </pc:sldChg>
      <pc:sldChg chg="addSp delSp modSp mod modNotesTx">
        <pc:chgData name="Carol Gautier" userId="9f03ed452849cfae" providerId="LiveId" clId="{0FCD053F-9993-4E1F-97B6-3A945F5190F1}" dt="2025-07-28T14:04:07.102" v="3933" actId="6549"/>
        <pc:sldMkLst>
          <pc:docMk/>
          <pc:sldMk cId="3894104992" sldId="280"/>
        </pc:sldMkLst>
      </pc:sldChg>
      <pc:sldChg chg="del">
        <pc:chgData name="Carol Gautier" userId="9f03ed452849cfae" providerId="LiveId" clId="{0FCD053F-9993-4E1F-97B6-3A945F5190F1}" dt="2025-07-22T15:43:19.395" v="1773" actId="47"/>
        <pc:sldMkLst>
          <pc:docMk/>
          <pc:sldMk cId="663612293" sldId="281"/>
        </pc:sldMkLst>
      </pc:sldChg>
      <pc:sldChg chg="addSp delSp modSp mod delAnim modAnim modNotesTx">
        <pc:chgData name="Carol Gautier" userId="9f03ed452849cfae" providerId="LiveId" clId="{0FCD053F-9993-4E1F-97B6-3A945F5190F1}" dt="2025-07-28T14:15:41.083" v="4039" actId="6549"/>
        <pc:sldMkLst>
          <pc:docMk/>
          <pc:sldMk cId="874935960" sldId="282"/>
        </pc:sldMkLst>
      </pc:sldChg>
      <pc:sldChg chg="del">
        <pc:chgData name="Carol Gautier" userId="9f03ed452849cfae" providerId="LiveId" clId="{0FCD053F-9993-4E1F-97B6-3A945F5190F1}" dt="2025-07-22T16:05:47.285" v="3048" actId="47"/>
        <pc:sldMkLst>
          <pc:docMk/>
          <pc:sldMk cId="3471312857" sldId="283"/>
        </pc:sldMkLst>
      </pc:sldChg>
      <pc:sldChg chg="addSp delSp modSp mod">
        <pc:chgData name="Carol Gautier" userId="9f03ed452849cfae" providerId="LiveId" clId="{0FCD053F-9993-4E1F-97B6-3A945F5190F1}" dt="2025-07-28T14:18:24.513" v="4047" actId="1036"/>
        <pc:sldMkLst>
          <pc:docMk/>
          <pc:sldMk cId="252226454" sldId="288"/>
        </pc:sldMkLst>
      </pc:sldChg>
      <pc:sldChg chg="addSp delSp modSp add mod delAnim modAnim modNotesTx">
        <pc:chgData name="Carol Gautier" userId="9f03ed452849cfae" providerId="LiveId" clId="{0FCD053F-9993-4E1F-97B6-3A945F5190F1}" dt="2025-07-28T14:12:25.461" v="3952" actId="1036"/>
        <pc:sldMkLst>
          <pc:docMk/>
          <pc:sldMk cId="3865842577" sldId="289"/>
        </pc:sldMkLst>
      </pc:sldChg>
      <pc:sldChg chg="add del">
        <pc:chgData name="Carol Gautier" userId="9f03ed452849cfae" providerId="LiveId" clId="{0FCD053F-9993-4E1F-97B6-3A945F5190F1}" dt="2025-07-22T15:43:15.745" v="1772" actId="47"/>
        <pc:sldMkLst>
          <pc:docMk/>
          <pc:sldMk cId="1909481961" sldId="290"/>
        </pc:sldMkLst>
      </pc:sldChg>
    </pc:docChg>
  </pc:docChgLst>
  <pc:docChgLst>
    <pc:chgData name="Kimberly O'Neal" userId="C7XtvxS4g0cBb4xk4cfY09vszhBAkawk5/Khzw2ihEQ=" providerId="None" clId="Web-{D7502528-C99E-4A6A-9A5D-7F23760BF8B9}"/>
    <pc:docChg chg="modSld">
      <pc:chgData name="Kimberly O'Neal" userId="C7XtvxS4g0cBb4xk4cfY09vszhBAkawk5/Khzw2ihEQ=" providerId="None" clId="Web-{D7502528-C99E-4A6A-9A5D-7F23760BF8B9}" dt="2025-09-04T22:41:13.298" v="198"/>
      <pc:docMkLst>
        <pc:docMk/>
      </pc:docMkLst>
      <pc:sldChg chg="modSp delAnim">
        <pc:chgData name="Kimberly O'Neal" userId="C7XtvxS4g0cBb4xk4cfY09vszhBAkawk5/Khzw2ihEQ=" providerId="None" clId="Web-{D7502528-C99E-4A6A-9A5D-7F23760BF8B9}" dt="2025-09-04T22:37:42.108" v="44" actId="20577"/>
        <pc:sldMkLst>
          <pc:docMk/>
          <pc:sldMk cId="2172881330" sldId="267"/>
        </pc:sldMkLst>
        <pc:spChg chg="mod">
          <ac:chgData name="Kimberly O'Neal" userId="C7XtvxS4g0cBb4xk4cfY09vszhBAkawk5/Khzw2ihEQ=" providerId="None" clId="Web-{D7502528-C99E-4A6A-9A5D-7F23760BF8B9}" dt="2025-09-04T22:37:42.108" v="44" actId="20577"/>
          <ac:spMkLst>
            <pc:docMk/>
            <pc:sldMk cId="2172881330" sldId="267"/>
            <ac:spMk id="2" creationId="{9E6ED0F7-65CE-4823-94F3-80422DD90908}"/>
          </ac:spMkLst>
        </pc:spChg>
        <pc:spChg chg="mod">
          <ac:chgData name="Kimberly O'Neal" userId="C7XtvxS4g0cBb4xk4cfY09vszhBAkawk5/Khzw2ihEQ=" providerId="None" clId="Web-{D7502528-C99E-4A6A-9A5D-7F23760BF8B9}" dt="2025-09-04T22:37:34.686" v="23" actId="20577"/>
          <ac:spMkLst>
            <pc:docMk/>
            <pc:sldMk cId="2172881330" sldId="267"/>
            <ac:spMk id="3" creationId="{3E38EF0F-57D4-62FF-F914-8AE96596E0B3}"/>
          </ac:spMkLst>
        </pc:spChg>
      </pc:sldChg>
      <pc:sldChg chg="addSp modSp delAnim">
        <pc:chgData name="Kimberly O'Neal" userId="C7XtvxS4g0cBb4xk4cfY09vszhBAkawk5/Khzw2ihEQ=" providerId="None" clId="Web-{D7502528-C99E-4A6A-9A5D-7F23760BF8B9}" dt="2025-09-04T22:39:02.656" v="75" actId="20577"/>
        <pc:sldMkLst>
          <pc:docMk/>
          <pc:sldMk cId="1873386740" sldId="268"/>
        </pc:sldMkLst>
        <pc:spChg chg="mod">
          <ac:chgData name="Kimberly O'Neal" userId="C7XtvxS4g0cBb4xk4cfY09vszhBAkawk5/Khzw2ihEQ=" providerId="None" clId="Web-{D7502528-C99E-4A6A-9A5D-7F23760BF8B9}" dt="2025-09-04T22:39:02.656" v="75" actId="20577"/>
          <ac:spMkLst>
            <pc:docMk/>
            <pc:sldMk cId="1873386740" sldId="268"/>
            <ac:spMk id="2" creationId="{50DE24A2-923E-C6A0-8E00-97623BDC1844}"/>
          </ac:spMkLst>
        </pc:spChg>
        <pc:spChg chg="mod">
          <ac:chgData name="Kimberly O'Neal" userId="C7XtvxS4g0cBb4xk4cfY09vszhBAkawk5/Khzw2ihEQ=" providerId="None" clId="Web-{D7502528-C99E-4A6A-9A5D-7F23760BF8B9}" dt="2025-09-04T22:38:58.781" v="74" actId="20577"/>
          <ac:spMkLst>
            <pc:docMk/>
            <pc:sldMk cId="1873386740" sldId="268"/>
            <ac:spMk id="3" creationId="{0D0B2114-043D-2DEF-8B73-2F305D133F8D}"/>
          </ac:spMkLst>
        </pc:spChg>
        <pc:spChg chg="add mod">
          <ac:chgData name="Kimberly O'Neal" userId="C7XtvxS4g0cBb4xk4cfY09vszhBAkawk5/Khzw2ihEQ=" providerId="None" clId="Web-{D7502528-C99E-4A6A-9A5D-7F23760BF8B9}" dt="2025-09-04T22:38:33.078" v="55" actId="1076"/>
          <ac:spMkLst>
            <pc:docMk/>
            <pc:sldMk cId="1873386740" sldId="268"/>
            <ac:spMk id="8" creationId="{F3402AD8-14B8-334F-5FEC-3AE59DE3C28B}"/>
          </ac:spMkLst>
        </pc:spChg>
      </pc:sldChg>
      <pc:sldChg chg="delAnim modNotes">
        <pc:chgData name="Kimberly O'Neal" userId="C7XtvxS4g0cBb4xk4cfY09vszhBAkawk5/Khzw2ihEQ=" providerId="None" clId="Web-{D7502528-C99E-4A6A-9A5D-7F23760BF8B9}" dt="2025-09-04T22:36:46.623" v="4"/>
        <pc:sldMkLst>
          <pc:docMk/>
          <pc:sldMk cId="116853761" sldId="279"/>
        </pc:sldMkLst>
      </pc:sldChg>
      <pc:sldChg chg="delAnim">
        <pc:chgData name="Kimberly O'Neal" userId="C7XtvxS4g0cBb4xk4cfY09vszhBAkawk5/Khzw2ihEQ=" providerId="None" clId="Web-{D7502528-C99E-4A6A-9A5D-7F23760BF8B9}" dt="2025-09-04T22:36:56.670" v="6"/>
        <pc:sldMkLst>
          <pc:docMk/>
          <pc:sldMk cId="3894104992" sldId="280"/>
        </pc:sldMkLst>
      </pc:sldChg>
      <pc:sldChg chg="addSp modSp delAnim">
        <pc:chgData name="Kimberly O'Neal" userId="C7XtvxS4g0cBb4xk4cfY09vszhBAkawk5/Khzw2ihEQ=" providerId="None" clId="Web-{D7502528-C99E-4A6A-9A5D-7F23760BF8B9}" dt="2025-09-04T22:41:13.298" v="198"/>
        <pc:sldMkLst>
          <pc:docMk/>
          <pc:sldMk cId="252226454" sldId="288"/>
        </pc:sldMkLst>
        <pc:spChg chg="mod">
          <ac:chgData name="Kimberly O'Neal" userId="C7XtvxS4g0cBb4xk4cfY09vszhBAkawk5/Khzw2ihEQ=" providerId="None" clId="Web-{D7502528-C99E-4A6A-9A5D-7F23760BF8B9}" dt="2025-09-04T22:41:05.111" v="195" actId="14100"/>
          <ac:spMkLst>
            <pc:docMk/>
            <pc:sldMk cId="252226454" sldId="288"/>
            <ac:spMk id="2" creationId="{5A9248D1-F337-0503-8E67-372386FA81E5}"/>
          </ac:spMkLst>
        </pc:spChg>
        <pc:spChg chg="mod">
          <ac:chgData name="Kimberly O'Neal" userId="C7XtvxS4g0cBb4xk4cfY09vszhBAkawk5/Khzw2ihEQ=" providerId="None" clId="Web-{D7502528-C99E-4A6A-9A5D-7F23760BF8B9}" dt="2025-09-04T22:39:40.125" v="120" actId="1076"/>
          <ac:spMkLst>
            <pc:docMk/>
            <pc:sldMk cId="252226454" sldId="288"/>
            <ac:spMk id="3" creationId="{B6C2D999-4995-8556-5050-E584229293A2}"/>
          </ac:spMkLst>
        </pc:spChg>
        <pc:spChg chg="add mod">
          <ac:chgData name="Kimberly O'Neal" userId="C7XtvxS4g0cBb4xk4cfY09vszhBAkawk5/Khzw2ihEQ=" providerId="None" clId="Web-{D7502528-C99E-4A6A-9A5D-7F23760BF8B9}" dt="2025-09-04T22:39:59.594" v="121" actId="1076"/>
          <ac:spMkLst>
            <pc:docMk/>
            <pc:sldMk cId="252226454" sldId="288"/>
            <ac:spMk id="13" creationId="{8D17CAC2-21B8-BBB6-1C60-CC50A4407C5E}"/>
          </ac:spMkLst>
        </pc:spChg>
        <pc:spChg chg="add mod">
          <ac:chgData name="Kimberly O'Neal" userId="C7XtvxS4g0cBb4xk4cfY09vszhBAkawk5/Khzw2ihEQ=" providerId="None" clId="Web-{D7502528-C99E-4A6A-9A5D-7F23760BF8B9}" dt="2025-09-04T22:41:08.236" v="196" actId="14100"/>
          <ac:spMkLst>
            <pc:docMk/>
            <pc:sldMk cId="252226454" sldId="288"/>
            <ac:spMk id="14" creationId="{95A4E0FD-21F4-2D17-99FF-E00BC2F3A18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mj-lt"/>
              <a:buAutoNum type="arabicPeriod"/>
            </a:pPr>
            <a:r>
              <a:rPr lang="en-US"/>
              <a:t>Students </a:t>
            </a:r>
            <a:r>
              <a:rPr lang="en-US" dirty="0"/>
              <a:t>don’t have to know anything about playing the game to solve the problem.</a:t>
            </a:r>
          </a:p>
          <a:p>
            <a:pPr marL="228600" indent="-228600">
              <a:buFont typeface="+mj-lt"/>
              <a:buAutoNum type="arabicPeriod"/>
            </a:pPr>
            <a:r>
              <a:rPr lang="en-US" dirty="0"/>
              <a:t>30 is the total number of cards.</a:t>
            </a:r>
          </a:p>
          <a:p>
            <a:pPr marL="228600" indent="-228600">
              <a:buFont typeface="+mj-lt"/>
              <a:buAutoNum type="arabicPeriod"/>
            </a:pPr>
            <a:r>
              <a:rPr lang="en-US" dirty="0"/>
              <a:t>70% (a part) of the cards are Basic </a:t>
            </a:r>
            <a:r>
              <a:rPr lang="en-US" b="0" i="0" dirty="0">
                <a:solidFill>
                  <a:srgbClr val="1D1C1D"/>
                </a:solidFill>
                <a:effectLst/>
              </a:rPr>
              <a:t>Attack skills</a:t>
            </a:r>
            <a:r>
              <a:rPr lang="en-US" dirty="0"/>
              <a:t>. 30% (a part) of the cards are Special </a:t>
            </a:r>
            <a:r>
              <a:rPr lang="en-US" b="0" i="0" dirty="0">
                <a:solidFill>
                  <a:srgbClr val="1D1C1D"/>
                </a:solidFill>
                <a:effectLst/>
              </a:rPr>
              <a:t>Attack skills</a:t>
            </a:r>
            <a:r>
              <a:rPr lang="en-US" dirty="0"/>
              <a:t>.</a:t>
            </a:r>
          </a:p>
          <a:p>
            <a:pPr marL="228600" indent="-228600">
              <a:buFont typeface="+mj-lt"/>
              <a:buAutoNum type="arabicPeriod"/>
            </a:pPr>
            <a:r>
              <a:rPr lang="en-US"/>
              <a:t>When they </a:t>
            </a:r>
            <a:r>
              <a:rPr lang="en-US" dirty="0"/>
              <a:t>add the number of Basic </a:t>
            </a:r>
            <a:r>
              <a:rPr lang="en-US" b="0" i="0" dirty="0">
                <a:solidFill>
                  <a:srgbClr val="1D1C1D"/>
                </a:solidFill>
                <a:effectLst/>
              </a:rPr>
              <a:t>Attack skills</a:t>
            </a:r>
            <a:r>
              <a:rPr lang="en-US" dirty="0"/>
              <a:t> cards and Special </a:t>
            </a:r>
            <a:r>
              <a:rPr lang="en-US" b="0" i="0" dirty="0">
                <a:solidFill>
                  <a:srgbClr val="1D1C1D"/>
                </a:solidFill>
                <a:effectLst/>
              </a:rPr>
              <a:t>Attack skills</a:t>
            </a:r>
            <a:r>
              <a:rPr lang="en-US" dirty="0"/>
              <a:t> cards</a:t>
            </a:r>
            <a:r>
              <a:rPr lang="en-US"/>
              <a:t>, they </a:t>
            </a:r>
            <a:r>
              <a:rPr lang="en-US" dirty="0"/>
              <a:t>get 30 (the whole).</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 (</a:t>
            </a:r>
            <a:r>
              <a:rPr lang="en-US" b="0" i="1" dirty="0">
                <a:solidFill>
                  <a:srgbClr val="1D1C1D"/>
                </a:solidFill>
                <a:effectLst/>
              </a:rPr>
              <a:t>The rectangle color around the numbers shows the possible answer choices.)</a:t>
            </a:r>
            <a:endParaRPr lang="en-US" b="0" i="0" dirty="0">
              <a:solidFill>
                <a:srgbClr val="1D1C1D"/>
              </a:solidFill>
              <a:effectLst/>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 odd one out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Students compare/contrast four visuals, assessment questions, words, characters, historical figures, etc. and justify their thinking by defending which they think is the odd one out.</a:t>
            </a:r>
            <a:endParaRPr lang="en-US" dirty="0">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4.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divide the images/problems amongst their group and take turns describing their image/problem.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compare and contrast the images/problems.</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determine which one is the odd one out and why.</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their selected odd one out and justification.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3796120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finding percents of a number because:</a:t>
            </a:r>
          </a:p>
          <a:p>
            <a:pPr marL="228600" indent="-228600">
              <a:buFont typeface="+mj-lt"/>
              <a:buAutoNum type="arabicPeriod"/>
            </a:pPr>
            <a:r>
              <a:rPr lang="en-US" dirty="0"/>
              <a:t>This is a useful life skill.</a:t>
            </a:r>
          </a:p>
          <a:p>
            <a:pPr marL="228600" indent="-228600">
              <a:buFont typeface="+mj-lt"/>
              <a:buAutoNum type="arabicPeriod"/>
            </a:pPr>
            <a:r>
              <a:rPr lang="en-US" dirty="0"/>
              <a:t>The structure of this problem is more complicated than other problems </a:t>
            </a:r>
            <a:r>
              <a:rPr lang="en-US"/>
              <a:t>where students </a:t>
            </a:r>
            <a:r>
              <a:rPr lang="en-US" dirty="0"/>
              <a:t>find percent of a number</a:t>
            </a:r>
            <a:r>
              <a:rPr lang="en-US"/>
              <a:t>. Students </a:t>
            </a:r>
            <a:r>
              <a:rPr lang="en-US" dirty="0"/>
              <a:t>don’t just find an answer</a:t>
            </a:r>
            <a:r>
              <a:rPr lang="en-US"/>
              <a:t>. They </a:t>
            </a:r>
            <a:r>
              <a:rPr lang="en-US" dirty="0"/>
              <a:t>have to figure out what answers the problem is looking for and where to place the answers in the sentence.</a:t>
            </a:r>
          </a:p>
          <a:p>
            <a:pPr marL="228600" indent="-228600">
              <a:buFont typeface="+mj-lt"/>
              <a:buAutoNum type="arabicPeriod"/>
            </a:pPr>
            <a:r>
              <a:rPr lang="en-US" dirty="0"/>
              <a:t>It’s a high leverage skill. </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a:t>
            </a:r>
          </a:p>
          <a:p>
            <a:pPr marL="228600" indent="-228600" algn="l">
              <a:buFont typeface="+mj-lt"/>
              <a:buAutoNum type="arabicPeriod"/>
            </a:pPr>
            <a:r>
              <a:rPr lang="en-US" b="0" i="0" dirty="0">
                <a:solidFill>
                  <a:srgbClr val="1D1C1D"/>
                </a:solidFill>
                <a:effectLst/>
              </a:rPr>
              <a:t>Students don’t have to know anything about the game to solve the problem.</a:t>
            </a:r>
          </a:p>
          <a:p>
            <a:pPr marL="228600" indent="-228600" algn="l">
              <a:buFont typeface="+mj-lt"/>
              <a:buAutoNum type="arabicPeriod"/>
            </a:pPr>
            <a:r>
              <a:rPr lang="en-US" b="0" i="0" dirty="0">
                <a:solidFill>
                  <a:srgbClr val="1D1C1D"/>
                </a:solidFill>
                <a:effectLst/>
              </a:rPr>
              <a:t>Students must read and clarify all of the clues:</a:t>
            </a:r>
          </a:p>
          <a:p>
            <a:pPr marL="628650" lvl="1" indent="-171450" algn="l">
              <a:buFont typeface="Arial" panose="020B0604020202020204" pitchFamily="34" charset="0"/>
              <a:buChar char="•"/>
            </a:pPr>
            <a:r>
              <a:rPr lang="en-US" b="0" i="0" dirty="0">
                <a:solidFill>
                  <a:srgbClr val="1D1C1D"/>
                </a:solidFill>
                <a:effectLst/>
              </a:rPr>
              <a:t>Jackson has 30 cards.</a:t>
            </a:r>
          </a:p>
          <a:p>
            <a:pPr marL="628650" lvl="1" indent="-171450" algn="l">
              <a:buFont typeface="Arial" panose="020B0604020202020204" pitchFamily="34" charset="0"/>
              <a:buChar char="•"/>
            </a:pPr>
            <a:r>
              <a:rPr lang="en-US" b="0" i="0" dirty="0">
                <a:solidFill>
                  <a:srgbClr val="1D1C1D"/>
                </a:solidFill>
                <a:effectLst/>
              </a:rPr>
              <a:t>30% are Basic Attack skills and 70% are Special Attack skills.</a:t>
            </a:r>
          </a:p>
          <a:p>
            <a:pPr marL="628650" lvl="1" indent="-171450" algn="l">
              <a:buFont typeface="Arial" panose="020B0604020202020204" pitchFamily="34" charset="0"/>
              <a:buChar char="•"/>
            </a:pPr>
            <a:r>
              <a:rPr lang="en-US" b="0" i="0" dirty="0">
                <a:solidFill>
                  <a:srgbClr val="1D1C1D"/>
                </a:solidFill>
                <a:effectLst/>
              </a:rPr>
              <a:t>The problem wants you to find the number of Basic Attack skills cards and the number of Special Attack skills cards.</a:t>
            </a:r>
          </a:p>
          <a:p>
            <a:pPr marL="228600" indent="-228600" algn="l">
              <a:buFont typeface="+mj-lt"/>
              <a:buAutoNum type="arabicPeriod"/>
            </a:pPr>
            <a:r>
              <a:rPr lang="en-US" b="0" i="0" dirty="0">
                <a:solidFill>
                  <a:srgbClr val="1D1C1D"/>
                </a:solidFill>
                <a:effectLst/>
              </a:rPr>
              <a:t>Students would benefit from:</a:t>
            </a:r>
          </a:p>
          <a:p>
            <a:pPr marL="685800" lvl="1" indent="-228600" algn="l">
              <a:buFont typeface="Arial" panose="020B0604020202020204" pitchFamily="34" charset="0"/>
              <a:buChar char="•"/>
            </a:pPr>
            <a:r>
              <a:rPr lang="en-US" b="0" i="0" dirty="0">
                <a:solidFill>
                  <a:srgbClr val="1D1C1D"/>
                </a:solidFill>
                <a:effectLst/>
              </a:rPr>
              <a:t>Knowing that percents are a fraction of 100 where the denominator is understood, not written.</a:t>
            </a:r>
          </a:p>
          <a:p>
            <a:pPr marL="685800" lvl="1" indent="-228600" algn="l">
              <a:buFont typeface="Arial" panose="020B0604020202020204" pitchFamily="34" charset="0"/>
              <a:buChar char="•"/>
            </a:pPr>
            <a:r>
              <a:rPr lang="en-US" b="0" i="0" dirty="0">
                <a:solidFill>
                  <a:srgbClr val="1D1C1D"/>
                </a:solidFill>
                <a:effectLst/>
              </a:rPr>
              <a:t>Knowing </a:t>
            </a:r>
            <a:r>
              <a:rPr lang="en-US" b="0" i="0">
                <a:solidFill>
                  <a:srgbClr val="1D1C1D"/>
                </a:solidFill>
                <a:effectLst/>
              </a:rPr>
              <a:t>that they </a:t>
            </a:r>
            <a:r>
              <a:rPr lang="en-US" b="0" i="0" dirty="0">
                <a:solidFill>
                  <a:srgbClr val="1D1C1D"/>
                </a:solidFill>
                <a:effectLst/>
              </a:rPr>
              <a:t>can use equivalent fractions to find percents.</a:t>
            </a:r>
          </a:p>
          <a:p>
            <a:pPr marL="685800" lvl="1" indent="-228600" algn="l">
              <a:buFont typeface="Arial" panose="020B0604020202020204" pitchFamily="34" charset="0"/>
              <a:buChar char="•"/>
            </a:pPr>
            <a:r>
              <a:rPr lang="en-US" b="0" i="0" dirty="0">
                <a:solidFill>
                  <a:srgbClr val="1D1C1D"/>
                </a:solidFill>
                <a:effectLst/>
              </a:rPr>
              <a:t>Recognizing 30 is the whole and matches with 100 when writing equivalent fractions.</a:t>
            </a:r>
          </a:p>
          <a:p>
            <a:pPr marL="685800" lvl="1" indent="-228600" algn="l">
              <a:buFont typeface="Arial" panose="020B0604020202020204" pitchFamily="34" charset="0"/>
              <a:buChar char="•"/>
            </a:pPr>
            <a:r>
              <a:rPr lang="en-US" b="0" i="0" dirty="0">
                <a:solidFill>
                  <a:srgbClr val="1D1C1D"/>
                </a:solidFill>
                <a:effectLst/>
              </a:rPr>
              <a:t>Recognizing the parts are the number and percent of each type of card.</a:t>
            </a:r>
          </a:p>
          <a:p>
            <a:pPr marL="685800" lvl="1" indent="-228600" algn="l">
              <a:buFont typeface="Arial" panose="020B0604020202020204" pitchFamily="34" charset="0"/>
              <a:buChar char="•"/>
            </a:pPr>
            <a:r>
              <a:rPr lang="en-US" b="0" i="0">
                <a:solidFill>
                  <a:srgbClr val="1D1C1D"/>
                </a:solidFill>
                <a:effectLst/>
              </a:rPr>
              <a:t>Recognizing the percent of cards is known and they must </a:t>
            </a:r>
            <a:r>
              <a:rPr lang="en-US" b="0" i="0" dirty="0">
                <a:solidFill>
                  <a:srgbClr val="1D1C1D"/>
                </a:solidFill>
                <a:effectLst/>
              </a:rPr>
              <a:t>find the number of cards.</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p>
          <a:p>
            <a:pPr>
              <a:defRPr/>
            </a:pPr>
            <a:endParaRPr lang="en-US" dirty="0"/>
          </a:p>
          <a:p>
            <a:pPr marL="0" marR="0" lvl="0" indent="0" algn="l" defTabSz="914400">
              <a:lnSpc>
                <a:spcPct val="100000"/>
              </a:lnSpc>
              <a:spcBef>
                <a:spcPts val="0"/>
              </a:spcBef>
              <a:spcAft>
                <a:spcPts val="0"/>
              </a:spcAft>
              <a:buClrTx/>
              <a:buSzTx/>
              <a:buFontTx/>
              <a:buNone/>
              <a:tabLst/>
              <a:defRPr/>
            </a:pPr>
            <a:r>
              <a:rPr lang="en-US" dirty="0"/>
              <a:t>This is a FIB because Special </a:t>
            </a:r>
            <a:r>
              <a:rPr lang="en-US" b="0" i="0" dirty="0">
                <a:solidFill>
                  <a:srgbClr val="1D1C1D"/>
                </a:solidFill>
                <a:effectLst/>
              </a:rPr>
              <a:t>Attack skills</a:t>
            </a:r>
            <a:r>
              <a:rPr lang="en-US" dirty="0"/>
              <a:t> cards are 30% of the total number of cards.</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D6784-0F50-0123-3CF4-E6B56D152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B49EB-243C-31F7-A17A-8F5BA2C35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0A091-60C4-905F-E6DA-2E9770D57E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2 rationale</a:t>
            </a:r>
          </a:p>
          <a:p>
            <a:endParaRPr lang="en-US" dirty="0"/>
          </a:p>
          <a:p>
            <a:r>
              <a:rPr lang="en-US" dirty="0"/>
              <a:t>This is a FACT because Basic </a:t>
            </a:r>
            <a:r>
              <a:rPr lang="en-US" b="0" i="0" dirty="0">
                <a:solidFill>
                  <a:srgbClr val="1D1C1D"/>
                </a:solidFill>
                <a:effectLst/>
              </a:rPr>
              <a:t>Attack skills </a:t>
            </a:r>
            <a:r>
              <a:rPr lang="en-US" dirty="0"/>
              <a:t>cards are 70% of the whole number of cards. 70% is equivalent to 70/100. Basic </a:t>
            </a:r>
            <a:r>
              <a:rPr lang="en-US" b="0" i="0" dirty="0">
                <a:solidFill>
                  <a:srgbClr val="1D1C1D"/>
                </a:solidFill>
                <a:effectLst/>
              </a:rPr>
              <a:t>Attack skills</a:t>
            </a:r>
            <a:r>
              <a:rPr lang="en-US" dirty="0"/>
              <a:t> cards are a fraction of the total number of cards (30). These two fractions are equivalent.</a:t>
            </a:r>
          </a:p>
        </p:txBody>
      </p:sp>
      <p:sp>
        <p:nvSpPr>
          <p:cNvPr id="4" name="Slide Number Placeholder 3">
            <a:extLst>
              <a:ext uri="{FF2B5EF4-FFF2-40B4-BE49-F238E27FC236}">
                <a16:creationId xmlns:a16="http://schemas.microsoft.com/office/drawing/2014/main" id="{4AA68B74-3023-21AE-B274-8E61807FB999}"/>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3053791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0.xml"/><Relationship Id="rId5" Type="http://schemas.openxmlformats.org/officeDocument/2006/relationships/slide" Target="slide13.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mistakes do you need to avoid?</a:t>
            </a:r>
            <a:endParaRPr lang="en-US" dirty="0">
              <a:solidFill>
                <a:schemeClr val="tx1"/>
              </a:solidFill>
              <a:latin typeface="Century Gothic" panose="020B0502020202020204" pitchFamily="34" charset="0"/>
            </a:endParaRP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explain your answer in more than one way</a:t>
            </a:r>
            <a:endParaRPr lang="en-US" dirty="0">
              <a:solidFill>
                <a:schemeClr val="tx1"/>
              </a:solidFill>
              <a:latin typeface="Arial" panose="020B0604020202020204" pitchFamily="34" charset="0"/>
            </a:endParaRPr>
          </a:p>
        </p:txBody>
      </p:sp>
      <p:sp>
        <p:nvSpPr>
          <p:cNvPr id="8" name="TextBox 7">
            <a:extLst>
              <a:ext uri="{FF2B5EF4-FFF2-40B4-BE49-F238E27FC236}">
                <a16:creationId xmlns:a16="http://schemas.microsoft.com/office/drawing/2014/main" id="{807C1097-6193-89D8-59E8-392A44D373A7}"/>
              </a:ext>
            </a:extLst>
          </p:cNvPr>
          <p:cNvSpPr txBox="1"/>
          <p:nvPr/>
        </p:nvSpPr>
        <p:spPr>
          <a:xfrm>
            <a:off x="4811730" y="1915529"/>
            <a:ext cx="6517356" cy="3231654"/>
          </a:xfrm>
          <a:prstGeom prst="rect">
            <a:avLst/>
          </a:prstGeom>
          <a:noFill/>
          <a:ln w="28575">
            <a:solidFill>
              <a:schemeClr val="bg1">
                <a:lumMod val="75000"/>
              </a:schemeClr>
            </a:solidFill>
            <a:prstDash val="dash"/>
          </a:ln>
        </p:spPr>
        <p:txBody>
          <a:bodyPr wrap="square" tIns="91440" bIns="91440" rtlCol="0">
            <a:spAutoFit/>
          </a:bodyPr>
          <a:lstStyle/>
          <a:p>
            <a:r>
              <a:rPr lang="en-US" dirty="0">
                <a:latin typeface="Verdana" panose="020B0604030504040204" pitchFamily="34" charset="0"/>
                <a:ea typeface="Verdana" panose="020B0604030504040204" pitchFamily="34" charset="0"/>
              </a:rPr>
              <a:t>Jackson has 30 game cards. Of these cards, 70% are Basic Attack skills and 30% are Special Attack skills.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Complete the statement about the game cards Jackson owns.</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Jackson has _____ game cards with Basic Attack skills and _____ game cards with Special Attack skills.</a:t>
            </a:r>
          </a:p>
        </p:txBody>
      </p:sp>
      <p:sp>
        <p:nvSpPr>
          <p:cNvPr id="12" name="TextBox 11">
            <a:extLst>
              <a:ext uri="{FF2B5EF4-FFF2-40B4-BE49-F238E27FC236}">
                <a16:creationId xmlns:a16="http://schemas.microsoft.com/office/drawing/2014/main" id="{7D6105C7-BE23-E48C-E030-D4BEF033EB9E}"/>
              </a:ext>
            </a:extLst>
          </p:cNvPr>
          <p:cNvSpPr txBox="1"/>
          <p:nvPr/>
        </p:nvSpPr>
        <p:spPr>
          <a:xfrm>
            <a:off x="4988728" y="3676481"/>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9</a:t>
            </a:r>
          </a:p>
        </p:txBody>
      </p:sp>
      <p:sp>
        <p:nvSpPr>
          <p:cNvPr id="13" name="TextBox 12">
            <a:extLst>
              <a:ext uri="{FF2B5EF4-FFF2-40B4-BE49-F238E27FC236}">
                <a16:creationId xmlns:a16="http://schemas.microsoft.com/office/drawing/2014/main" id="{851BD6E5-A5A5-E5C9-34CA-BA7FB8866B1A}"/>
              </a:ext>
            </a:extLst>
          </p:cNvPr>
          <p:cNvSpPr txBox="1"/>
          <p:nvPr/>
        </p:nvSpPr>
        <p:spPr>
          <a:xfrm>
            <a:off x="6039199"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10</a:t>
            </a:r>
          </a:p>
        </p:txBody>
      </p:sp>
      <p:sp>
        <p:nvSpPr>
          <p:cNvPr id="14" name="TextBox 13">
            <a:extLst>
              <a:ext uri="{FF2B5EF4-FFF2-40B4-BE49-F238E27FC236}">
                <a16:creationId xmlns:a16="http://schemas.microsoft.com/office/drawing/2014/main" id="{A7285AA6-7ED1-738F-9A55-533EA214EE72}"/>
              </a:ext>
            </a:extLst>
          </p:cNvPr>
          <p:cNvSpPr txBox="1"/>
          <p:nvPr/>
        </p:nvSpPr>
        <p:spPr>
          <a:xfrm>
            <a:off x="7089670"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20</a:t>
            </a:r>
          </a:p>
        </p:txBody>
      </p:sp>
      <p:sp>
        <p:nvSpPr>
          <p:cNvPr id="15" name="TextBox 14">
            <a:extLst>
              <a:ext uri="{FF2B5EF4-FFF2-40B4-BE49-F238E27FC236}">
                <a16:creationId xmlns:a16="http://schemas.microsoft.com/office/drawing/2014/main" id="{923267EB-4C12-F52C-B6D2-04054752D03C}"/>
              </a:ext>
            </a:extLst>
          </p:cNvPr>
          <p:cNvSpPr txBox="1"/>
          <p:nvPr/>
        </p:nvSpPr>
        <p:spPr>
          <a:xfrm>
            <a:off x="8140141"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21</a:t>
            </a:r>
          </a:p>
        </p:txBody>
      </p:sp>
      <p:sp>
        <p:nvSpPr>
          <p:cNvPr id="16" name="TextBox 15">
            <a:extLst>
              <a:ext uri="{FF2B5EF4-FFF2-40B4-BE49-F238E27FC236}">
                <a16:creationId xmlns:a16="http://schemas.microsoft.com/office/drawing/2014/main" id="{D09A1FE0-0475-59CD-499D-877C5DE7FF8F}"/>
              </a:ext>
            </a:extLst>
          </p:cNvPr>
          <p:cNvSpPr txBox="1"/>
          <p:nvPr/>
        </p:nvSpPr>
        <p:spPr>
          <a:xfrm>
            <a:off x="9190612"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30</a:t>
            </a:r>
          </a:p>
        </p:txBody>
      </p:sp>
      <p:sp>
        <p:nvSpPr>
          <p:cNvPr id="17" name="TextBox 16">
            <a:extLst>
              <a:ext uri="{FF2B5EF4-FFF2-40B4-BE49-F238E27FC236}">
                <a16:creationId xmlns:a16="http://schemas.microsoft.com/office/drawing/2014/main" id="{FB5361F3-5384-8AFA-1C8B-550842878909}"/>
              </a:ext>
            </a:extLst>
          </p:cNvPr>
          <p:cNvSpPr txBox="1"/>
          <p:nvPr/>
        </p:nvSpPr>
        <p:spPr>
          <a:xfrm>
            <a:off x="10241083"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70</a:t>
            </a:r>
          </a:p>
        </p:txBody>
      </p:sp>
    </p:spTree>
    <p:extLst>
      <p:ext uri="{BB962C8B-B14F-4D97-AF65-F5344CB8AC3E}">
        <p14:creationId xmlns:p14="http://schemas.microsoft.com/office/powerpoint/2010/main" val="217288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7929047" y="1695610"/>
            <a:ext cx="3457123" cy="3231654"/>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sp>
        <p:nvSpPr>
          <p:cNvPr id="4" name="TextBox 3">
            <a:extLst>
              <a:ext uri="{FF2B5EF4-FFF2-40B4-BE49-F238E27FC236}">
                <a16:creationId xmlns:a16="http://schemas.microsoft.com/office/drawing/2014/main" id="{7F3CDF46-9E07-3502-6BBD-7B2C460660B6}"/>
              </a:ext>
            </a:extLst>
          </p:cNvPr>
          <p:cNvSpPr txBox="1"/>
          <p:nvPr/>
        </p:nvSpPr>
        <p:spPr>
          <a:xfrm>
            <a:off x="1010788" y="3428996"/>
            <a:ext cx="883328" cy="365760"/>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9</a:t>
            </a:r>
          </a:p>
        </p:txBody>
      </p:sp>
      <p:sp>
        <p:nvSpPr>
          <p:cNvPr id="7" name="TextBox 6">
            <a:extLst>
              <a:ext uri="{FF2B5EF4-FFF2-40B4-BE49-F238E27FC236}">
                <a16:creationId xmlns:a16="http://schemas.microsoft.com/office/drawing/2014/main" id="{26E9A10E-D25B-8868-7712-D419E13C327D}"/>
              </a:ext>
            </a:extLst>
          </p:cNvPr>
          <p:cNvSpPr txBox="1"/>
          <p:nvPr/>
        </p:nvSpPr>
        <p:spPr>
          <a:xfrm>
            <a:off x="2061259" y="3428996"/>
            <a:ext cx="883328" cy="365760"/>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10</a:t>
            </a:r>
          </a:p>
        </p:txBody>
      </p:sp>
      <p:sp>
        <p:nvSpPr>
          <p:cNvPr id="8" name="TextBox 7">
            <a:extLst>
              <a:ext uri="{FF2B5EF4-FFF2-40B4-BE49-F238E27FC236}">
                <a16:creationId xmlns:a16="http://schemas.microsoft.com/office/drawing/2014/main" id="{72FBD4E3-752C-AE74-DF17-A0EAB8A39A1B}"/>
              </a:ext>
            </a:extLst>
          </p:cNvPr>
          <p:cNvSpPr txBox="1"/>
          <p:nvPr/>
        </p:nvSpPr>
        <p:spPr>
          <a:xfrm>
            <a:off x="3111730" y="3428996"/>
            <a:ext cx="883328" cy="365760"/>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20</a:t>
            </a:r>
          </a:p>
        </p:txBody>
      </p:sp>
      <p:sp>
        <p:nvSpPr>
          <p:cNvPr id="9" name="TextBox 8">
            <a:extLst>
              <a:ext uri="{FF2B5EF4-FFF2-40B4-BE49-F238E27FC236}">
                <a16:creationId xmlns:a16="http://schemas.microsoft.com/office/drawing/2014/main" id="{7F9A1791-B9A6-B631-C799-2C3A9BBE1325}"/>
              </a:ext>
            </a:extLst>
          </p:cNvPr>
          <p:cNvSpPr txBox="1"/>
          <p:nvPr/>
        </p:nvSpPr>
        <p:spPr>
          <a:xfrm>
            <a:off x="4162201" y="3428996"/>
            <a:ext cx="883328" cy="365760"/>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21</a:t>
            </a:r>
          </a:p>
        </p:txBody>
      </p:sp>
      <p:sp>
        <p:nvSpPr>
          <p:cNvPr id="10" name="TextBox 9">
            <a:extLst>
              <a:ext uri="{FF2B5EF4-FFF2-40B4-BE49-F238E27FC236}">
                <a16:creationId xmlns:a16="http://schemas.microsoft.com/office/drawing/2014/main" id="{2A1B5579-99FE-0786-1012-CD0272AEB681}"/>
              </a:ext>
            </a:extLst>
          </p:cNvPr>
          <p:cNvSpPr txBox="1"/>
          <p:nvPr/>
        </p:nvSpPr>
        <p:spPr>
          <a:xfrm>
            <a:off x="5212672" y="3428996"/>
            <a:ext cx="883328" cy="365760"/>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30</a:t>
            </a:r>
          </a:p>
        </p:txBody>
      </p:sp>
      <p:sp>
        <p:nvSpPr>
          <p:cNvPr id="11" name="TextBox 10">
            <a:extLst>
              <a:ext uri="{FF2B5EF4-FFF2-40B4-BE49-F238E27FC236}">
                <a16:creationId xmlns:a16="http://schemas.microsoft.com/office/drawing/2014/main" id="{057DD8E9-2985-7E6C-A7F5-80BB3D72114F}"/>
              </a:ext>
            </a:extLst>
          </p:cNvPr>
          <p:cNvSpPr txBox="1"/>
          <p:nvPr/>
        </p:nvSpPr>
        <p:spPr>
          <a:xfrm>
            <a:off x="6263143" y="3428996"/>
            <a:ext cx="883328" cy="365760"/>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70</a:t>
            </a:r>
          </a:p>
        </p:txBody>
      </p:sp>
      <p:sp>
        <p:nvSpPr>
          <p:cNvPr id="12" name="Rectangle 11">
            <a:extLst>
              <a:ext uri="{FF2B5EF4-FFF2-40B4-BE49-F238E27FC236}">
                <a16:creationId xmlns:a16="http://schemas.microsoft.com/office/drawing/2014/main" id="{50D31E4A-BA19-3396-B1A8-63A46E73FD6D}"/>
              </a:ext>
            </a:extLst>
          </p:cNvPr>
          <p:cNvSpPr/>
          <p:nvPr/>
        </p:nvSpPr>
        <p:spPr>
          <a:xfrm>
            <a:off x="5212672" y="3428996"/>
            <a:ext cx="883328" cy="365760"/>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E2D5C0BC-01C4-A0B9-7121-D49313A0851D}"/>
              </a:ext>
            </a:extLst>
          </p:cNvPr>
          <p:cNvSpPr/>
          <p:nvPr/>
        </p:nvSpPr>
        <p:spPr>
          <a:xfrm>
            <a:off x="1010788" y="3428996"/>
            <a:ext cx="883328" cy="365760"/>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a:extLst>
              <a:ext uri="{FF2B5EF4-FFF2-40B4-BE49-F238E27FC236}">
                <a16:creationId xmlns:a16="http://schemas.microsoft.com/office/drawing/2014/main" id="{CF2B42A0-1620-4B7B-7230-DC8A4E269193}"/>
              </a:ext>
            </a:extLst>
          </p:cNvPr>
          <p:cNvSpPr/>
          <p:nvPr/>
        </p:nvSpPr>
        <p:spPr>
          <a:xfrm>
            <a:off x="2061259" y="3428996"/>
            <a:ext cx="883328" cy="36576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1288C877-0AAF-A32A-F425-90E5A0230ADD}"/>
              </a:ext>
            </a:extLst>
          </p:cNvPr>
          <p:cNvSpPr/>
          <p:nvPr/>
        </p:nvSpPr>
        <p:spPr>
          <a:xfrm>
            <a:off x="6263143" y="3428996"/>
            <a:ext cx="883328" cy="365760"/>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B3A98CFD-A988-1FBB-671B-8E95B4B0464E}"/>
              </a:ext>
            </a:extLst>
          </p:cNvPr>
          <p:cNvSpPr/>
          <p:nvPr/>
        </p:nvSpPr>
        <p:spPr>
          <a:xfrm>
            <a:off x="4162201" y="3428996"/>
            <a:ext cx="883328" cy="365760"/>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Rectangle 17">
            <a:extLst>
              <a:ext uri="{FF2B5EF4-FFF2-40B4-BE49-F238E27FC236}">
                <a16:creationId xmlns:a16="http://schemas.microsoft.com/office/drawing/2014/main" id="{68AE4EE3-45B6-AD5A-1485-90E86332C450}"/>
              </a:ext>
            </a:extLst>
          </p:cNvPr>
          <p:cNvSpPr/>
          <p:nvPr/>
        </p:nvSpPr>
        <p:spPr>
          <a:xfrm>
            <a:off x="3111730" y="3428996"/>
            <a:ext cx="883328" cy="36576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TextBox 23">
            <a:extLst>
              <a:ext uri="{FF2B5EF4-FFF2-40B4-BE49-F238E27FC236}">
                <a16:creationId xmlns:a16="http://schemas.microsoft.com/office/drawing/2014/main" id="{215E090D-B748-845E-C5B6-A4C4300B649C}"/>
              </a:ext>
            </a:extLst>
          </p:cNvPr>
          <p:cNvSpPr txBox="1"/>
          <p:nvPr/>
        </p:nvSpPr>
        <p:spPr>
          <a:xfrm>
            <a:off x="805830" y="1695610"/>
            <a:ext cx="6517356" cy="3231654"/>
          </a:xfrm>
          <a:prstGeom prst="rect">
            <a:avLst/>
          </a:prstGeom>
          <a:noFill/>
          <a:ln w="28575">
            <a:solidFill>
              <a:schemeClr val="bg1">
                <a:lumMod val="75000"/>
              </a:schemeClr>
            </a:solidFill>
            <a:prstDash val="dash"/>
          </a:ln>
        </p:spPr>
        <p:txBody>
          <a:bodyPr wrap="square" tIns="91440" bIns="91440" rtlCol="0">
            <a:spAutoFit/>
          </a:bodyPr>
          <a:lstStyle/>
          <a:p>
            <a:r>
              <a:rPr lang="en-US" dirty="0">
                <a:latin typeface="Verdana" panose="020B0604030504040204" pitchFamily="34" charset="0"/>
                <a:ea typeface="Verdana" panose="020B0604030504040204" pitchFamily="34" charset="0"/>
              </a:rPr>
              <a:t>Jackson has 30 game cards. Of these cards, 70% are Basic Attack skills and 30% are Special Attack skills.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Complete the statement about the game cards Jackson owns.</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Jackson has _____ game cards with Basic Attack skills and _____ game cards with Special Attack skills.</a:t>
            </a:r>
          </a:p>
        </p:txBody>
      </p:sp>
    </p:spTree>
    <p:extLst>
      <p:ext uri="{BB962C8B-B14F-4D97-AF65-F5344CB8AC3E}">
        <p14:creationId xmlns:p14="http://schemas.microsoft.com/office/powerpoint/2010/main" val="874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3" y="3955703"/>
            <a:ext cx="2989559"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a:t>
            </a:r>
            <a:r>
              <a:rPr lang="en-US" b="1" dirty="0">
                <a:solidFill>
                  <a:schemeClr val="tx1"/>
                </a:solidFill>
                <a:latin typeface="Century Gothic"/>
              </a:rPr>
              <a:t>the answers were 10 and 20</a:t>
            </a:r>
            <a:r>
              <a:rPr lang="en-US" dirty="0">
                <a:solidFill>
                  <a:schemeClr val="tx1"/>
                </a:solidFill>
                <a:latin typeface="Century Gothic"/>
              </a:rPr>
              <a:t>, how would that change the problem?</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3074" y="1376991"/>
            <a:ext cx="2989558"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p>
        </p:txBody>
      </p:sp>
      <p:sp>
        <p:nvSpPr>
          <p:cNvPr id="8" name="TextBox 5">
            <a:extLst>
              <a:ext uri="{FF2B5EF4-FFF2-40B4-BE49-F238E27FC236}">
                <a16:creationId xmlns:a16="http://schemas.microsoft.com/office/drawing/2014/main" id="{F3402AD8-14B8-334F-5FEC-3AE59DE3C28B}"/>
              </a:ext>
            </a:extLst>
          </p:cNvPr>
          <p:cNvSpPr txBox="1"/>
          <p:nvPr/>
        </p:nvSpPr>
        <p:spPr>
          <a:xfrm>
            <a:off x="623073" y="2724794"/>
            <a:ext cx="3104402"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why are some of the answer combinations tricky?</a:t>
            </a:r>
          </a:p>
        </p:txBody>
      </p:sp>
      <p:sp>
        <p:nvSpPr>
          <p:cNvPr id="12" name="TextBox 11">
            <a:extLst>
              <a:ext uri="{FF2B5EF4-FFF2-40B4-BE49-F238E27FC236}">
                <a16:creationId xmlns:a16="http://schemas.microsoft.com/office/drawing/2014/main" id="{3E1567B3-E48D-B10F-8F4B-2761976C8162}"/>
              </a:ext>
            </a:extLst>
          </p:cNvPr>
          <p:cNvSpPr txBox="1"/>
          <p:nvPr/>
        </p:nvSpPr>
        <p:spPr>
          <a:xfrm>
            <a:off x="4811730" y="1915529"/>
            <a:ext cx="6517356" cy="3231654"/>
          </a:xfrm>
          <a:prstGeom prst="rect">
            <a:avLst/>
          </a:prstGeom>
          <a:noFill/>
          <a:ln w="28575">
            <a:solidFill>
              <a:schemeClr val="bg1">
                <a:lumMod val="75000"/>
              </a:schemeClr>
            </a:solidFill>
            <a:prstDash val="dash"/>
          </a:ln>
        </p:spPr>
        <p:txBody>
          <a:bodyPr wrap="square" tIns="91440" bIns="91440" rtlCol="0">
            <a:spAutoFit/>
          </a:bodyPr>
          <a:lstStyle/>
          <a:p>
            <a:r>
              <a:rPr lang="en-US" dirty="0">
                <a:latin typeface="Verdana" panose="020B0604030504040204" pitchFamily="34" charset="0"/>
                <a:ea typeface="Verdana" panose="020B0604030504040204" pitchFamily="34" charset="0"/>
              </a:rPr>
              <a:t>Jackson has 30 game cards. Of these cards, 70% are Basic Attack skills and 30% are Special Attack skills.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Complete the statement about the game cards Jackson owns.</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Jackson has _____ game cards with Basic Attack skills and _____ game cards with Special Attack skills.</a:t>
            </a:r>
          </a:p>
        </p:txBody>
      </p:sp>
      <p:sp>
        <p:nvSpPr>
          <p:cNvPr id="13" name="TextBox 12">
            <a:extLst>
              <a:ext uri="{FF2B5EF4-FFF2-40B4-BE49-F238E27FC236}">
                <a16:creationId xmlns:a16="http://schemas.microsoft.com/office/drawing/2014/main" id="{B8834B3A-9869-46B0-B6E2-F66DB4C75F40}"/>
              </a:ext>
            </a:extLst>
          </p:cNvPr>
          <p:cNvSpPr txBox="1"/>
          <p:nvPr/>
        </p:nvSpPr>
        <p:spPr>
          <a:xfrm>
            <a:off x="4988728" y="3676481"/>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9</a:t>
            </a:r>
          </a:p>
        </p:txBody>
      </p:sp>
      <p:sp>
        <p:nvSpPr>
          <p:cNvPr id="14" name="TextBox 13">
            <a:extLst>
              <a:ext uri="{FF2B5EF4-FFF2-40B4-BE49-F238E27FC236}">
                <a16:creationId xmlns:a16="http://schemas.microsoft.com/office/drawing/2014/main" id="{7B00C8EE-394D-A6EA-205E-5CE24E528B2A}"/>
              </a:ext>
            </a:extLst>
          </p:cNvPr>
          <p:cNvSpPr txBox="1"/>
          <p:nvPr/>
        </p:nvSpPr>
        <p:spPr>
          <a:xfrm>
            <a:off x="6039199"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10</a:t>
            </a:r>
          </a:p>
        </p:txBody>
      </p:sp>
      <p:sp>
        <p:nvSpPr>
          <p:cNvPr id="15" name="TextBox 14">
            <a:extLst>
              <a:ext uri="{FF2B5EF4-FFF2-40B4-BE49-F238E27FC236}">
                <a16:creationId xmlns:a16="http://schemas.microsoft.com/office/drawing/2014/main" id="{63465B31-4550-F62D-CF3C-33F17632DFA2}"/>
              </a:ext>
            </a:extLst>
          </p:cNvPr>
          <p:cNvSpPr txBox="1"/>
          <p:nvPr/>
        </p:nvSpPr>
        <p:spPr>
          <a:xfrm>
            <a:off x="7089670"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20</a:t>
            </a:r>
          </a:p>
        </p:txBody>
      </p:sp>
      <p:sp>
        <p:nvSpPr>
          <p:cNvPr id="16" name="TextBox 15">
            <a:extLst>
              <a:ext uri="{FF2B5EF4-FFF2-40B4-BE49-F238E27FC236}">
                <a16:creationId xmlns:a16="http://schemas.microsoft.com/office/drawing/2014/main" id="{71E60911-C817-33B6-CDFA-6EBF495EAAD5}"/>
              </a:ext>
            </a:extLst>
          </p:cNvPr>
          <p:cNvSpPr txBox="1"/>
          <p:nvPr/>
        </p:nvSpPr>
        <p:spPr>
          <a:xfrm>
            <a:off x="8140141"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21</a:t>
            </a:r>
          </a:p>
        </p:txBody>
      </p:sp>
      <p:sp>
        <p:nvSpPr>
          <p:cNvPr id="17" name="TextBox 16">
            <a:extLst>
              <a:ext uri="{FF2B5EF4-FFF2-40B4-BE49-F238E27FC236}">
                <a16:creationId xmlns:a16="http://schemas.microsoft.com/office/drawing/2014/main" id="{79BB9464-2BAA-5155-3948-80470F37180D}"/>
              </a:ext>
            </a:extLst>
          </p:cNvPr>
          <p:cNvSpPr txBox="1"/>
          <p:nvPr/>
        </p:nvSpPr>
        <p:spPr>
          <a:xfrm>
            <a:off x="9190612"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30</a:t>
            </a:r>
          </a:p>
        </p:txBody>
      </p:sp>
      <p:sp>
        <p:nvSpPr>
          <p:cNvPr id="18" name="TextBox 17">
            <a:extLst>
              <a:ext uri="{FF2B5EF4-FFF2-40B4-BE49-F238E27FC236}">
                <a16:creationId xmlns:a16="http://schemas.microsoft.com/office/drawing/2014/main" id="{DED1FB7B-B4A6-42D0-C2FB-AB2EB0182489}"/>
              </a:ext>
            </a:extLst>
          </p:cNvPr>
          <p:cNvSpPr txBox="1"/>
          <p:nvPr/>
        </p:nvSpPr>
        <p:spPr>
          <a:xfrm>
            <a:off x="10241083"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70</a:t>
            </a:r>
          </a:p>
        </p:txBody>
      </p:sp>
    </p:spTree>
    <p:extLst>
      <p:ext uri="{BB962C8B-B14F-4D97-AF65-F5344CB8AC3E}">
        <p14:creationId xmlns:p14="http://schemas.microsoft.com/office/powerpoint/2010/main" val="187338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2098686-B96A-C649-AA87-EAC85619C705}"/>
              </a:ext>
            </a:extLst>
          </p:cNvPr>
          <p:cNvSpPr txBox="1">
            <a:spLocks/>
          </p:cNvSpPr>
          <p:nvPr/>
        </p:nvSpPr>
        <p:spPr>
          <a:xfrm>
            <a:off x="170370" y="69398"/>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odd one out</a:t>
            </a:r>
          </a:p>
        </p:txBody>
      </p:sp>
      <p:cxnSp>
        <p:nvCxnSpPr>
          <p:cNvPr id="6" name="Straight Connector 5">
            <a:extLst>
              <a:ext uri="{FF2B5EF4-FFF2-40B4-BE49-F238E27FC236}">
                <a16:creationId xmlns:a16="http://schemas.microsoft.com/office/drawing/2014/main" id="{63D9D039-ADDC-4AE6-3C9B-6BC40BFCFFEF}"/>
              </a:ext>
            </a:extLst>
          </p:cNvPr>
          <p:cNvCxnSpPr>
            <a:cxnSpLocks/>
          </p:cNvCxnSpPr>
          <p:nvPr/>
        </p:nvCxnSpPr>
        <p:spPr>
          <a:xfrm>
            <a:off x="6096000" y="621230"/>
            <a:ext cx="0" cy="5715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F3D275F-8AD1-3BC8-6F80-0C881FC2C76C}"/>
              </a:ext>
            </a:extLst>
          </p:cNvPr>
          <p:cNvCxnSpPr>
            <a:cxnSpLocks/>
          </p:cNvCxnSpPr>
          <p:nvPr/>
        </p:nvCxnSpPr>
        <p:spPr>
          <a:xfrm flipH="1">
            <a:off x="990600" y="3429000"/>
            <a:ext cx="10210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FBEFB97-5392-9AE1-46C3-3FC4146CE3E5}"/>
              </a:ext>
            </a:extLst>
          </p:cNvPr>
          <p:cNvSpPr txBox="1"/>
          <p:nvPr/>
        </p:nvSpPr>
        <p:spPr>
          <a:xfrm>
            <a:off x="6540938" y="732453"/>
            <a:ext cx="4350831" cy="2479590"/>
          </a:xfrm>
          <a:prstGeom prst="rect">
            <a:avLst/>
          </a:prstGeom>
          <a:noFill/>
          <a:ln w="28575">
            <a:solidFill>
              <a:schemeClr val="bg1">
                <a:lumMod val="75000"/>
              </a:schemeClr>
            </a:solidFill>
            <a:prstDash val="dash"/>
          </a:ln>
        </p:spPr>
        <p:txBody>
          <a:bodyPr wrap="square" lIns="182880" tIns="91440" bIns="91440" rtlCol="0">
            <a:spAutoFit/>
          </a:bodyPr>
          <a:lstStyle/>
          <a:p>
            <a:pPr>
              <a:lnSpc>
                <a:spcPct val="120000"/>
              </a:lnSpc>
            </a:pPr>
            <a:endParaRPr lang="en-US"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Jackson has 30 game cards. 9 of them are Special Attack skills and the rest are Basic Attack skills. What percent of Jackson’s cards are Basic Attack skills?</a:t>
            </a:r>
          </a:p>
          <a:p>
            <a:pPr>
              <a:lnSpc>
                <a:spcPct val="120000"/>
              </a:lnSpc>
            </a:pPr>
            <a:endParaRPr lang="en-US" dirty="0">
              <a:latin typeface="Century Gothic" panose="020B0502020202020204" pitchFamily="34" charset="0"/>
            </a:endParaRPr>
          </a:p>
        </p:txBody>
      </p:sp>
      <p:sp>
        <p:nvSpPr>
          <p:cNvPr id="11" name="TextBox 10">
            <a:extLst>
              <a:ext uri="{FF2B5EF4-FFF2-40B4-BE49-F238E27FC236}">
                <a16:creationId xmlns:a16="http://schemas.microsoft.com/office/drawing/2014/main" id="{D98E42D7-C567-BDF2-5C46-745253B824F0}"/>
              </a:ext>
            </a:extLst>
          </p:cNvPr>
          <p:cNvSpPr txBox="1"/>
          <p:nvPr/>
        </p:nvSpPr>
        <p:spPr>
          <a:xfrm>
            <a:off x="1516286" y="732453"/>
            <a:ext cx="4217106" cy="2513124"/>
          </a:xfrm>
          <a:prstGeom prst="rect">
            <a:avLst/>
          </a:prstGeom>
          <a:noFill/>
          <a:ln w="28575">
            <a:solidFill>
              <a:schemeClr val="bg1">
                <a:lumMod val="75000"/>
              </a:schemeClr>
            </a:solidFill>
            <a:prstDash val="dash"/>
          </a:ln>
        </p:spPr>
        <p:txBody>
          <a:bodyPr wrap="square" lIns="182880" tIns="274320" bIns="274320" rtlCol="0">
            <a:spAutoFit/>
          </a:bodyPr>
          <a:lstStyle/>
          <a:p>
            <a:pPr>
              <a:lnSpc>
                <a:spcPct val="120000"/>
              </a:lnSpc>
            </a:pPr>
            <a:r>
              <a:rPr lang="en-US" dirty="0">
                <a:latin typeface="Verdana" panose="020B0604030504040204" pitchFamily="34" charset="0"/>
                <a:ea typeface="Verdana" panose="020B0604030504040204" pitchFamily="34" charset="0"/>
              </a:rPr>
              <a:t>Jackson has some game cards. 30% of them are Special Attack skills and the rest are Basic Attack cards. If 21 of the cards are Basic Attack cards, how many game cards does Jackson have?</a:t>
            </a:r>
          </a:p>
        </p:txBody>
      </p:sp>
      <p:sp>
        <p:nvSpPr>
          <p:cNvPr id="2" name="TextBox 1">
            <a:extLst>
              <a:ext uri="{FF2B5EF4-FFF2-40B4-BE49-F238E27FC236}">
                <a16:creationId xmlns:a16="http://schemas.microsoft.com/office/drawing/2014/main" id="{348C638E-652F-A5EC-EA7A-066B00993123}"/>
              </a:ext>
            </a:extLst>
          </p:cNvPr>
          <p:cNvSpPr txBox="1"/>
          <p:nvPr/>
        </p:nvSpPr>
        <p:spPr>
          <a:xfrm>
            <a:off x="6207218" y="3543303"/>
            <a:ext cx="5465268" cy="2708434"/>
          </a:xfrm>
          <a:prstGeom prst="rect">
            <a:avLst/>
          </a:prstGeom>
          <a:noFill/>
          <a:ln w="28575">
            <a:solidFill>
              <a:schemeClr val="bg1">
                <a:lumMod val="75000"/>
              </a:schemeClr>
            </a:solidFill>
            <a:prstDash val="dash"/>
          </a:ln>
        </p:spPr>
        <p:txBody>
          <a:bodyPr wrap="square" rtlCol="0">
            <a:spAutoFit/>
          </a:bodyPr>
          <a:lstStyle/>
          <a:p>
            <a:r>
              <a:rPr lang="en-US" sz="1700" dirty="0">
                <a:latin typeface="Verdana" panose="020B0604030504040204" pitchFamily="34" charset="0"/>
                <a:ea typeface="Verdana" panose="020B0604030504040204" pitchFamily="34" charset="0"/>
              </a:rPr>
              <a:t>Jackson has 30 game cards. Of these cards, 70% are Basic Attack skills and 30% are Special Attack skills. Complete the statement about the game cards Jackson owns.</a:t>
            </a:r>
          </a:p>
          <a:p>
            <a:endParaRPr lang="en-US" sz="1700" dirty="0">
              <a:latin typeface="Verdana" panose="020B0604030504040204" pitchFamily="34" charset="0"/>
              <a:ea typeface="Verdana" panose="020B0604030504040204" pitchFamily="34" charset="0"/>
            </a:endParaRPr>
          </a:p>
          <a:p>
            <a:endParaRPr lang="en-US" sz="1700" dirty="0">
              <a:latin typeface="Verdana" panose="020B0604030504040204" pitchFamily="34" charset="0"/>
              <a:ea typeface="Verdana" panose="020B0604030504040204" pitchFamily="34" charset="0"/>
            </a:endParaRPr>
          </a:p>
          <a:p>
            <a:endParaRPr lang="en-US" sz="1700" dirty="0">
              <a:latin typeface="Verdana" panose="020B0604030504040204" pitchFamily="34" charset="0"/>
              <a:ea typeface="Verdana" panose="020B0604030504040204" pitchFamily="34" charset="0"/>
            </a:endParaRPr>
          </a:p>
          <a:p>
            <a:r>
              <a:rPr lang="en-US" sz="1700" dirty="0">
                <a:latin typeface="Verdana" panose="020B0604030504040204" pitchFamily="34" charset="0"/>
                <a:ea typeface="Verdana" panose="020B0604030504040204" pitchFamily="34" charset="0"/>
              </a:rPr>
              <a:t>Jackson has _____ game cards with Basic Attack skills and _____ game cards with Special Attack skills.</a:t>
            </a:r>
            <a:endParaRPr lang="en-US" sz="1700" dirty="0">
              <a:latin typeface="Century Gothic" panose="020B0502020202020204" pitchFamily="34" charset="0"/>
            </a:endParaRPr>
          </a:p>
        </p:txBody>
      </p:sp>
      <p:sp>
        <p:nvSpPr>
          <p:cNvPr id="3" name="TextBox 2">
            <a:extLst>
              <a:ext uri="{FF2B5EF4-FFF2-40B4-BE49-F238E27FC236}">
                <a16:creationId xmlns:a16="http://schemas.microsoft.com/office/drawing/2014/main" id="{562A4A06-4FE6-57FF-1D37-78F88A041E80}"/>
              </a:ext>
            </a:extLst>
          </p:cNvPr>
          <p:cNvSpPr txBox="1"/>
          <p:nvPr/>
        </p:nvSpPr>
        <p:spPr>
          <a:xfrm>
            <a:off x="6361737" y="4847314"/>
            <a:ext cx="699759"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9</a:t>
            </a:r>
          </a:p>
        </p:txBody>
      </p:sp>
      <p:sp>
        <p:nvSpPr>
          <p:cNvPr id="4" name="TextBox 3">
            <a:extLst>
              <a:ext uri="{FF2B5EF4-FFF2-40B4-BE49-F238E27FC236}">
                <a16:creationId xmlns:a16="http://schemas.microsoft.com/office/drawing/2014/main" id="{E262C6B1-1A5D-457D-9C5E-12C747B90B8B}"/>
              </a:ext>
            </a:extLst>
          </p:cNvPr>
          <p:cNvSpPr txBox="1"/>
          <p:nvPr/>
        </p:nvSpPr>
        <p:spPr>
          <a:xfrm>
            <a:off x="7226062" y="4842262"/>
            <a:ext cx="699759"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10</a:t>
            </a:r>
          </a:p>
        </p:txBody>
      </p:sp>
      <p:sp>
        <p:nvSpPr>
          <p:cNvPr id="12" name="TextBox 11">
            <a:extLst>
              <a:ext uri="{FF2B5EF4-FFF2-40B4-BE49-F238E27FC236}">
                <a16:creationId xmlns:a16="http://schemas.microsoft.com/office/drawing/2014/main" id="{F7C590F9-6381-254F-3027-58968DA677C0}"/>
              </a:ext>
            </a:extLst>
          </p:cNvPr>
          <p:cNvSpPr txBox="1"/>
          <p:nvPr/>
        </p:nvSpPr>
        <p:spPr>
          <a:xfrm>
            <a:off x="8090387" y="4842262"/>
            <a:ext cx="699759"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20</a:t>
            </a:r>
          </a:p>
        </p:txBody>
      </p:sp>
      <p:sp>
        <p:nvSpPr>
          <p:cNvPr id="13" name="TextBox 12">
            <a:extLst>
              <a:ext uri="{FF2B5EF4-FFF2-40B4-BE49-F238E27FC236}">
                <a16:creationId xmlns:a16="http://schemas.microsoft.com/office/drawing/2014/main" id="{EBA10D2E-1D32-B983-87DC-52287B1A86AB}"/>
              </a:ext>
            </a:extLst>
          </p:cNvPr>
          <p:cNvSpPr txBox="1"/>
          <p:nvPr/>
        </p:nvSpPr>
        <p:spPr>
          <a:xfrm>
            <a:off x="8954712" y="4842262"/>
            <a:ext cx="699759"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21</a:t>
            </a:r>
          </a:p>
        </p:txBody>
      </p:sp>
      <p:sp>
        <p:nvSpPr>
          <p:cNvPr id="14" name="TextBox 13">
            <a:extLst>
              <a:ext uri="{FF2B5EF4-FFF2-40B4-BE49-F238E27FC236}">
                <a16:creationId xmlns:a16="http://schemas.microsoft.com/office/drawing/2014/main" id="{86F23E24-EC7D-87C9-288F-840C052202BF}"/>
              </a:ext>
            </a:extLst>
          </p:cNvPr>
          <p:cNvSpPr txBox="1"/>
          <p:nvPr/>
        </p:nvSpPr>
        <p:spPr>
          <a:xfrm>
            <a:off x="9819037" y="4842262"/>
            <a:ext cx="699759"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30</a:t>
            </a:r>
          </a:p>
        </p:txBody>
      </p:sp>
      <p:sp>
        <p:nvSpPr>
          <p:cNvPr id="15" name="TextBox 14">
            <a:extLst>
              <a:ext uri="{FF2B5EF4-FFF2-40B4-BE49-F238E27FC236}">
                <a16:creationId xmlns:a16="http://schemas.microsoft.com/office/drawing/2014/main" id="{E172D234-AF51-1797-EE04-C7683DD56732}"/>
              </a:ext>
            </a:extLst>
          </p:cNvPr>
          <p:cNvSpPr txBox="1"/>
          <p:nvPr/>
        </p:nvSpPr>
        <p:spPr>
          <a:xfrm>
            <a:off x="10683360" y="4842262"/>
            <a:ext cx="699759"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70</a:t>
            </a:r>
          </a:p>
        </p:txBody>
      </p:sp>
      <p:sp>
        <p:nvSpPr>
          <p:cNvPr id="16" name="TextBox 15">
            <a:extLst>
              <a:ext uri="{FF2B5EF4-FFF2-40B4-BE49-F238E27FC236}">
                <a16:creationId xmlns:a16="http://schemas.microsoft.com/office/drawing/2014/main" id="{A73D0EFC-E1A1-C2DA-D22B-02C5A7AE5E46}"/>
              </a:ext>
            </a:extLst>
          </p:cNvPr>
          <p:cNvSpPr txBox="1"/>
          <p:nvPr/>
        </p:nvSpPr>
        <p:spPr>
          <a:xfrm>
            <a:off x="1516286" y="3680443"/>
            <a:ext cx="4217106" cy="2479590"/>
          </a:xfrm>
          <a:prstGeom prst="rect">
            <a:avLst/>
          </a:prstGeom>
          <a:noFill/>
          <a:ln w="28575">
            <a:solidFill>
              <a:schemeClr val="bg1">
                <a:lumMod val="75000"/>
              </a:schemeClr>
            </a:solidFill>
            <a:prstDash val="dash"/>
          </a:ln>
        </p:spPr>
        <p:txBody>
          <a:bodyPr wrap="square" lIns="182880" tIns="91440" bIns="91440" rtlCol="0">
            <a:spAutoFit/>
          </a:bodyPr>
          <a:lstStyle/>
          <a:p>
            <a:pPr>
              <a:lnSpc>
                <a:spcPct val="120000"/>
              </a:lnSpc>
            </a:pPr>
            <a:endParaRPr lang="en-US"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Jackson has 30 game cards. 30% of them are Special Attack skills and the rest are Basic Attack skills. How many cards are Basic Attack skills?</a:t>
            </a:r>
          </a:p>
          <a:p>
            <a:pPr>
              <a:lnSpc>
                <a:spcPct val="120000"/>
              </a:lnSpc>
            </a:pPr>
            <a:endParaRPr lang="en-US" dirty="0">
              <a:latin typeface="Century Gothic" panose="020B0502020202020204" pitchFamily="34" charset="0"/>
            </a:endParaRPr>
          </a:p>
        </p:txBody>
      </p:sp>
    </p:spTree>
    <p:extLst>
      <p:ext uri="{BB962C8B-B14F-4D97-AF65-F5344CB8AC3E}">
        <p14:creationId xmlns:p14="http://schemas.microsoft.com/office/powerpoint/2010/main" val="2936408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833322" y="1289554"/>
            <a:ext cx="2698511" cy="84970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33322" y="3863332"/>
            <a:ext cx="2735501" cy="865538"/>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answer?</a:t>
            </a:r>
          </a:p>
        </p:txBody>
      </p:sp>
      <p:sp>
        <p:nvSpPr>
          <p:cNvPr id="8" name="TextBox 7">
            <a:extLst>
              <a:ext uri="{FF2B5EF4-FFF2-40B4-BE49-F238E27FC236}">
                <a16:creationId xmlns:a16="http://schemas.microsoft.com/office/drawing/2014/main" id="{3A621EF7-3C81-893D-937A-EE20D4D3171A}"/>
              </a:ext>
            </a:extLst>
          </p:cNvPr>
          <p:cNvSpPr txBox="1"/>
          <p:nvPr/>
        </p:nvSpPr>
        <p:spPr>
          <a:xfrm>
            <a:off x="6371966" y="4422016"/>
            <a:ext cx="883328" cy="369332"/>
          </a:xfrm>
          <a:prstGeom prst="rect">
            <a:avLst/>
          </a:prstGeom>
          <a:solidFill>
            <a:schemeClr val="bg2"/>
          </a:solidFill>
        </p:spPr>
        <p:txBody>
          <a:bodyPr wrap="square" rtlCol="0">
            <a:spAutoFit/>
          </a:bodyPr>
          <a:lstStyle/>
          <a:p>
            <a:pPr algn="ctr"/>
            <a:r>
              <a:rPr lang="en-US" dirty="0">
                <a:solidFill>
                  <a:srgbClr val="00B050"/>
                </a:solidFill>
                <a:latin typeface="Verdana" panose="020B0604030504040204" pitchFamily="34" charset="0"/>
                <a:ea typeface="Verdana" panose="020B0604030504040204" pitchFamily="34" charset="0"/>
              </a:rPr>
              <a:t>21</a:t>
            </a:r>
          </a:p>
        </p:txBody>
      </p:sp>
      <p:sp>
        <p:nvSpPr>
          <p:cNvPr id="12" name="TextBox 11">
            <a:extLst>
              <a:ext uri="{FF2B5EF4-FFF2-40B4-BE49-F238E27FC236}">
                <a16:creationId xmlns:a16="http://schemas.microsoft.com/office/drawing/2014/main" id="{D29C1E27-C035-7ACF-37E8-E10952F33A74}"/>
              </a:ext>
            </a:extLst>
          </p:cNvPr>
          <p:cNvSpPr txBox="1"/>
          <p:nvPr/>
        </p:nvSpPr>
        <p:spPr>
          <a:xfrm>
            <a:off x="5378371" y="4779201"/>
            <a:ext cx="883328" cy="369332"/>
          </a:xfrm>
          <a:prstGeom prst="rect">
            <a:avLst/>
          </a:prstGeom>
          <a:solidFill>
            <a:schemeClr val="bg2"/>
          </a:solidFill>
        </p:spPr>
        <p:txBody>
          <a:bodyPr wrap="square" rtlCol="0">
            <a:spAutoFit/>
          </a:bodyPr>
          <a:lstStyle/>
          <a:p>
            <a:pPr algn="ctr"/>
            <a:r>
              <a:rPr lang="en-US" dirty="0">
                <a:solidFill>
                  <a:srgbClr val="00B050"/>
                </a:solidFill>
                <a:latin typeface="Verdana" panose="020B0604030504040204" pitchFamily="34" charset="0"/>
                <a:ea typeface="Verdana" panose="020B0604030504040204" pitchFamily="34" charset="0"/>
              </a:rPr>
              <a:t>9</a:t>
            </a:r>
          </a:p>
        </p:txBody>
      </p:sp>
      <p:sp>
        <p:nvSpPr>
          <p:cNvPr id="13" name="TextBox 5">
            <a:extLst>
              <a:ext uri="{FF2B5EF4-FFF2-40B4-BE49-F238E27FC236}">
                <a16:creationId xmlns:a16="http://schemas.microsoft.com/office/drawing/2014/main" id="{8D17CAC2-21B8-BBB6-1C60-CC50A4407C5E}"/>
              </a:ext>
            </a:extLst>
          </p:cNvPr>
          <p:cNvSpPr txBox="1"/>
          <p:nvPr/>
        </p:nvSpPr>
        <p:spPr>
          <a:xfrm>
            <a:off x="833322" y="2468260"/>
            <a:ext cx="3330464"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how do you choose where to write the numbers when you set up a percent problem?</a:t>
            </a:r>
            <a:endParaRPr lang="en-US" b="1" dirty="0">
              <a:latin typeface="Calibri" panose="020F0502020204030204" pitchFamily="34" charset="0"/>
              <a:cs typeface="Calibri" panose="020F0502020204030204" pitchFamily="34" charset="0"/>
            </a:endParaRPr>
          </a:p>
        </p:txBody>
      </p:sp>
      <p:sp>
        <p:nvSpPr>
          <p:cNvPr id="14" name="TextBox 5">
            <a:extLst>
              <a:ext uri="{FF2B5EF4-FFF2-40B4-BE49-F238E27FC236}">
                <a16:creationId xmlns:a16="http://schemas.microsoft.com/office/drawing/2014/main" id="{95A4E0FD-21F4-2D17-99FF-E00BC2F3A18D}"/>
              </a:ext>
            </a:extLst>
          </p:cNvPr>
          <p:cNvSpPr txBox="1"/>
          <p:nvPr/>
        </p:nvSpPr>
        <p:spPr>
          <a:xfrm>
            <a:off x="833322" y="5019539"/>
            <a:ext cx="3148369"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how does knowing the parts and the whole help you understand the problem?</a:t>
            </a:r>
            <a:endParaRPr lang="en-US" b="1"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C492E19A-99A6-9466-E00D-03873A192E7A}"/>
              </a:ext>
            </a:extLst>
          </p:cNvPr>
          <p:cNvSpPr txBox="1"/>
          <p:nvPr/>
        </p:nvSpPr>
        <p:spPr>
          <a:xfrm>
            <a:off x="4811729" y="1915529"/>
            <a:ext cx="6716655" cy="3307187"/>
          </a:xfrm>
          <a:prstGeom prst="rect">
            <a:avLst/>
          </a:prstGeom>
          <a:noFill/>
          <a:ln w="28575">
            <a:solidFill>
              <a:schemeClr val="bg1">
                <a:lumMod val="75000"/>
              </a:schemeClr>
            </a:solidFill>
            <a:prstDash val="dash"/>
          </a:ln>
        </p:spPr>
        <p:txBody>
          <a:bodyPr wrap="square" tIns="91440" bIns="91440" rtlCol="0">
            <a:spAutoFit/>
          </a:bodyPr>
          <a:lstStyle/>
          <a:p>
            <a:r>
              <a:rPr lang="en-US" dirty="0">
                <a:latin typeface="Verdana" panose="020B0604030504040204" pitchFamily="34" charset="0"/>
                <a:ea typeface="Verdana" panose="020B0604030504040204" pitchFamily="34" charset="0"/>
              </a:rPr>
              <a:t>Jackson has 30 game cards. Of these cards, 70% are Basic Attack skills and 30% are Special Attack skills.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Complete the statement about the game cards Jackson owns.</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Jackson has    </a:t>
            </a:r>
            <a:r>
              <a:rPr lang="en-US" dirty="0">
                <a:solidFill>
                  <a:srgbClr val="00B050"/>
                </a:solidFill>
                <a:latin typeface="Verdana" panose="020B0604030504040204" pitchFamily="34" charset="0"/>
                <a:ea typeface="Verdana" panose="020B0604030504040204" pitchFamily="34" charset="0"/>
              </a:rPr>
              <a:t>    </a:t>
            </a:r>
            <a:r>
              <a:rPr lang="en-US" dirty="0">
                <a:latin typeface="Verdana" panose="020B0604030504040204" pitchFamily="34" charset="0"/>
                <a:ea typeface="Verdana" panose="020B0604030504040204" pitchFamily="34" charset="0"/>
              </a:rPr>
              <a:t>     game cards with Basic Attack skills and            game cards with Special Attack skills.</a:t>
            </a:r>
          </a:p>
        </p:txBody>
      </p:sp>
      <p:sp>
        <p:nvSpPr>
          <p:cNvPr id="20" name="TextBox 19">
            <a:extLst>
              <a:ext uri="{FF2B5EF4-FFF2-40B4-BE49-F238E27FC236}">
                <a16:creationId xmlns:a16="http://schemas.microsoft.com/office/drawing/2014/main" id="{2834E249-405E-11EC-FB71-8EC4BEA284EE}"/>
              </a:ext>
            </a:extLst>
          </p:cNvPr>
          <p:cNvSpPr txBox="1"/>
          <p:nvPr/>
        </p:nvSpPr>
        <p:spPr>
          <a:xfrm>
            <a:off x="5116051" y="3676481"/>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9</a:t>
            </a:r>
          </a:p>
        </p:txBody>
      </p:sp>
      <p:sp>
        <p:nvSpPr>
          <p:cNvPr id="21" name="TextBox 20">
            <a:extLst>
              <a:ext uri="{FF2B5EF4-FFF2-40B4-BE49-F238E27FC236}">
                <a16:creationId xmlns:a16="http://schemas.microsoft.com/office/drawing/2014/main" id="{BAE12A4D-81EC-4EDE-2585-2137B40AD891}"/>
              </a:ext>
            </a:extLst>
          </p:cNvPr>
          <p:cNvSpPr txBox="1"/>
          <p:nvPr/>
        </p:nvSpPr>
        <p:spPr>
          <a:xfrm>
            <a:off x="6166522"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10</a:t>
            </a:r>
          </a:p>
        </p:txBody>
      </p:sp>
      <p:sp>
        <p:nvSpPr>
          <p:cNvPr id="22" name="TextBox 21">
            <a:extLst>
              <a:ext uri="{FF2B5EF4-FFF2-40B4-BE49-F238E27FC236}">
                <a16:creationId xmlns:a16="http://schemas.microsoft.com/office/drawing/2014/main" id="{E99DD342-B8F0-9E79-E23B-BCB571EC2249}"/>
              </a:ext>
            </a:extLst>
          </p:cNvPr>
          <p:cNvSpPr txBox="1"/>
          <p:nvPr/>
        </p:nvSpPr>
        <p:spPr>
          <a:xfrm>
            <a:off x="7216993"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20</a:t>
            </a:r>
          </a:p>
        </p:txBody>
      </p:sp>
      <p:sp>
        <p:nvSpPr>
          <p:cNvPr id="23" name="TextBox 22">
            <a:extLst>
              <a:ext uri="{FF2B5EF4-FFF2-40B4-BE49-F238E27FC236}">
                <a16:creationId xmlns:a16="http://schemas.microsoft.com/office/drawing/2014/main" id="{129D8EE8-E053-6E71-E798-87AAACA464EE}"/>
              </a:ext>
            </a:extLst>
          </p:cNvPr>
          <p:cNvSpPr txBox="1"/>
          <p:nvPr/>
        </p:nvSpPr>
        <p:spPr>
          <a:xfrm>
            <a:off x="8267464"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21</a:t>
            </a:r>
          </a:p>
        </p:txBody>
      </p:sp>
      <p:sp>
        <p:nvSpPr>
          <p:cNvPr id="24" name="TextBox 23">
            <a:extLst>
              <a:ext uri="{FF2B5EF4-FFF2-40B4-BE49-F238E27FC236}">
                <a16:creationId xmlns:a16="http://schemas.microsoft.com/office/drawing/2014/main" id="{466134DA-80E2-05C2-EC02-D8A88D1F5E5A}"/>
              </a:ext>
            </a:extLst>
          </p:cNvPr>
          <p:cNvSpPr txBox="1"/>
          <p:nvPr/>
        </p:nvSpPr>
        <p:spPr>
          <a:xfrm>
            <a:off x="9317935"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30</a:t>
            </a:r>
          </a:p>
        </p:txBody>
      </p:sp>
      <p:sp>
        <p:nvSpPr>
          <p:cNvPr id="25" name="TextBox 24">
            <a:extLst>
              <a:ext uri="{FF2B5EF4-FFF2-40B4-BE49-F238E27FC236}">
                <a16:creationId xmlns:a16="http://schemas.microsoft.com/office/drawing/2014/main" id="{CC7BC1A0-1E94-6C63-DA76-AFC615108DC8}"/>
              </a:ext>
            </a:extLst>
          </p:cNvPr>
          <p:cNvSpPr txBox="1"/>
          <p:nvPr/>
        </p:nvSpPr>
        <p:spPr>
          <a:xfrm>
            <a:off x="10368406" y="3671429"/>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70</a:t>
            </a:r>
          </a:p>
        </p:txBody>
      </p: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7981219" y="4733986"/>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040665" y="4733986"/>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120381" y="1690594"/>
            <a:ext cx="5303239" cy="2593767"/>
          </a:xfrm>
          <a:prstGeom prst="rect">
            <a:avLst/>
          </a:prstGeom>
        </p:spPr>
      </p:pic>
      <p:sp>
        <p:nvSpPr>
          <p:cNvPr id="5" name="TextBox 4">
            <a:extLst>
              <a:ext uri="{FF2B5EF4-FFF2-40B4-BE49-F238E27FC236}">
                <a16:creationId xmlns:a16="http://schemas.microsoft.com/office/drawing/2014/main" id="{7BD41411-1D4C-7BF4-EB51-973B7953C99A}"/>
              </a:ext>
            </a:extLst>
          </p:cNvPr>
          <p:cNvSpPr txBox="1"/>
          <p:nvPr/>
        </p:nvSpPr>
        <p:spPr>
          <a:xfrm>
            <a:off x="5450871" y="1417818"/>
            <a:ext cx="6517356" cy="3231654"/>
          </a:xfrm>
          <a:prstGeom prst="rect">
            <a:avLst/>
          </a:prstGeom>
          <a:noFill/>
          <a:ln w="28575">
            <a:solidFill>
              <a:schemeClr val="bg1">
                <a:lumMod val="75000"/>
              </a:schemeClr>
            </a:solidFill>
            <a:prstDash val="dash"/>
          </a:ln>
        </p:spPr>
        <p:txBody>
          <a:bodyPr wrap="square" tIns="91440" bIns="91440" rtlCol="0">
            <a:spAutoFit/>
          </a:bodyPr>
          <a:lstStyle/>
          <a:p>
            <a:r>
              <a:rPr lang="en-US" dirty="0">
                <a:latin typeface="Verdana" panose="020B0604030504040204" pitchFamily="34" charset="0"/>
                <a:ea typeface="Verdana" panose="020B0604030504040204" pitchFamily="34" charset="0"/>
              </a:rPr>
              <a:t>Jackson has 30 game cards. Of these cards, 70% are Basic Attack skills and 30% are Special Attack skills.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Complete the statement about the game cards Jackson owns.</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Jackson has _____ game cards with Basic Attack skills and _____ game cards with Special Attack skills.</a:t>
            </a:r>
          </a:p>
        </p:txBody>
      </p:sp>
      <p:sp>
        <p:nvSpPr>
          <p:cNvPr id="9" name="TextBox 8">
            <a:extLst>
              <a:ext uri="{FF2B5EF4-FFF2-40B4-BE49-F238E27FC236}">
                <a16:creationId xmlns:a16="http://schemas.microsoft.com/office/drawing/2014/main" id="{F75903A4-9A3F-46B8-0AB9-F955428186EE}"/>
              </a:ext>
            </a:extLst>
          </p:cNvPr>
          <p:cNvSpPr txBox="1"/>
          <p:nvPr/>
        </p:nvSpPr>
        <p:spPr>
          <a:xfrm>
            <a:off x="5627869" y="3178770"/>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9</a:t>
            </a:r>
          </a:p>
        </p:txBody>
      </p:sp>
      <p:sp>
        <p:nvSpPr>
          <p:cNvPr id="11" name="TextBox 10">
            <a:extLst>
              <a:ext uri="{FF2B5EF4-FFF2-40B4-BE49-F238E27FC236}">
                <a16:creationId xmlns:a16="http://schemas.microsoft.com/office/drawing/2014/main" id="{D4BB1C6B-8E78-E208-BAFB-C437C7CB3DD1}"/>
              </a:ext>
            </a:extLst>
          </p:cNvPr>
          <p:cNvSpPr txBox="1"/>
          <p:nvPr/>
        </p:nvSpPr>
        <p:spPr>
          <a:xfrm>
            <a:off x="6678340" y="3173718"/>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10</a:t>
            </a:r>
          </a:p>
        </p:txBody>
      </p:sp>
      <p:sp>
        <p:nvSpPr>
          <p:cNvPr id="13" name="TextBox 12">
            <a:extLst>
              <a:ext uri="{FF2B5EF4-FFF2-40B4-BE49-F238E27FC236}">
                <a16:creationId xmlns:a16="http://schemas.microsoft.com/office/drawing/2014/main" id="{8293A2CB-0CA3-AA36-C052-17A52C7378A9}"/>
              </a:ext>
            </a:extLst>
          </p:cNvPr>
          <p:cNvSpPr txBox="1"/>
          <p:nvPr/>
        </p:nvSpPr>
        <p:spPr>
          <a:xfrm>
            <a:off x="7728811" y="3173718"/>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20</a:t>
            </a:r>
          </a:p>
        </p:txBody>
      </p:sp>
      <p:sp>
        <p:nvSpPr>
          <p:cNvPr id="15" name="TextBox 14">
            <a:extLst>
              <a:ext uri="{FF2B5EF4-FFF2-40B4-BE49-F238E27FC236}">
                <a16:creationId xmlns:a16="http://schemas.microsoft.com/office/drawing/2014/main" id="{D75F3F20-BEB0-498A-B184-412CE46F142F}"/>
              </a:ext>
            </a:extLst>
          </p:cNvPr>
          <p:cNvSpPr txBox="1"/>
          <p:nvPr/>
        </p:nvSpPr>
        <p:spPr>
          <a:xfrm>
            <a:off x="8779282" y="3173718"/>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21</a:t>
            </a:r>
          </a:p>
        </p:txBody>
      </p:sp>
      <p:sp>
        <p:nvSpPr>
          <p:cNvPr id="17" name="TextBox 16">
            <a:extLst>
              <a:ext uri="{FF2B5EF4-FFF2-40B4-BE49-F238E27FC236}">
                <a16:creationId xmlns:a16="http://schemas.microsoft.com/office/drawing/2014/main" id="{F4F76D65-C29C-9C26-8535-961718C8024D}"/>
              </a:ext>
            </a:extLst>
          </p:cNvPr>
          <p:cNvSpPr txBox="1"/>
          <p:nvPr/>
        </p:nvSpPr>
        <p:spPr>
          <a:xfrm>
            <a:off x="9829753" y="3173718"/>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30</a:t>
            </a:r>
          </a:p>
        </p:txBody>
      </p:sp>
      <p:sp>
        <p:nvSpPr>
          <p:cNvPr id="19" name="TextBox 18">
            <a:extLst>
              <a:ext uri="{FF2B5EF4-FFF2-40B4-BE49-F238E27FC236}">
                <a16:creationId xmlns:a16="http://schemas.microsoft.com/office/drawing/2014/main" id="{D74C57F5-BE79-9568-18FF-9AFC5DD1231B}"/>
              </a:ext>
            </a:extLst>
          </p:cNvPr>
          <p:cNvSpPr txBox="1"/>
          <p:nvPr/>
        </p:nvSpPr>
        <p:spPr>
          <a:xfrm>
            <a:off x="10880224" y="3173718"/>
            <a:ext cx="883328" cy="369332"/>
          </a:xfrm>
          <a:prstGeom prst="rect">
            <a:avLst/>
          </a:prstGeom>
          <a:solidFill>
            <a:schemeClr val="bg2"/>
          </a:solidFill>
        </p:spPr>
        <p:txBody>
          <a:bodyPr wrap="square" rtlCol="0">
            <a:spAutoFit/>
          </a:bodyPr>
          <a:lstStyle/>
          <a:p>
            <a:pPr algn="ctr"/>
            <a:r>
              <a:rPr lang="en-US" dirty="0">
                <a:latin typeface="Verdana" panose="020B0604030504040204" pitchFamily="34" charset="0"/>
                <a:ea typeface="Verdana" panose="020B0604030504040204" pitchFamily="34" charset="0"/>
              </a:rPr>
              <a:t>70</a:t>
            </a:r>
          </a:p>
        </p:txBody>
      </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3" name="TextBox 2">
            <a:extLst>
              <a:ext uri="{FF2B5EF4-FFF2-40B4-BE49-F238E27FC236}">
                <a16:creationId xmlns:a16="http://schemas.microsoft.com/office/drawing/2014/main" id="{B9A74F4E-8AC2-406E-1F61-DA894E6CB573}"/>
              </a:ext>
            </a:extLst>
          </p:cNvPr>
          <p:cNvSpPr txBox="1"/>
          <p:nvPr/>
        </p:nvSpPr>
        <p:spPr>
          <a:xfrm>
            <a:off x="4811730" y="2228671"/>
            <a:ext cx="6517356" cy="2400657"/>
          </a:xfrm>
          <a:prstGeom prst="rect">
            <a:avLst/>
          </a:prstGeom>
          <a:noFill/>
          <a:ln w="28575">
            <a:solidFill>
              <a:schemeClr val="bg1">
                <a:lumMod val="75000"/>
              </a:schemeClr>
            </a:solidFill>
            <a:prstDash val="dash"/>
          </a:ln>
        </p:spPr>
        <p:txBody>
          <a:bodyPr wrap="square" tIns="91440" bIns="91440" rtlCol="0">
            <a:spAutoFit/>
          </a:bodyPr>
          <a:lstStyle/>
          <a:p>
            <a:r>
              <a:rPr lang="en-US" dirty="0">
                <a:latin typeface="Verdana" panose="020B0604030504040204" pitchFamily="34" charset="0"/>
                <a:ea typeface="Verdana" panose="020B0604030504040204" pitchFamily="34" charset="0"/>
              </a:rPr>
              <a:t>Jackson has 30 game cards. Of these cards, 70% are Basic Attack skills and 30% are Special Attack skills.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Complete the statement about the game cards Jackson owns.</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Jackson has _____ game cards with Basic Attack skills and _____ game cards with Special Attack skills.</a:t>
            </a: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5" name="TextBox 4">
            <a:extLst>
              <a:ext uri="{FF2B5EF4-FFF2-40B4-BE49-F238E27FC236}">
                <a16:creationId xmlns:a16="http://schemas.microsoft.com/office/drawing/2014/main" id="{F29E7922-2437-8AF1-C253-B574BCB9A9E8}"/>
              </a:ext>
            </a:extLst>
          </p:cNvPr>
          <p:cNvSpPr txBox="1"/>
          <p:nvPr/>
        </p:nvSpPr>
        <p:spPr>
          <a:xfrm>
            <a:off x="4811730" y="2303217"/>
            <a:ext cx="6517356" cy="2400657"/>
          </a:xfrm>
          <a:prstGeom prst="rect">
            <a:avLst/>
          </a:prstGeom>
          <a:noFill/>
          <a:ln w="28575">
            <a:solidFill>
              <a:schemeClr val="bg1">
                <a:lumMod val="75000"/>
              </a:schemeClr>
            </a:solidFill>
            <a:prstDash val="dash"/>
          </a:ln>
        </p:spPr>
        <p:txBody>
          <a:bodyPr wrap="square" tIns="91440" bIns="91440" rtlCol="0">
            <a:spAutoFit/>
          </a:bodyPr>
          <a:lstStyle/>
          <a:p>
            <a:r>
              <a:rPr lang="en-US" dirty="0">
                <a:latin typeface="Verdana" panose="020B0604030504040204" pitchFamily="34" charset="0"/>
                <a:ea typeface="Verdana" panose="020B0604030504040204" pitchFamily="34" charset="0"/>
              </a:rPr>
              <a:t>Jackson has 30 game cards. Of these cards, 70% are Basic Attack skills and 30% are Special Attack skills.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Complete the statement about the game cards Jackson owns.</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Jackson has _____ game cards with Basic Attack skills and _____ game cards with Special Attack skills.</a:t>
            </a: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448074" y="364489"/>
            <a:ext cx="6517355" cy="1198093"/>
          </a:xfrm>
        </p:spPr>
        <p:txBody>
          <a:bodyPr/>
          <a:lstStyle/>
          <a:p>
            <a:r>
              <a:rPr lang="en-US" dirty="0"/>
              <a:t>70% of 30 gives you the number of game cards with Special Attack skills</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8129430" y="256362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4" name="TextBox 3">
            <a:extLst>
              <a:ext uri="{FF2B5EF4-FFF2-40B4-BE49-F238E27FC236}">
                <a16:creationId xmlns:a16="http://schemas.microsoft.com/office/drawing/2014/main" id="{46FB812E-EE6F-0A77-A814-70C492B5DFDA}"/>
              </a:ext>
            </a:extLst>
          </p:cNvPr>
          <p:cNvSpPr txBox="1"/>
          <p:nvPr/>
        </p:nvSpPr>
        <p:spPr>
          <a:xfrm>
            <a:off x="448074" y="1660071"/>
            <a:ext cx="6517356" cy="2400657"/>
          </a:xfrm>
          <a:prstGeom prst="rect">
            <a:avLst/>
          </a:prstGeom>
          <a:noFill/>
          <a:ln w="28575">
            <a:solidFill>
              <a:schemeClr val="bg1">
                <a:lumMod val="75000"/>
              </a:schemeClr>
            </a:solidFill>
            <a:prstDash val="dash"/>
          </a:ln>
        </p:spPr>
        <p:txBody>
          <a:bodyPr wrap="square" tIns="91440" bIns="91440" rtlCol="0">
            <a:spAutoFit/>
          </a:bodyPr>
          <a:lstStyle/>
          <a:p>
            <a:r>
              <a:rPr lang="en-US" dirty="0">
                <a:latin typeface="Verdana" panose="020B0604030504040204" pitchFamily="34" charset="0"/>
                <a:ea typeface="Verdana" panose="020B0604030504040204" pitchFamily="34" charset="0"/>
              </a:rPr>
              <a:t>Jackson has 30 game cards. Of these cards, 70% are Basic Attack skills and 30% are Special Attack skills.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Complete the statement about the game cards Jackson owns.</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Jackson has _____ game cards with Basic Attack skills and _____ game cards with Special Attack skills.</a:t>
            </a:r>
          </a:p>
        </p:txBody>
      </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5F42B-AD11-9780-3C1F-610BD4FDF83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76D49-CC69-BD78-6F35-969E92E5E865}"/>
              </a:ext>
            </a:extLst>
          </p:cNvPr>
          <p:cNvSpPr>
            <a:spLocks noGrp="1"/>
          </p:cNvSpPr>
          <p:nvPr>
            <p:ph sz="half" idx="1"/>
          </p:nvPr>
        </p:nvSpPr>
        <p:spPr>
          <a:xfrm>
            <a:off x="114303" y="135886"/>
            <a:ext cx="7462157" cy="904559"/>
          </a:xfrm>
        </p:spPr>
        <p:txBody>
          <a:bodyPr/>
          <a:lstStyle/>
          <a:p>
            <a:r>
              <a:rPr lang="en-US" dirty="0"/>
              <a:t>you can use the following equivalent fractions to find the number of Basic Attack skills cards</a:t>
            </a:r>
          </a:p>
        </p:txBody>
      </p:sp>
      <p:sp>
        <p:nvSpPr>
          <p:cNvPr id="5" name="Rectangle 4">
            <a:extLst>
              <a:ext uri="{FF2B5EF4-FFF2-40B4-BE49-F238E27FC236}">
                <a16:creationId xmlns:a16="http://schemas.microsoft.com/office/drawing/2014/main" id="{53AD43C5-9A32-C58E-FBA5-333E29C61963}"/>
              </a:ext>
            </a:extLst>
          </p:cNvPr>
          <p:cNvSpPr/>
          <p:nvPr/>
        </p:nvSpPr>
        <p:spPr>
          <a:xfrm>
            <a:off x="0" y="55896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4" name="Rectangle 3">
            <a:extLst>
              <a:ext uri="{FF2B5EF4-FFF2-40B4-BE49-F238E27FC236}">
                <a16:creationId xmlns:a16="http://schemas.microsoft.com/office/drawing/2014/main" id="{016A98DD-668E-D5D5-9B0B-FA97975161DE}"/>
              </a:ext>
            </a:extLst>
          </p:cNvPr>
          <p:cNvSpPr/>
          <p:nvPr/>
        </p:nvSpPr>
        <p:spPr>
          <a:xfrm>
            <a:off x="7666443" y="104044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grpSp>
        <p:nvGrpSpPr>
          <p:cNvPr id="14" name="Group 13">
            <a:extLst>
              <a:ext uri="{FF2B5EF4-FFF2-40B4-BE49-F238E27FC236}">
                <a16:creationId xmlns:a16="http://schemas.microsoft.com/office/drawing/2014/main" id="{F89FF590-0A65-8E3B-FDE4-09665BF16FC3}"/>
              </a:ext>
            </a:extLst>
          </p:cNvPr>
          <p:cNvGrpSpPr/>
          <p:nvPr/>
        </p:nvGrpSpPr>
        <p:grpSpPr>
          <a:xfrm>
            <a:off x="2223689" y="1132277"/>
            <a:ext cx="3243384" cy="1200329"/>
            <a:chOff x="1743639" y="1132277"/>
            <a:chExt cx="3243384" cy="1200329"/>
          </a:xfrm>
        </p:grpSpPr>
        <p:sp>
          <p:nvSpPr>
            <p:cNvPr id="7" name="TextBox 6">
              <a:extLst>
                <a:ext uri="{FF2B5EF4-FFF2-40B4-BE49-F238E27FC236}">
                  <a16:creationId xmlns:a16="http://schemas.microsoft.com/office/drawing/2014/main" id="{65D4F457-9773-00EB-15C5-666F760C6884}"/>
                </a:ext>
              </a:extLst>
            </p:cNvPr>
            <p:cNvSpPr txBox="1"/>
            <p:nvPr/>
          </p:nvSpPr>
          <p:spPr>
            <a:xfrm>
              <a:off x="2764256" y="1409275"/>
              <a:ext cx="1219996" cy="646331"/>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rPr>
                <a:t>=</a:t>
              </a:r>
            </a:p>
          </p:txBody>
        </p:sp>
        <p:grpSp>
          <p:nvGrpSpPr>
            <p:cNvPr id="8" name="Group 7">
              <a:extLst>
                <a:ext uri="{FF2B5EF4-FFF2-40B4-BE49-F238E27FC236}">
                  <a16:creationId xmlns:a16="http://schemas.microsoft.com/office/drawing/2014/main" id="{23FD5CB0-9B03-7EB3-7715-0B4C3FB7B59E}"/>
                </a:ext>
              </a:extLst>
            </p:cNvPr>
            <p:cNvGrpSpPr/>
            <p:nvPr/>
          </p:nvGrpSpPr>
          <p:grpSpPr>
            <a:xfrm>
              <a:off x="1743639" y="1132277"/>
              <a:ext cx="1219996" cy="1200329"/>
              <a:chOff x="6609554" y="1531407"/>
              <a:chExt cx="1219996" cy="1200329"/>
            </a:xfrm>
          </p:grpSpPr>
          <p:sp>
            <p:nvSpPr>
              <p:cNvPr id="9" name="TextBox 8">
                <a:extLst>
                  <a:ext uri="{FF2B5EF4-FFF2-40B4-BE49-F238E27FC236}">
                    <a16:creationId xmlns:a16="http://schemas.microsoft.com/office/drawing/2014/main" id="{A53165AD-5263-F604-6DC5-917AB9ACA530}"/>
                  </a:ext>
                </a:extLst>
              </p:cNvPr>
              <p:cNvSpPr txBox="1"/>
              <p:nvPr/>
            </p:nvSpPr>
            <p:spPr>
              <a:xfrm>
                <a:off x="6609554" y="1531407"/>
                <a:ext cx="1219996" cy="1200329"/>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rPr>
                  <a:t>70</a:t>
                </a:r>
              </a:p>
              <a:p>
                <a:pPr algn="ctr"/>
                <a:r>
                  <a:rPr lang="en-US" sz="3600" dirty="0">
                    <a:latin typeface="Verdana" panose="020B0604030504040204" pitchFamily="34" charset="0"/>
                    <a:ea typeface="Verdana" panose="020B0604030504040204" pitchFamily="34" charset="0"/>
                  </a:rPr>
                  <a:t>100</a:t>
                </a:r>
              </a:p>
            </p:txBody>
          </p:sp>
          <p:cxnSp>
            <p:nvCxnSpPr>
              <p:cNvPr id="10" name="Straight Connector 9">
                <a:extLst>
                  <a:ext uri="{FF2B5EF4-FFF2-40B4-BE49-F238E27FC236}">
                    <a16:creationId xmlns:a16="http://schemas.microsoft.com/office/drawing/2014/main" id="{B91E426F-C658-CC9E-3D8A-B16BA9E8153E}"/>
                  </a:ext>
                </a:extLst>
              </p:cNvPr>
              <p:cNvCxnSpPr/>
              <p:nvPr/>
            </p:nvCxnSpPr>
            <p:spPr>
              <a:xfrm>
                <a:off x="6800850" y="2137920"/>
                <a:ext cx="829321" cy="0"/>
              </a:xfrm>
              <a:prstGeom prst="line">
                <a:avLst/>
              </a:prstGeom>
              <a:ln w="19050">
                <a:solidFill>
                  <a:schemeClr val="tx1"/>
                </a:solidFill>
              </a:ln>
            </p:spPr>
            <p:style>
              <a:lnRef idx="2">
                <a:schemeClr val="dk1"/>
              </a:lnRef>
              <a:fillRef idx="0">
                <a:schemeClr val="dk1"/>
              </a:fillRef>
              <a:effectRef idx="1">
                <a:schemeClr val="dk1"/>
              </a:effectRef>
              <a:fontRef idx="minor">
                <a:schemeClr val="tx1"/>
              </a:fontRef>
            </p:style>
          </p:cxnSp>
        </p:grpSp>
        <p:grpSp>
          <p:nvGrpSpPr>
            <p:cNvPr id="11" name="Group 10">
              <a:extLst>
                <a:ext uri="{FF2B5EF4-FFF2-40B4-BE49-F238E27FC236}">
                  <a16:creationId xmlns:a16="http://schemas.microsoft.com/office/drawing/2014/main" id="{9EF6C142-6EB5-203A-5B03-0C41E9BAD8BD}"/>
                </a:ext>
              </a:extLst>
            </p:cNvPr>
            <p:cNvGrpSpPr/>
            <p:nvPr/>
          </p:nvGrpSpPr>
          <p:grpSpPr>
            <a:xfrm>
              <a:off x="3767027" y="1132277"/>
              <a:ext cx="1219996" cy="1200329"/>
              <a:chOff x="8632942" y="1531407"/>
              <a:chExt cx="1219996" cy="1200329"/>
            </a:xfrm>
          </p:grpSpPr>
          <p:sp>
            <p:nvSpPr>
              <p:cNvPr id="12" name="TextBox 11">
                <a:extLst>
                  <a:ext uri="{FF2B5EF4-FFF2-40B4-BE49-F238E27FC236}">
                    <a16:creationId xmlns:a16="http://schemas.microsoft.com/office/drawing/2014/main" id="{566FC2BC-6FE2-07DB-A739-6E43FA762D2F}"/>
                  </a:ext>
                </a:extLst>
              </p:cNvPr>
              <p:cNvSpPr txBox="1"/>
              <p:nvPr/>
            </p:nvSpPr>
            <p:spPr>
              <a:xfrm>
                <a:off x="8632942" y="1531407"/>
                <a:ext cx="1219996" cy="1200329"/>
              </a:xfrm>
              <a:prstGeom prst="rect">
                <a:avLst/>
              </a:prstGeom>
              <a:noFill/>
            </p:spPr>
            <p:txBody>
              <a:bodyPr wrap="square" rtlCol="0">
                <a:spAutoFit/>
              </a:bodyPr>
              <a:lstStyle/>
              <a:p>
                <a:pPr algn="ctr"/>
                <a:r>
                  <a:rPr lang="en-US" sz="3600" i="1" dirty="0">
                    <a:latin typeface="Verdana" panose="020B0604030504040204" pitchFamily="34" charset="0"/>
                    <a:ea typeface="Verdana" panose="020B0604030504040204" pitchFamily="34" charset="0"/>
                  </a:rPr>
                  <a:t>x</a:t>
                </a:r>
              </a:p>
              <a:p>
                <a:pPr algn="ctr"/>
                <a:r>
                  <a:rPr lang="en-US" sz="3600" dirty="0">
                    <a:latin typeface="Verdana" panose="020B0604030504040204" pitchFamily="34" charset="0"/>
                    <a:ea typeface="Verdana" panose="020B0604030504040204" pitchFamily="34" charset="0"/>
                  </a:rPr>
                  <a:t>30</a:t>
                </a:r>
              </a:p>
            </p:txBody>
          </p:sp>
          <p:cxnSp>
            <p:nvCxnSpPr>
              <p:cNvPr id="13" name="Straight Connector 12">
                <a:extLst>
                  <a:ext uri="{FF2B5EF4-FFF2-40B4-BE49-F238E27FC236}">
                    <a16:creationId xmlns:a16="http://schemas.microsoft.com/office/drawing/2014/main" id="{8B58D1DA-0122-7E66-8546-DB925ED25902}"/>
                  </a:ext>
                </a:extLst>
              </p:cNvPr>
              <p:cNvCxnSpPr/>
              <p:nvPr/>
            </p:nvCxnSpPr>
            <p:spPr>
              <a:xfrm>
                <a:off x="8824238" y="2137920"/>
                <a:ext cx="829321" cy="0"/>
              </a:xfrm>
              <a:prstGeom prst="line">
                <a:avLst/>
              </a:prstGeom>
              <a:ln w="19050">
                <a:solidFill>
                  <a:schemeClr val="tx1"/>
                </a:solidFill>
              </a:ln>
            </p:spPr>
            <p:style>
              <a:lnRef idx="2">
                <a:schemeClr val="dk1"/>
              </a:lnRef>
              <a:fillRef idx="0">
                <a:schemeClr val="dk1"/>
              </a:fillRef>
              <a:effectRef idx="1">
                <a:schemeClr val="dk1"/>
              </a:effectRef>
              <a:fontRef idx="minor">
                <a:schemeClr val="tx1"/>
              </a:fontRef>
            </p:style>
          </p:cxnSp>
        </p:grpSp>
      </p:grpSp>
      <p:sp>
        <p:nvSpPr>
          <p:cNvPr id="6" name="TextBox 5">
            <a:extLst>
              <a:ext uri="{FF2B5EF4-FFF2-40B4-BE49-F238E27FC236}">
                <a16:creationId xmlns:a16="http://schemas.microsoft.com/office/drawing/2014/main" id="{D1DE2C2F-C1D0-0ADE-C655-A1CE009E0C19}"/>
              </a:ext>
            </a:extLst>
          </p:cNvPr>
          <p:cNvSpPr txBox="1"/>
          <p:nvPr/>
        </p:nvSpPr>
        <p:spPr>
          <a:xfrm>
            <a:off x="586703" y="2912011"/>
            <a:ext cx="6517356" cy="2400657"/>
          </a:xfrm>
          <a:prstGeom prst="rect">
            <a:avLst/>
          </a:prstGeom>
          <a:noFill/>
          <a:ln w="28575">
            <a:solidFill>
              <a:schemeClr val="bg1">
                <a:lumMod val="75000"/>
              </a:schemeClr>
            </a:solidFill>
            <a:prstDash val="dash"/>
          </a:ln>
        </p:spPr>
        <p:txBody>
          <a:bodyPr wrap="square" tIns="91440" bIns="91440" rtlCol="0">
            <a:spAutoFit/>
          </a:bodyPr>
          <a:lstStyle/>
          <a:p>
            <a:r>
              <a:rPr lang="en-US" dirty="0">
                <a:latin typeface="Verdana" panose="020B0604030504040204" pitchFamily="34" charset="0"/>
                <a:ea typeface="Verdana" panose="020B0604030504040204" pitchFamily="34" charset="0"/>
              </a:rPr>
              <a:t>Jackson has 30 game cards. Of these cards, 70% are Basic Attack skills and 30% are Special Attack skills.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Complete the statement about the game cards Jackson owns.</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Jackson has _____ game cards with Basic Attack skills and _____ game cards with Special Attack skills.</a:t>
            </a:r>
          </a:p>
        </p:txBody>
      </p:sp>
    </p:spTree>
    <p:extLst>
      <p:ext uri="{BB962C8B-B14F-4D97-AF65-F5344CB8AC3E}">
        <p14:creationId xmlns:p14="http://schemas.microsoft.com/office/powerpoint/2010/main" val="386584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778</TotalTime>
  <Words>2542</Words>
  <Application>Microsoft Office PowerPoint</Application>
  <PresentationFormat>Widescreen</PresentationFormat>
  <Paragraphs>264</Paragraphs>
  <Slides>17</Slides>
  <Notes>17</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17</vt:i4>
      </vt:variant>
    </vt:vector>
  </HeadingPairs>
  <TitlesOfParts>
    <vt:vector size="29"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80</cp:revision>
  <dcterms:created xsi:type="dcterms:W3CDTF">2025-07-09T19:11:59Z</dcterms:created>
  <dcterms:modified xsi:type="dcterms:W3CDTF">2025-09-22T23:27:33Z</dcterms:modified>
</cp:coreProperties>
</file>