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83"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AD2"/>
    <a:srgbClr val="089AF1"/>
    <a:srgbClr val="AEDEFC"/>
    <a:srgbClr val="86C440"/>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43642-41F7-4E9C-B8D3-8C2F1330F5A0}" v="4" dt="2025-09-12T16:05:5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63669" autoAdjust="0"/>
  </p:normalViewPr>
  <p:slideViewPr>
    <p:cSldViewPr snapToGrid="0">
      <p:cViewPr varScale="1">
        <p:scale>
          <a:sx n="67" d="100"/>
          <a:sy n="67" d="100"/>
        </p:scale>
        <p:origin x="18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autier" userId="9f03ed452849cfae" providerId="LiveId" clId="{34D60D93-E400-4059-AFD2-69BCB9BAB860}"/>
    <pc:docChg chg="undo custSel addSld delSld modSld">
      <pc:chgData name="Carol Gautier" userId="9f03ed452849cfae" providerId="LiveId" clId="{34D60D93-E400-4059-AFD2-69BCB9BAB860}" dt="2025-07-22T15:53:23.643" v="1913" actId="1076"/>
      <pc:docMkLst>
        <pc:docMk/>
      </pc:docMkLst>
      <pc:sldChg chg="modSp mod">
        <pc:chgData name="Carol Gautier" userId="9f03ed452849cfae" providerId="LiveId" clId="{34D60D93-E400-4059-AFD2-69BCB9BAB860}" dt="2025-07-22T13:58:34.107" v="771" actId="20577"/>
        <pc:sldMkLst>
          <pc:docMk/>
          <pc:sldMk cId="176977563" sldId="265"/>
        </pc:sldMkLst>
      </pc:sldChg>
      <pc:sldChg chg="addSp delSp modSp mod modNotesTx">
        <pc:chgData name="Carol Gautier" userId="9f03ed452849cfae" providerId="LiveId" clId="{34D60D93-E400-4059-AFD2-69BCB9BAB860}" dt="2025-07-22T14:47:27.026" v="1861" actId="20577"/>
        <pc:sldMkLst>
          <pc:docMk/>
          <pc:sldMk cId="2172881330" sldId="267"/>
        </pc:sldMkLst>
      </pc:sldChg>
      <pc:sldChg chg="addSp delSp modSp mod modNotesTx">
        <pc:chgData name="Carol Gautier" userId="9f03ed452849cfae" providerId="LiveId" clId="{34D60D93-E400-4059-AFD2-69BCB9BAB860}" dt="2025-07-22T14:48:08.661" v="1881" actId="20577"/>
        <pc:sldMkLst>
          <pc:docMk/>
          <pc:sldMk cId="1873386740" sldId="268"/>
        </pc:sldMkLst>
      </pc:sldChg>
      <pc:sldChg chg="del">
        <pc:chgData name="Carol Gautier" userId="9f03ed452849cfae" providerId="LiveId" clId="{34D60D93-E400-4059-AFD2-69BCB9BAB860}" dt="2025-07-22T13:45:03.994" v="292" actId="47"/>
        <pc:sldMkLst>
          <pc:docMk/>
          <pc:sldMk cId="3860722883" sldId="270"/>
        </pc:sldMkLst>
      </pc:sldChg>
      <pc:sldChg chg="del">
        <pc:chgData name="Carol Gautier" userId="9f03ed452849cfae" providerId="LiveId" clId="{34D60D93-E400-4059-AFD2-69BCB9BAB860}" dt="2025-07-22T13:45:03.994" v="292" actId="47"/>
        <pc:sldMkLst>
          <pc:docMk/>
          <pc:sldMk cId="3973114400" sldId="271"/>
        </pc:sldMkLst>
      </pc:sldChg>
      <pc:sldChg chg="del">
        <pc:chgData name="Carol Gautier" userId="9f03ed452849cfae" providerId="LiveId" clId="{34D60D93-E400-4059-AFD2-69BCB9BAB860}" dt="2025-07-22T14:02:09.517" v="997" actId="47"/>
        <pc:sldMkLst>
          <pc:docMk/>
          <pc:sldMk cId="3503585903" sldId="272"/>
        </pc:sldMkLst>
      </pc:sldChg>
      <pc:sldChg chg="del">
        <pc:chgData name="Carol Gautier" userId="9f03ed452849cfae" providerId="LiveId" clId="{34D60D93-E400-4059-AFD2-69BCB9BAB860}" dt="2025-07-22T14:02:09.517" v="997" actId="47"/>
        <pc:sldMkLst>
          <pc:docMk/>
          <pc:sldMk cId="1227204920" sldId="273"/>
        </pc:sldMkLst>
      </pc:sldChg>
      <pc:sldChg chg="del">
        <pc:chgData name="Carol Gautier" userId="9f03ed452849cfae" providerId="LiveId" clId="{34D60D93-E400-4059-AFD2-69BCB9BAB860}" dt="2025-07-22T14:02:09.517" v="997" actId="47"/>
        <pc:sldMkLst>
          <pc:docMk/>
          <pc:sldMk cId="2951371370" sldId="276"/>
        </pc:sldMkLst>
      </pc:sldChg>
      <pc:sldChg chg="del">
        <pc:chgData name="Carol Gautier" userId="9f03ed452849cfae" providerId="LiveId" clId="{34D60D93-E400-4059-AFD2-69BCB9BAB860}" dt="2025-07-22T14:02:09.517" v="997" actId="47"/>
        <pc:sldMkLst>
          <pc:docMk/>
          <pc:sldMk cId="1666130433" sldId="277"/>
        </pc:sldMkLst>
      </pc:sldChg>
      <pc:sldChg chg="del">
        <pc:chgData name="Carol Gautier" userId="9f03ed452849cfae" providerId="LiveId" clId="{34D60D93-E400-4059-AFD2-69BCB9BAB860}" dt="2025-07-22T14:08:57.659" v="1333" actId="47"/>
        <pc:sldMkLst>
          <pc:docMk/>
          <pc:sldMk cId="2936408850" sldId="278"/>
        </pc:sldMkLst>
      </pc:sldChg>
      <pc:sldChg chg="addSp delSp modSp mod modNotesTx">
        <pc:chgData name="Carol Gautier" userId="9f03ed452849cfae" providerId="LiveId" clId="{34D60D93-E400-4059-AFD2-69BCB9BAB860}" dt="2025-07-22T13:58:32.433" v="767" actId="20577"/>
        <pc:sldMkLst>
          <pc:docMk/>
          <pc:sldMk cId="116853761" sldId="279"/>
        </pc:sldMkLst>
      </pc:sldChg>
      <pc:sldChg chg="addSp delSp modSp add del mod modNotesTx">
        <pc:chgData name="Carol Gautier" userId="9f03ed452849cfae" providerId="LiveId" clId="{34D60D93-E400-4059-AFD2-69BCB9BAB860}" dt="2025-07-22T15:14:53.714" v="1900" actId="20577"/>
        <pc:sldMkLst>
          <pc:docMk/>
          <pc:sldMk cId="3894104992" sldId="280"/>
        </pc:sldMkLst>
      </pc:sldChg>
      <pc:sldChg chg="addSp delSp modSp mod modNotesTx">
        <pc:chgData name="Carol Gautier" userId="9f03ed452849cfae" providerId="LiveId" clId="{34D60D93-E400-4059-AFD2-69BCB9BAB860}" dt="2025-07-22T15:15:02.927" v="1911" actId="20577"/>
        <pc:sldMkLst>
          <pc:docMk/>
          <pc:sldMk cId="663612293" sldId="281"/>
        </pc:sldMkLst>
      </pc:sldChg>
      <pc:sldChg chg="addSp delSp modSp add del mod modNotesTx">
        <pc:chgData name="Carol Gautier" userId="9f03ed452849cfae" providerId="LiveId" clId="{34D60D93-E400-4059-AFD2-69BCB9BAB860}" dt="2025-07-22T15:53:23.643" v="1913" actId="1076"/>
        <pc:sldMkLst>
          <pc:docMk/>
          <pc:sldMk cId="874935960" sldId="282"/>
        </pc:sldMkLst>
      </pc:sldChg>
      <pc:sldChg chg="addSp delSp modSp mod modNotesTx">
        <pc:chgData name="Carol Gautier" userId="9f03ed452849cfae" providerId="LiveId" clId="{34D60D93-E400-4059-AFD2-69BCB9BAB860}" dt="2025-07-22T14:48:01.287" v="1870" actId="20577"/>
        <pc:sldMkLst>
          <pc:docMk/>
          <pc:sldMk cId="3471312857" sldId="283"/>
        </pc:sldMkLst>
      </pc:sldChg>
      <pc:sldChg chg="addSp delSp modSp mod">
        <pc:chgData name="Carol Gautier" userId="9f03ed452849cfae" providerId="LiveId" clId="{34D60D93-E400-4059-AFD2-69BCB9BAB860}" dt="2025-07-22T14:40:25.991" v="1827" actId="1035"/>
        <pc:sldMkLst>
          <pc:docMk/>
          <pc:sldMk cId="252226454" sldId="288"/>
        </pc:sldMkLst>
      </pc:sldChg>
    </pc:docChg>
  </pc:docChgLst>
  <pc:docChgLst>
    <pc:chgData name="Kimberly O'Neal" userId="C7XtvxS4g0cBb4xk4cfY09vszhBAkawk5/Khzw2ihEQ=" providerId="None" clId="Web-{42EB53B3-572F-42BB-8AA8-555BC6F910E9}"/>
    <pc:docChg chg="modSld">
      <pc:chgData name="Kimberly O'Neal" userId="C7XtvxS4g0cBb4xk4cfY09vszhBAkawk5/Khzw2ihEQ=" providerId="None" clId="Web-{42EB53B3-572F-42BB-8AA8-555BC6F910E9}" dt="2025-09-04T22:45:58.395" v="192" actId="1076"/>
      <pc:docMkLst>
        <pc:docMk/>
      </pc:docMkLst>
      <pc:sldChg chg="modSp delAnim">
        <pc:chgData name="Kimberly O'Neal" userId="C7XtvxS4g0cBb4xk4cfY09vszhBAkawk5/Khzw2ihEQ=" providerId="None" clId="Web-{42EB53B3-572F-42BB-8AA8-555BC6F910E9}" dt="2025-09-04T22:43:06.098" v="36" actId="20577"/>
        <pc:sldMkLst>
          <pc:docMk/>
          <pc:sldMk cId="2172881330" sldId="267"/>
        </pc:sldMkLst>
        <pc:spChg chg="mod">
          <ac:chgData name="Kimberly O'Neal" userId="C7XtvxS4g0cBb4xk4cfY09vszhBAkawk5/Khzw2ihEQ=" providerId="None" clId="Web-{42EB53B3-572F-42BB-8AA8-555BC6F910E9}" dt="2025-09-04T22:43:06.098" v="36" actId="20577"/>
          <ac:spMkLst>
            <pc:docMk/>
            <pc:sldMk cId="2172881330" sldId="267"/>
            <ac:spMk id="3" creationId="{3E38EF0F-57D4-62FF-F914-8AE96596E0B3}"/>
          </ac:spMkLst>
        </pc:spChg>
      </pc:sldChg>
      <pc:sldChg chg="modSp delAnim">
        <pc:chgData name="Kimberly O'Neal" userId="C7XtvxS4g0cBb4xk4cfY09vszhBAkawk5/Khzw2ihEQ=" providerId="None" clId="Web-{42EB53B3-572F-42BB-8AA8-555BC6F910E9}" dt="2025-09-04T22:43:47.176" v="76" actId="20577"/>
        <pc:sldMkLst>
          <pc:docMk/>
          <pc:sldMk cId="1873386740" sldId="268"/>
        </pc:sldMkLst>
        <pc:spChg chg="mod">
          <ac:chgData name="Kimberly O'Neal" userId="C7XtvxS4g0cBb4xk4cfY09vszhBAkawk5/Khzw2ihEQ=" providerId="None" clId="Web-{42EB53B3-572F-42BB-8AA8-555BC6F910E9}" dt="2025-09-04T22:43:47.176" v="76" actId="20577"/>
          <ac:spMkLst>
            <pc:docMk/>
            <pc:sldMk cId="1873386740" sldId="268"/>
            <ac:spMk id="2" creationId="{50DE24A2-923E-C6A0-8E00-97623BDC1844}"/>
          </ac:spMkLst>
        </pc:spChg>
        <pc:spChg chg="mod">
          <ac:chgData name="Kimberly O'Neal" userId="C7XtvxS4g0cBb4xk4cfY09vszhBAkawk5/Khzw2ihEQ=" providerId="None" clId="Web-{42EB53B3-572F-42BB-8AA8-555BC6F910E9}" dt="2025-09-04T22:43:41.348" v="75" actId="20577"/>
          <ac:spMkLst>
            <pc:docMk/>
            <pc:sldMk cId="1873386740" sldId="268"/>
            <ac:spMk id="3" creationId="{0D0B2114-043D-2DEF-8B73-2F305D133F8D}"/>
          </ac:spMkLst>
        </pc:spChg>
      </pc:sldChg>
      <pc:sldChg chg="delAnim">
        <pc:chgData name="Kimberly O'Neal" userId="C7XtvxS4g0cBb4xk4cfY09vszhBAkawk5/Khzw2ihEQ=" providerId="None" clId="Web-{42EB53B3-572F-42BB-8AA8-555BC6F910E9}" dt="2025-09-04T22:42:09.426" v="1"/>
        <pc:sldMkLst>
          <pc:docMk/>
          <pc:sldMk cId="116853761" sldId="279"/>
        </pc:sldMkLst>
      </pc:sldChg>
      <pc:sldChg chg="modSp delAnim">
        <pc:chgData name="Kimberly O'Neal" userId="C7XtvxS4g0cBb4xk4cfY09vszhBAkawk5/Khzw2ihEQ=" providerId="None" clId="Web-{42EB53B3-572F-42BB-8AA8-555BC6F910E9}" dt="2025-09-04T22:42:35.301" v="5" actId="20577"/>
        <pc:sldMkLst>
          <pc:docMk/>
          <pc:sldMk cId="3894104992" sldId="280"/>
        </pc:sldMkLst>
        <pc:spChg chg="mod">
          <ac:chgData name="Kimberly O'Neal" userId="C7XtvxS4g0cBb4xk4cfY09vszhBAkawk5/Khzw2ihEQ=" providerId="None" clId="Web-{42EB53B3-572F-42BB-8AA8-555BC6F910E9}" dt="2025-09-04T22:42:35.301" v="5" actId="20577"/>
          <ac:spMkLst>
            <pc:docMk/>
            <pc:sldMk cId="3894104992" sldId="280"/>
            <ac:spMk id="3" creationId="{F8F87D30-2386-D7FA-9E35-272A414EECB7}"/>
          </ac:spMkLst>
        </pc:spChg>
      </pc:sldChg>
      <pc:sldChg chg="addSp modSp delAnim">
        <pc:chgData name="Kimberly O'Neal" userId="C7XtvxS4g0cBb4xk4cfY09vszhBAkawk5/Khzw2ihEQ=" providerId="None" clId="Web-{42EB53B3-572F-42BB-8AA8-555BC6F910E9}" dt="2025-09-04T22:45:58.395" v="192" actId="1076"/>
        <pc:sldMkLst>
          <pc:docMk/>
          <pc:sldMk cId="252226454" sldId="288"/>
        </pc:sldMkLst>
        <pc:spChg chg="mod">
          <ac:chgData name="Kimberly O'Neal" userId="C7XtvxS4g0cBb4xk4cfY09vszhBAkawk5/Khzw2ihEQ=" providerId="None" clId="Web-{42EB53B3-572F-42BB-8AA8-555BC6F910E9}" dt="2025-09-04T22:45:58.395" v="192" actId="1076"/>
          <ac:spMkLst>
            <pc:docMk/>
            <pc:sldMk cId="252226454" sldId="288"/>
            <ac:spMk id="2" creationId="{5A9248D1-F337-0503-8E67-372386FA81E5}"/>
          </ac:spMkLst>
        </pc:spChg>
        <pc:spChg chg="mod">
          <ac:chgData name="Kimberly O'Neal" userId="C7XtvxS4g0cBb4xk4cfY09vszhBAkawk5/Khzw2ihEQ=" providerId="None" clId="Web-{42EB53B3-572F-42BB-8AA8-555BC6F910E9}" dt="2025-09-04T22:44:48.364" v="117" actId="20577"/>
          <ac:spMkLst>
            <pc:docMk/>
            <pc:sldMk cId="252226454" sldId="288"/>
            <ac:spMk id="3" creationId="{B6C2D999-4995-8556-5050-E584229293A2}"/>
          </ac:spMkLst>
        </pc:spChg>
        <pc:spChg chg="add mod">
          <ac:chgData name="Kimberly O'Neal" userId="C7XtvxS4g0cBb4xk4cfY09vszhBAkawk5/Khzw2ihEQ=" providerId="None" clId="Web-{42EB53B3-572F-42BB-8AA8-555BC6F910E9}" dt="2025-09-04T22:44:45.395" v="113" actId="20577"/>
          <ac:spMkLst>
            <pc:docMk/>
            <pc:sldMk cId="252226454" sldId="288"/>
            <ac:spMk id="6" creationId="{F3402AD8-14B8-334F-5FEC-3AE59DE3C28B}"/>
          </ac:spMkLst>
        </pc:spChg>
        <pc:spChg chg="add mod">
          <ac:chgData name="Kimberly O'Neal" userId="C7XtvxS4g0cBb4xk4cfY09vszhBAkawk5/Khzw2ihEQ=" providerId="None" clId="Web-{42EB53B3-572F-42BB-8AA8-555BC6F910E9}" dt="2025-09-04T22:45:56.238" v="191" actId="1076"/>
          <ac:spMkLst>
            <pc:docMk/>
            <pc:sldMk cId="252226454" sldId="288"/>
            <ac:spMk id="7" creationId="{FC31EB03-C398-0409-6B47-C5E095D44A3E}"/>
          </ac:spMkLst>
        </pc:spChg>
      </pc:sldChg>
    </pc:docChg>
  </pc:docChgLst>
  <pc:docChgLst>
    <pc:chgData name="Kimberly O'Neal" userId="C7XtvxS4g0cBb4xk4cfY09vszhBAkawk5/Khzw2ihEQ=" providerId="None" clId="Web-{9CB36692-ED79-4837-8DA1-EDADAF64C9FA}"/>
    <pc:docChg chg="modSld">
      <pc:chgData name="Kimberly O'Neal" userId="C7XtvxS4g0cBb4xk4cfY09vszhBAkawk5/Khzw2ihEQ=" providerId="None" clId="Web-{9CB36692-ED79-4837-8DA1-EDADAF64C9FA}" dt="2025-08-27T22:10:09.035" v="1"/>
      <pc:docMkLst>
        <pc:docMk/>
      </pc:docMkLst>
      <pc:sldChg chg="modSp mod modClrScheme chgLayout">
        <pc:chgData name="Kimberly O'Neal" userId="C7XtvxS4g0cBb4xk4cfY09vszhBAkawk5/Khzw2ihEQ=" providerId="None" clId="Web-{9CB36692-ED79-4837-8DA1-EDADAF64C9FA}" dt="2025-08-27T22:10:09.035" v="1"/>
        <pc:sldMkLst>
          <pc:docMk/>
          <pc:sldMk cId="874935960" sldId="282"/>
        </pc:sldMkLst>
        <pc:spChg chg="mod ord">
          <ac:chgData name="Kimberly O'Neal" userId="C7XtvxS4g0cBb4xk4cfY09vszhBAkawk5/Khzw2ihEQ=" providerId="None" clId="Web-{9CB36692-ED79-4837-8DA1-EDADAF64C9FA}" dt="2025-08-27T22:10:09.035" v="1"/>
          <ac:spMkLst>
            <pc:docMk/>
            <pc:sldMk cId="874935960" sldId="282"/>
            <ac:spMk id="3" creationId="{743320F3-2B35-33BC-F490-FFA584A7CBE2}"/>
          </ac:spMkLst>
        </pc:spChg>
      </pc:sldChg>
      <pc:sldChg chg="modSp">
        <pc:chgData name="Kimberly O'Neal" userId="C7XtvxS4g0cBb4xk4cfY09vszhBAkawk5/Khzw2ihEQ=" providerId="None" clId="Web-{9CB36692-ED79-4837-8DA1-EDADAF64C9FA}" dt="2025-08-27T22:09:46.986" v="0"/>
        <pc:sldMkLst>
          <pc:docMk/>
          <pc:sldMk cId="252226454" sldId="288"/>
        </pc:sldMkLst>
        <pc:spChg chg="mod">
          <ac:chgData name="Kimberly O'Neal" userId="C7XtvxS4g0cBb4xk4cfY09vszhBAkawk5/Khzw2ihEQ=" providerId="None" clId="Web-{9CB36692-ED79-4837-8DA1-EDADAF64C9FA}" dt="2025-08-27T22:09:46.986" v="0"/>
          <ac:spMkLst>
            <pc:docMk/>
            <pc:sldMk cId="252226454" sldId="288"/>
            <ac:spMk id="5" creationId="{695105F4-B29A-DE90-A598-15ECCE9EECE6}"/>
          </ac:spMkLst>
        </pc:spChg>
      </pc:sldChg>
    </pc:docChg>
  </pc:docChgLst>
  <pc:docChgLst>
    <pc:chgData name="Kimberly O'Neal" userId="C7XtvxS4g0cBb4xk4cfY09vszhBAkawk5/Khzw2ihEQ=" providerId="None" clId="Web-{2D543642-41F7-4E9C-B8D3-8C2F1330F5A0}"/>
    <pc:docChg chg="modSld">
      <pc:chgData name="Kimberly O'Neal" userId="C7XtvxS4g0cBb4xk4cfY09vszhBAkawk5/Khzw2ihEQ=" providerId="None" clId="Web-{2D543642-41F7-4E9C-B8D3-8C2F1330F5A0}" dt="2025-09-12T16:05:57.764" v="3" actId="1076"/>
      <pc:docMkLst>
        <pc:docMk/>
      </pc:docMkLst>
      <pc:sldChg chg="modSp">
        <pc:chgData name="Kimberly O'Neal" userId="C7XtvxS4g0cBb4xk4cfY09vszhBAkawk5/Khzw2ihEQ=" providerId="None" clId="Web-{2D543642-41F7-4E9C-B8D3-8C2F1330F5A0}" dt="2025-09-12T16:05:57.764" v="3" actId="1076"/>
        <pc:sldMkLst>
          <pc:docMk/>
          <pc:sldMk cId="252226454" sldId="288"/>
        </pc:sldMkLst>
        <pc:spChg chg="mod">
          <ac:chgData name="Kimberly O'Neal" userId="C7XtvxS4g0cBb4xk4cfY09vszhBAkawk5/Khzw2ihEQ=" providerId="None" clId="Web-{2D543642-41F7-4E9C-B8D3-8C2F1330F5A0}" dt="2025-09-12T16:05:57.764" v="3" actId="1076"/>
          <ac:spMkLst>
            <pc:docMk/>
            <pc:sldMk cId="252226454" sldId="288"/>
            <ac:spMk id="8" creationId="{E9EF772C-894F-726C-76A0-0F62E5DE44D8}"/>
          </ac:spMkLst>
        </pc:spChg>
      </pc:sldChg>
    </pc:docChg>
  </pc:docChgLst>
  <pc:docChgLst>
    <pc:chgData name="Kimberly O'Neal" userId="C7XtvxS4g0cBb4xk4cfY09vszhBAkawk5/Khzw2ihEQ=" providerId="None" clId="Web-{6E1706F8-2E1D-48D6-8D44-98750DBE9E10}"/>
    <pc:docChg chg="modSld">
      <pc:chgData name="Kimberly O'Neal" userId="C7XtvxS4g0cBb4xk4cfY09vszhBAkawk5/Khzw2ihEQ=" providerId="None" clId="Web-{6E1706F8-2E1D-48D6-8D44-98750DBE9E10}" dt="2025-09-03T17:51:07.880" v="2" actId="1076"/>
      <pc:docMkLst>
        <pc:docMk/>
      </pc:docMkLst>
      <pc:sldChg chg="addSp delSp modSp">
        <pc:chgData name="Kimberly O'Neal" userId="C7XtvxS4g0cBb4xk4cfY09vszhBAkawk5/Khzw2ihEQ=" providerId="None" clId="Web-{6E1706F8-2E1D-48D6-8D44-98750DBE9E10}" dt="2025-09-03T17:51:07.880" v="2" actId="1076"/>
        <pc:sldMkLst>
          <pc:docMk/>
          <pc:sldMk cId="176977563" sldId="265"/>
        </pc:sldMkLst>
        <pc:spChg chg="add mod">
          <ac:chgData name="Kimberly O'Neal" userId="C7XtvxS4g0cBb4xk4cfY09vszhBAkawk5/Khzw2ihEQ=" providerId="None" clId="Web-{6E1706F8-2E1D-48D6-8D44-98750DBE9E10}" dt="2025-09-03T17:51:07.880" v="2" actId="1076"/>
          <ac:spMkLst>
            <pc:docMk/>
            <pc:sldMk cId="176977563" sldId="265"/>
            <ac:spMk id="5" creationId="{5BCAA3A3-4990-48C1-C968-A97A0EF5EC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 - option 1: </a:t>
            </a:r>
            <a:r>
              <a:rPr lang="en-US" b="0" i="0" dirty="0">
                <a:solidFill>
                  <a:srgbClr val="1D1C1D"/>
                </a:solidFill>
                <a:effectLst/>
              </a:rPr>
              <a:t>Use the guiding questions on the routine to drive the thinking and discussion with students as they reflect </a:t>
            </a:r>
            <a:r>
              <a:rPr lang="en-US" dirty="0"/>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 - option 2:</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b="1" i="0" dirty="0">
                <a:solidFill>
                  <a:srgbClr val="1D1C1D"/>
                </a:solidFill>
                <a:effectLst/>
                <a:latin typeface="Arial" panose="020B0604020202020204" pitchFamily="34" charset="0"/>
                <a:cs typeface="Arial" panose="020B0604020202020204" pitchFamily="34" charset="0"/>
              </a:rPr>
              <a:t>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pPr marL="0" indent="0" algn="l">
              <a:buFont typeface="+mj-lt"/>
              <a:buNone/>
            </a:pPr>
            <a:r>
              <a:rPr lang="en-US" b="1" i="0" dirty="0">
                <a:solidFill>
                  <a:srgbClr val="1D1C1D"/>
                </a:solidFill>
                <a:effectLst/>
              </a:rPr>
              <a:t>This item was selected to address, loopback, or intervene on equivalent fractions, decimals, and percents because:</a:t>
            </a:r>
          </a:p>
          <a:p>
            <a:pPr marL="228600" indent="-228600">
              <a:buFont typeface="+mj-lt"/>
              <a:buAutoNum type="arabicPeriod"/>
            </a:pPr>
            <a:r>
              <a:rPr lang="en-US" dirty="0"/>
              <a:t>Being able to change percents to decimals or percents to fractions promotes flexibility when solving problems and allows students to use the forms of the numbers interchangeably. </a:t>
            </a:r>
          </a:p>
          <a:p>
            <a:pPr marL="228600" indent="-228600">
              <a:buFont typeface="+mj-lt"/>
              <a:buAutoNum type="arabicPeriod"/>
            </a:pPr>
            <a:r>
              <a:rPr lang="en-US" dirty="0"/>
              <a:t>This is a common problem structure on assessments.</a:t>
            </a:r>
          </a:p>
          <a:p>
            <a:pPr marL="228600" indent="-228600">
              <a:buFont typeface="+mj-lt"/>
              <a:buAutoNum type="arabicPeriod"/>
            </a:pPr>
            <a:r>
              <a:rPr lang="en-US" dirty="0"/>
              <a:t>It’s a skill that will be used in both 7</a:t>
            </a:r>
            <a:r>
              <a:rPr lang="en-US" baseline="30000" dirty="0"/>
              <a:t>th</a:t>
            </a:r>
            <a:r>
              <a:rPr lang="en-US" dirty="0"/>
              <a:t> and 8</a:t>
            </a:r>
            <a:r>
              <a:rPr lang="en-US" baseline="30000" dirty="0"/>
              <a:t>th</a:t>
            </a:r>
            <a:r>
              <a:rPr lang="en-US" dirty="0"/>
              <a:t> grade and in real life.</a:t>
            </a:r>
          </a:p>
          <a:p>
            <a:pPr marL="228600" indent="-228600">
              <a:buFont typeface="+mj-lt"/>
              <a:buAutoNum type="arabicPeriod"/>
            </a:pPr>
            <a:endParaRPr lang="en-US" dirty="0"/>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lgn="l">
              <a:buFont typeface="+mj-lt"/>
              <a:buAutoNum type="arabicPeriod"/>
            </a:pPr>
            <a:r>
              <a:rPr lang="en-US" b="0" i="0" dirty="0">
                <a:solidFill>
                  <a:srgbClr val="1D1C1D"/>
                </a:solidFill>
                <a:effectLst/>
              </a:rPr>
              <a:t>Clues include and require an understanding of important academic vocabulary: decimal, fraction</a:t>
            </a:r>
            <a:r>
              <a:rPr lang="en-US" b="0" i="0">
                <a:solidFill>
                  <a:srgbClr val="1D1C1D"/>
                </a:solidFill>
                <a:effectLst/>
              </a:rPr>
              <a:t>, equivalent.</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of the clues: </a:t>
            </a:r>
          </a:p>
          <a:p>
            <a:pPr marL="685800" lvl="1" indent="-228600" algn="l">
              <a:buFont typeface="Arial" panose="020B0604020202020204" pitchFamily="34" charset="0"/>
              <a:buChar char="•"/>
            </a:pPr>
            <a:r>
              <a:rPr lang="en-US" b="0" i="0" dirty="0">
                <a:solidFill>
                  <a:srgbClr val="1D1C1D"/>
                </a:solidFill>
                <a:effectLst/>
              </a:rPr>
              <a:t>The percent and a value are equivalent</a:t>
            </a:r>
          </a:p>
          <a:p>
            <a:pPr marL="685800" lvl="1" indent="-228600" algn="l">
              <a:buFont typeface="Arial" panose="020B0604020202020204" pitchFamily="34" charset="0"/>
              <a:buChar char="•"/>
            </a:pPr>
            <a:r>
              <a:rPr lang="en-US" b="0" i="0" dirty="0">
                <a:solidFill>
                  <a:srgbClr val="1D1C1D"/>
                </a:solidFill>
                <a:effectLst/>
              </a:rPr>
              <a:t>The percent will need to be changed into a different form</a:t>
            </a:r>
          </a:p>
          <a:p>
            <a:pPr marL="228600" indent="-228600" algn="l">
              <a:buFont typeface="+mj-lt"/>
              <a:buAutoNum type="arabicPeriod"/>
            </a:pPr>
            <a:r>
              <a:rPr lang="en-US" b="0" i="0" dirty="0">
                <a:solidFill>
                  <a:srgbClr val="1D1C1D"/>
                </a:solidFill>
                <a:effectLst/>
              </a:rPr>
              <a:t>Students would benefit from:</a:t>
            </a:r>
          </a:p>
          <a:p>
            <a:pPr marL="685800" lvl="1" indent="-228600" algn="l">
              <a:buFont typeface="Arial" panose="020B0604020202020204" pitchFamily="34" charset="0"/>
              <a:buChar char="•"/>
            </a:pPr>
            <a:r>
              <a:rPr lang="en-US" b="0" i="0" dirty="0">
                <a:solidFill>
                  <a:srgbClr val="1D1C1D"/>
                </a:solidFill>
                <a:effectLst/>
              </a:rPr>
              <a:t>Knowing that percents are a fraction of 100 where the denominator is understood, not written</a:t>
            </a:r>
          </a:p>
          <a:p>
            <a:pPr marL="685800" lvl="1" indent="-228600" algn="l">
              <a:buFont typeface="Arial" panose="020B0604020202020204" pitchFamily="34" charset="0"/>
              <a:buChar char="•"/>
            </a:pPr>
            <a:r>
              <a:rPr lang="en-US" b="0" i="0" dirty="0">
                <a:solidFill>
                  <a:srgbClr val="1D1C1D"/>
                </a:solidFill>
                <a:effectLst/>
              </a:rPr>
              <a:t>15% has the same value as 15/100 or 0.15</a:t>
            </a:r>
          </a:p>
          <a:p>
            <a:pPr marL="685800" lvl="1" indent="-228600" algn="l">
              <a:buFont typeface="Arial" panose="020B0604020202020204" pitchFamily="34" charset="0"/>
              <a:buChar char="•"/>
            </a:pPr>
            <a:r>
              <a:rPr lang="en-US" b="0" i="0" dirty="0">
                <a:solidFill>
                  <a:srgbClr val="1D1C1D"/>
                </a:solidFill>
                <a:effectLst/>
              </a:rPr>
              <a:t>Knowing how to simplify fractions: 15/100 = 3/20</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a:p>
            <a:pPr marL="0" indent="0">
              <a:buFont typeface="+mj-lt"/>
              <a:buNone/>
            </a:pPr>
            <a:r>
              <a:rPr lang="en-US" b="1"/>
              <a:t>Interesting </a:t>
            </a:r>
            <a:r>
              <a:rPr lang="en-US" b="1" dirty="0"/>
              <a:t>fact</a:t>
            </a:r>
            <a:r>
              <a:rPr lang="en-US" dirty="0"/>
              <a:t>: The fact that there’s sale at Game Trade is irrelevant to the problem. </a:t>
            </a:r>
          </a:p>
          <a:p>
            <a:pPr marL="0" indent="0">
              <a:buFont typeface="+mj-lt"/>
              <a:buNone/>
            </a:pPr>
            <a:r>
              <a:rPr lang="en-US" b="1"/>
              <a:t>Useful </a:t>
            </a:r>
            <a:r>
              <a:rPr lang="en-US" b="1" dirty="0"/>
              <a:t>fact</a:t>
            </a:r>
            <a:r>
              <a:rPr lang="en-US" dirty="0"/>
              <a:t>: The problem can be solved with only the information from the question itself.</a:t>
            </a:r>
          </a:p>
          <a:p>
            <a:pPr marL="0" indent="0">
              <a:buFont typeface="+mj-lt"/>
              <a:buNone/>
            </a:pPr>
            <a:r>
              <a:rPr lang="en-US" b="1" dirty="0"/>
              <a:t>Most important fact</a:t>
            </a:r>
            <a:r>
              <a:rPr lang="en-US" dirty="0"/>
              <a:t>: 15% will need to be changed into a fraction or a decimal even though the problem doesn’t say that. The form that it changes to is evident in the answer choices.</a:t>
            </a:r>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mj-lt"/>
              <a:buAutoNum type="arabicPeriod"/>
            </a:pPr>
            <a:r>
              <a:rPr lang="en-US" dirty="0"/>
              <a:t>The meaning </a:t>
            </a:r>
            <a:r>
              <a:rPr lang="en-US"/>
              <a:t>of percent. Percents </a:t>
            </a:r>
            <a:r>
              <a:rPr lang="en-US" dirty="0"/>
              <a:t>are fractions of 100. So 15% is the same as 15/100 or 0.15. (So A and C can be eliminated.)</a:t>
            </a:r>
          </a:p>
          <a:p>
            <a:pPr marL="228600" indent="-228600">
              <a:buFont typeface="+mj-lt"/>
              <a:buAutoNum type="arabicPeriod"/>
            </a:pPr>
            <a:r>
              <a:rPr lang="en-US" dirty="0"/>
              <a:t>Answer choice B can be eliminated because the fraction doesn’t relate to the meaning of percent. This is a distractor answer choice because it contains the same number as the problem does.</a:t>
            </a:r>
          </a:p>
          <a:p>
            <a:pPr marL="228600" indent="-228600">
              <a:buFont typeface="+mj-lt"/>
              <a:buAutoNum type="arabicPeriod"/>
            </a:pPr>
            <a:r>
              <a:rPr lang="en-US" dirty="0"/>
              <a:t>15 and 100 have a common factor of 5. so 15/100 = 3/20. Answer choice D is correct.</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795679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4294967295"/>
          </p:nvPr>
        </p:nvSpPr>
        <p:spPr>
          <a:xfrm>
            <a:off x="7769220" y="1670057"/>
            <a:ext cx="3679825"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4" name="Rectangle 3">
            <a:extLst>
              <a:ext uri="{FF2B5EF4-FFF2-40B4-BE49-F238E27FC236}">
                <a16:creationId xmlns:a16="http://schemas.microsoft.com/office/drawing/2014/main" id="{4072213C-915E-446E-9F80-B0465E043BA7}"/>
              </a:ext>
            </a:extLst>
          </p:cNvPr>
          <p:cNvSpPr/>
          <p:nvPr/>
        </p:nvSpPr>
        <p:spPr>
          <a:xfrm>
            <a:off x="1352915" y="2987902"/>
            <a:ext cx="1386517" cy="347472"/>
          </a:xfrm>
          <a:prstGeom prst="rect">
            <a:avLst/>
          </a:prstGeom>
          <a:noFill/>
          <a:ln w="57150">
            <a:solidFill>
              <a:srgbClr val="FF66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E9AB734C-06FB-8EA2-63FC-32107D04BB21}"/>
              </a:ext>
            </a:extLst>
          </p:cNvPr>
          <p:cNvSpPr/>
          <p:nvPr/>
        </p:nvSpPr>
        <p:spPr>
          <a:xfrm>
            <a:off x="1352913" y="3407976"/>
            <a:ext cx="1386517" cy="347472"/>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BC5789C4-D140-4D50-9421-A8DB6362D6F5}"/>
              </a:ext>
            </a:extLst>
          </p:cNvPr>
          <p:cNvSpPr/>
          <p:nvPr/>
        </p:nvSpPr>
        <p:spPr>
          <a:xfrm>
            <a:off x="1352914" y="3825461"/>
            <a:ext cx="1386517" cy="347472"/>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A0B3810A-0547-3CCC-7FD9-190741B52673}"/>
              </a:ext>
            </a:extLst>
          </p:cNvPr>
          <p:cNvSpPr/>
          <p:nvPr/>
        </p:nvSpPr>
        <p:spPr>
          <a:xfrm>
            <a:off x="1352914" y="4237093"/>
            <a:ext cx="1386517" cy="34747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28B35EC2-F9D1-D8C2-02F9-8439C522D21D}"/>
              </a:ext>
            </a:extLst>
          </p:cNvPr>
          <p:cNvSpPr txBox="1"/>
          <p:nvPr/>
        </p:nvSpPr>
        <p:spPr>
          <a:xfrm>
            <a:off x="1268164" y="1744879"/>
            <a:ext cx="4897616"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3" y="3955703"/>
            <a:ext cx="2989559"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a:t>
            </a:r>
            <a:r>
              <a:rPr lang="en-US" b="1" dirty="0">
                <a:solidFill>
                  <a:schemeClr val="tx1"/>
                </a:solidFill>
                <a:latin typeface="Century Gothic"/>
              </a:rPr>
              <a:t>15% changed to 1.5%</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4" y="2005826"/>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concept help with </a:t>
            </a:r>
            <a:r>
              <a:rPr lang="en-US" b="1" dirty="0">
                <a:solidFill>
                  <a:schemeClr val="tx1"/>
                </a:solidFill>
                <a:latin typeface="Century Gothic"/>
              </a:rPr>
              <a:t>fractions and decimals</a:t>
            </a:r>
            <a:r>
              <a:rPr lang="en-US" dirty="0">
                <a:solidFill>
                  <a:schemeClr val="tx1"/>
                </a:solidFill>
                <a:latin typeface="Century Gothic"/>
              </a:rPr>
              <a:t>?</a:t>
            </a:r>
          </a:p>
        </p:txBody>
      </p:sp>
      <p:sp>
        <p:nvSpPr>
          <p:cNvPr id="5" name="TextBox 4">
            <a:extLst>
              <a:ext uri="{FF2B5EF4-FFF2-40B4-BE49-F238E27FC236}">
                <a16:creationId xmlns:a16="http://schemas.microsoft.com/office/drawing/2014/main" id="{9669D617-D2A1-3288-2CD2-1D5E67ABE215}"/>
              </a:ext>
            </a:extLst>
          </p:cNvPr>
          <p:cNvSpPr txBox="1"/>
          <p:nvPr/>
        </p:nvSpPr>
        <p:spPr>
          <a:xfrm>
            <a:off x="5940172" y="2048140"/>
            <a:ext cx="4897616"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685678" y="1130051"/>
            <a:ext cx="5846967" cy="510576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587788" y="1102042"/>
            <a:ext cx="5846967" cy="5105760"/>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BFBD311A-81AF-C784-DF67-F4C696095A33}"/>
              </a:ext>
            </a:extLst>
          </p:cNvPr>
          <p:cNvSpPr txBox="1"/>
          <p:nvPr/>
        </p:nvSpPr>
        <p:spPr>
          <a:xfrm>
            <a:off x="6896844" y="2325654"/>
            <a:ext cx="3523835"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In Max’s class, 5/8 of the students have a pet. Which value is equivalent to 5/8?</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625/100</a:t>
            </a: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0.58</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6 25/100</a:t>
            </a:r>
            <a:endParaRPr lang="en-US" b="1" dirty="0">
              <a:latin typeface="Verdana" panose="020B0604030504040204" pitchFamily="34" charset="0"/>
              <a:ea typeface="Verdana" panose="020B0604030504040204" pitchFamily="34" charset="0"/>
            </a:endParaRPr>
          </a:p>
          <a:p>
            <a:pPr>
              <a:lnSpc>
                <a:spcPct val="150000"/>
              </a:lnSpc>
            </a:pPr>
            <a:r>
              <a:rPr lang="en-US" b="1">
                <a:latin typeface="Verdana" panose="020B0604030504040204" pitchFamily="34" charset="0"/>
                <a:ea typeface="Verdana" panose="020B0604030504040204" pitchFamily="34" charset="0"/>
              </a:rPr>
              <a:t>D  </a:t>
            </a:r>
            <a:r>
              <a:rPr lang="en-US">
                <a:latin typeface="Verdana" panose="020B0604030504040204" pitchFamily="34" charset="0"/>
                <a:ea typeface="Verdana" panose="020B0604030504040204" pitchFamily="34" charset="0"/>
              </a:rPr>
              <a:t>0.625</a:t>
            </a:r>
            <a:endParaRPr lang="en-US" dirty="0">
              <a:solidFill>
                <a:schemeClr val="accent5">
                  <a:lumMod val="60000"/>
                  <a:lumOff val="40000"/>
                </a:schemeClr>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8AC53E2-6E2B-A3EF-67A5-1F00032D3603}"/>
              </a:ext>
            </a:extLst>
          </p:cNvPr>
          <p:cNvSpPr txBox="1"/>
          <p:nvPr/>
        </p:nvSpPr>
        <p:spPr>
          <a:xfrm>
            <a:off x="1657203" y="2139912"/>
            <a:ext cx="3903916" cy="3175613"/>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347131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62913" y="1266918"/>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732928"/>
            <a:ext cx="2798064" cy="896112"/>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evidence supports your thinking?</a:t>
            </a:r>
          </a:p>
        </p:txBody>
      </p:sp>
      <p:sp>
        <p:nvSpPr>
          <p:cNvPr id="5" name="Oval 4">
            <a:extLst>
              <a:ext uri="{FF2B5EF4-FFF2-40B4-BE49-F238E27FC236}">
                <a16:creationId xmlns:a16="http://schemas.microsoft.com/office/drawing/2014/main" id="{695105F4-B29A-DE90-A598-15ECCE9EECE6}"/>
              </a:ext>
            </a:extLst>
          </p:cNvPr>
          <p:cNvSpPr/>
          <p:nvPr/>
        </p:nvSpPr>
        <p:spPr>
          <a:xfrm>
            <a:off x="6332351" y="4633772"/>
            <a:ext cx="368133" cy="365760"/>
          </a:xfrm>
          <a:prstGeom prst="ellipse">
            <a:avLst/>
          </a:prstGeom>
          <a:solidFill>
            <a:srgbClr val="92D05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F3402AD8-14B8-334F-5FEC-3AE59DE3C28B}"/>
              </a:ext>
            </a:extLst>
          </p:cNvPr>
          <p:cNvSpPr txBox="1"/>
          <p:nvPr/>
        </p:nvSpPr>
        <p:spPr>
          <a:xfrm>
            <a:off x="862913" y="2434230"/>
            <a:ext cx="323760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how will you start when you approach a problem like this?</a:t>
            </a:r>
            <a:endParaRPr lang="en-US" b="1" dirty="0">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FC31EB03-C398-0409-6B47-C5E095D44A3E}"/>
              </a:ext>
            </a:extLst>
          </p:cNvPr>
          <p:cNvSpPr txBox="1"/>
          <p:nvPr/>
        </p:nvSpPr>
        <p:spPr>
          <a:xfrm>
            <a:off x="862913" y="4928092"/>
            <a:ext cx="3366187"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how does understanding fractions and decimals help you solve this problem?</a:t>
            </a:r>
          </a:p>
        </p:txBody>
      </p:sp>
      <p:sp>
        <p:nvSpPr>
          <p:cNvPr id="8" name="TextBox 7">
            <a:extLst>
              <a:ext uri="{FF2B5EF4-FFF2-40B4-BE49-F238E27FC236}">
                <a16:creationId xmlns:a16="http://schemas.microsoft.com/office/drawing/2014/main" id="{E9EF772C-894F-726C-76A0-0F62E5DE44D8}"/>
              </a:ext>
            </a:extLst>
          </p:cNvPr>
          <p:cNvSpPr txBox="1"/>
          <p:nvPr/>
        </p:nvSpPr>
        <p:spPr>
          <a:xfrm>
            <a:off x="6244972" y="2164016"/>
            <a:ext cx="4897616"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546475" y="4821096"/>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581820" y="4821096"/>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32371" y="1693568"/>
            <a:ext cx="5961568" cy="2919733"/>
          </a:xfrm>
          <a:prstGeom prst="rect">
            <a:avLst/>
          </a:prstGeom>
        </p:spPr>
      </p:pic>
      <p:sp>
        <p:nvSpPr>
          <p:cNvPr id="5" name="TextBox 4">
            <a:extLst>
              <a:ext uri="{FF2B5EF4-FFF2-40B4-BE49-F238E27FC236}">
                <a16:creationId xmlns:a16="http://schemas.microsoft.com/office/drawing/2014/main" id="{5BCAA3A3-4990-48C1-C968-A97A0EF5ECA3}"/>
              </a:ext>
            </a:extLst>
          </p:cNvPr>
          <p:cNvSpPr txBox="1"/>
          <p:nvPr/>
        </p:nvSpPr>
        <p:spPr>
          <a:xfrm>
            <a:off x="6825997" y="1577253"/>
            <a:ext cx="4897616"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5" name="TextBox 4">
            <a:extLst>
              <a:ext uri="{FF2B5EF4-FFF2-40B4-BE49-F238E27FC236}">
                <a16:creationId xmlns:a16="http://schemas.microsoft.com/office/drawing/2014/main" id="{40840D91-4C84-A3ED-26C6-98F3CAC02A15}"/>
              </a:ext>
            </a:extLst>
          </p:cNvPr>
          <p:cNvSpPr txBox="1"/>
          <p:nvPr/>
        </p:nvSpPr>
        <p:spPr>
          <a:xfrm>
            <a:off x="6096000" y="2700770"/>
            <a:ext cx="4897616" cy="1559786"/>
          </a:xfrm>
          <a:prstGeom prst="rect">
            <a:avLst/>
          </a:prstGeom>
          <a:noFill/>
          <a:ln w="28575">
            <a:solidFill>
              <a:schemeClr val="bg1">
                <a:lumMod val="75000"/>
              </a:schemeClr>
            </a:solidFill>
            <a:prstDash val="dash"/>
          </a:ln>
        </p:spPr>
        <p:txBody>
          <a:bodyPr wrap="square" lIns="182880" tIns="182880" bIns="182880" rtlCol="0">
            <a:spAutoFit/>
          </a:bodyPr>
          <a:lstStyle/>
          <a:p>
            <a:pPr>
              <a:lnSpc>
                <a:spcPct val="150000"/>
              </a:lnSpc>
            </a:pPr>
            <a:r>
              <a:rPr lang="en-US" dirty="0">
                <a:latin typeface="Verdana" panose="020B0604030504040204" pitchFamily="34" charset="0"/>
                <a:ea typeface="Verdana" panose="020B0604030504040204" pitchFamily="34" charset="0"/>
              </a:rPr>
              <a:t>Game Trade is having a sale. All used video games are 15% off! Which value is equivalent to 15%?</a:t>
            </a: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do you know about </a:t>
            </a:r>
            <a:r>
              <a:rPr lang="en-US" b="1" dirty="0">
                <a:solidFill>
                  <a:schemeClr val="tx1"/>
                </a:solidFill>
                <a:latin typeface="Century Gothic"/>
              </a:rPr>
              <a:t>percents</a:t>
            </a:r>
            <a:r>
              <a:rPr lang="en-US" dirty="0">
                <a:solidFill>
                  <a:schemeClr val="tx1"/>
                </a:solidFill>
                <a:latin typeface="Century Gothic"/>
              </a:rPr>
              <a:t>?</a:t>
            </a:r>
          </a:p>
        </p:txBody>
      </p:sp>
      <p:sp>
        <p:nvSpPr>
          <p:cNvPr id="5" name="TextBox 4">
            <a:extLst>
              <a:ext uri="{FF2B5EF4-FFF2-40B4-BE49-F238E27FC236}">
                <a16:creationId xmlns:a16="http://schemas.microsoft.com/office/drawing/2014/main" id="{5FE8AC63-8962-36CA-1966-981CD5C37930}"/>
              </a:ext>
            </a:extLst>
          </p:cNvPr>
          <p:cNvSpPr txBox="1"/>
          <p:nvPr/>
        </p:nvSpPr>
        <p:spPr>
          <a:xfrm>
            <a:off x="6096000" y="2700770"/>
            <a:ext cx="4897616" cy="1559786"/>
          </a:xfrm>
          <a:prstGeom prst="rect">
            <a:avLst/>
          </a:prstGeom>
          <a:noFill/>
          <a:ln w="28575">
            <a:solidFill>
              <a:schemeClr val="bg1">
                <a:lumMod val="75000"/>
              </a:schemeClr>
            </a:solidFill>
            <a:prstDash val="dash"/>
          </a:ln>
        </p:spPr>
        <p:txBody>
          <a:bodyPr wrap="square" lIns="182880" tIns="182880" bIns="182880" rtlCol="0">
            <a:spAutoFit/>
          </a:bodyPr>
          <a:lstStyle/>
          <a:p>
            <a:pPr>
              <a:lnSpc>
                <a:spcPct val="150000"/>
              </a:lnSpc>
            </a:pPr>
            <a:r>
              <a:rPr lang="en-US" dirty="0">
                <a:latin typeface="Verdana" panose="020B0604030504040204" pitchFamily="34" charset="0"/>
                <a:ea typeface="Verdana" panose="020B0604030504040204" pitchFamily="34" charset="0"/>
              </a:rPr>
              <a:t>Game Trade is having a sale. All used video games are 15% off! Which value is equivalent to 15%?</a:t>
            </a: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3" name="TextBox 2">
            <a:extLst>
              <a:ext uri="{FF2B5EF4-FFF2-40B4-BE49-F238E27FC236}">
                <a16:creationId xmlns:a16="http://schemas.microsoft.com/office/drawing/2014/main" id="{E7A34976-16AA-8E89-850D-B181289D4DD6}"/>
              </a:ext>
            </a:extLst>
          </p:cNvPr>
          <p:cNvSpPr txBox="1"/>
          <p:nvPr/>
        </p:nvSpPr>
        <p:spPr>
          <a:xfrm>
            <a:off x="6096000" y="2700770"/>
            <a:ext cx="4897616" cy="1559786"/>
          </a:xfrm>
          <a:prstGeom prst="rect">
            <a:avLst/>
          </a:prstGeom>
          <a:noFill/>
          <a:ln w="28575">
            <a:solidFill>
              <a:schemeClr val="bg1">
                <a:lumMod val="75000"/>
              </a:schemeClr>
            </a:solidFill>
            <a:prstDash val="dash"/>
          </a:ln>
        </p:spPr>
        <p:txBody>
          <a:bodyPr wrap="square" lIns="182880" tIns="182880" bIns="182880" rtlCol="0">
            <a:spAutoFit/>
          </a:bodyPr>
          <a:lstStyle/>
          <a:p>
            <a:pPr>
              <a:lnSpc>
                <a:spcPct val="150000"/>
              </a:lnSpc>
            </a:pPr>
            <a:r>
              <a:rPr lang="en-US" dirty="0">
                <a:latin typeface="Verdana" panose="020B0604030504040204" pitchFamily="34" charset="0"/>
                <a:ea typeface="Verdana" panose="020B0604030504040204" pitchFamily="34" charset="0"/>
              </a:rPr>
              <a:t>Game Trade is having a sale. All used video games are 15% off! Which value is equivalent to 15%?</a:t>
            </a: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4" y="1763486"/>
            <a:ext cx="2910853" cy="113881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explain your answer in more than one way</a:t>
            </a:r>
            <a:endParaRPr lang="en-US" dirty="0">
              <a:solidFill>
                <a:schemeClr val="tx1"/>
              </a:solidFill>
              <a:latin typeface="Arial" panose="020B0604020202020204" pitchFamily="34" charset="0"/>
            </a:endParaRPr>
          </a:p>
        </p:txBody>
      </p:sp>
      <p:sp>
        <p:nvSpPr>
          <p:cNvPr id="5" name="TextBox 4">
            <a:extLst>
              <a:ext uri="{FF2B5EF4-FFF2-40B4-BE49-F238E27FC236}">
                <a16:creationId xmlns:a16="http://schemas.microsoft.com/office/drawing/2014/main" id="{18099937-04D2-A1A8-F734-2B5D24EC94D8}"/>
              </a:ext>
            </a:extLst>
          </p:cNvPr>
          <p:cNvSpPr txBox="1"/>
          <p:nvPr/>
        </p:nvSpPr>
        <p:spPr>
          <a:xfrm>
            <a:off x="5969427" y="1979693"/>
            <a:ext cx="4897616" cy="2898614"/>
          </a:xfrm>
          <a:prstGeom prst="rect">
            <a:avLst/>
          </a:prstGeom>
          <a:noFill/>
          <a:ln w="28575">
            <a:solidFill>
              <a:schemeClr val="bg1">
                <a:lumMod val="75000"/>
              </a:schemeClr>
            </a:solidFill>
            <a:prstDash val="dash"/>
          </a:ln>
        </p:spPr>
        <p:txBody>
          <a:bodyPr wrap="square" lIns="182880" tIns="91440" bIns="91440" rtlCol="0">
            <a:spAutoFit/>
          </a:bodyPr>
          <a:lstStyle/>
          <a:p>
            <a:r>
              <a:rPr lang="en-US" dirty="0">
                <a:latin typeface="Verdana" panose="020B0604030504040204" pitchFamily="34" charset="0"/>
                <a:ea typeface="Verdana" panose="020B0604030504040204" pitchFamily="34" charset="0"/>
              </a:rPr>
              <a:t>Game Trade is having a sale. All used video games are 15% off! Which value is equivalent to 15%?</a:t>
            </a:r>
          </a:p>
          <a:p>
            <a:endParaRPr lang="en-US"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1.5</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B  </a:t>
            </a:r>
            <a:r>
              <a:rPr lang="en-US" dirty="0">
                <a:latin typeface="Verdana" panose="020B0604030504040204" pitchFamily="34" charset="0"/>
                <a:ea typeface="Verdana" panose="020B0604030504040204" pitchFamily="34" charset="0"/>
              </a:rPr>
              <a:t>1/15</a:t>
            </a:r>
          </a:p>
          <a:p>
            <a:pPr>
              <a:lnSpc>
                <a:spcPct val="150000"/>
              </a:lnSpc>
            </a:pPr>
            <a:r>
              <a:rPr lang="en-US" b="1" dirty="0">
                <a:latin typeface="Verdana" panose="020B0604030504040204" pitchFamily="34" charset="0"/>
                <a:ea typeface="Verdana" panose="020B0604030504040204" pitchFamily="34" charset="0"/>
              </a:rPr>
              <a:t>C  </a:t>
            </a:r>
            <a:r>
              <a:rPr lang="en-US" dirty="0">
                <a:latin typeface="Verdana" panose="020B0604030504040204" pitchFamily="34" charset="0"/>
                <a:ea typeface="Verdana" panose="020B0604030504040204" pitchFamily="34" charset="0"/>
              </a:rPr>
              <a:t>0.32</a:t>
            </a:r>
            <a:endParaRPr lang="en-US" b="1" dirty="0">
              <a:latin typeface="Verdana" panose="020B0604030504040204" pitchFamily="34" charset="0"/>
              <a:ea typeface="Verdana" panose="020B0604030504040204" pitchFamily="34" charset="0"/>
            </a:endParaRPr>
          </a:p>
          <a:p>
            <a:pPr>
              <a:lnSpc>
                <a:spcPct val="150000"/>
              </a:lnSpc>
            </a:pPr>
            <a:r>
              <a:rPr lang="en-US" b="1" dirty="0">
                <a:latin typeface="Verdana" panose="020B0604030504040204" pitchFamily="34" charset="0"/>
                <a:ea typeface="Verdana" panose="020B0604030504040204" pitchFamily="34" charset="0"/>
              </a:rPr>
              <a:t>D  </a:t>
            </a:r>
            <a:r>
              <a:rPr lang="en-US" dirty="0">
                <a:latin typeface="Verdana" panose="020B0604030504040204" pitchFamily="34" charset="0"/>
                <a:ea typeface="Verdana" panose="020B0604030504040204" pitchFamily="34" charset="0"/>
              </a:rPr>
              <a:t>3/20</a:t>
            </a: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1865</Words>
  <Application>Microsoft Office PowerPoint</Application>
  <PresentationFormat>Widescreen</PresentationFormat>
  <Paragraphs>175</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75</cp:revision>
  <dcterms:created xsi:type="dcterms:W3CDTF">2025-07-09T19:11:59Z</dcterms:created>
  <dcterms:modified xsi:type="dcterms:W3CDTF">2025-09-22T23:20:39Z</dcterms:modified>
</cp:coreProperties>
</file>