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5"/>
  </p:notesMasterIdLst>
  <p:sldIdLst>
    <p:sldId id="256" r:id="rId8"/>
    <p:sldId id="265" r:id="rId9"/>
    <p:sldId id="258" r:id="rId10"/>
    <p:sldId id="279" r:id="rId11"/>
    <p:sldId id="259" r:id="rId12"/>
    <p:sldId id="280" r:id="rId13"/>
    <p:sldId id="270" r:id="rId14"/>
    <p:sldId id="271" r:id="rId15"/>
    <p:sldId id="290" r:id="rId16"/>
    <p:sldId id="260" r:id="rId17"/>
    <p:sldId id="267" r:id="rId18"/>
    <p:sldId id="282" r:id="rId19"/>
    <p:sldId id="261" r:id="rId20"/>
    <p:sldId id="268" r:id="rId21"/>
    <p:sldId id="283" r:id="rId22"/>
    <p:sldId id="262" r:id="rId23"/>
    <p:sldId id="2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6C440"/>
    <a:srgbClr val="047AD2"/>
    <a:srgbClr val="089AF1"/>
    <a:srgbClr val="AEDEFC"/>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5E4C62-0D01-4CB8-994C-001CBF39C1E8}" v="6" dt="2025-09-19T15:57:42.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autoAdjust="0"/>
    <p:restoredTop sz="63669" autoAdjust="0"/>
  </p:normalViewPr>
  <p:slideViewPr>
    <p:cSldViewPr snapToGrid="0">
      <p:cViewPr varScale="1">
        <p:scale>
          <a:sx n="67" d="100"/>
          <a:sy n="67" d="100"/>
        </p:scale>
        <p:origin x="18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735E4C62-0D01-4CB8-994C-001CBF39C1E8}"/>
    <pc:docChg chg="mod modSld">
      <pc:chgData name="Kimberly O'Neal" userId="C7XtvxS4g0cBb4xk4cfY09vszhBAkawk5/Khzw2ihEQ=" providerId="None" clId="Web-{735E4C62-0D01-4CB8-994C-001CBF39C1E8}" dt="2025-09-19T15:57:03.060" v="3" actId="1076"/>
      <pc:docMkLst>
        <pc:docMk/>
      </pc:docMkLst>
      <pc:sldChg chg="modSp">
        <pc:chgData name="Kimberly O'Neal" userId="C7XtvxS4g0cBb4xk4cfY09vszhBAkawk5/Khzw2ihEQ=" providerId="None" clId="Web-{735E4C62-0D01-4CB8-994C-001CBF39C1E8}" dt="2025-09-19T15:57:03.060" v="3" actId="1076"/>
        <pc:sldMkLst>
          <pc:docMk/>
          <pc:sldMk cId="3973114400" sldId="271"/>
        </pc:sldMkLst>
        <pc:grpChg chg="ord">
          <ac:chgData name="Kimberly O'Neal" userId="C7XtvxS4g0cBb4xk4cfY09vszhBAkawk5/Khzw2ihEQ=" providerId="None" clId="Web-{735E4C62-0D01-4CB8-994C-001CBF39C1E8}" dt="2025-09-19T15:56:57.888" v="2"/>
          <ac:grpSpMkLst>
            <pc:docMk/>
            <pc:sldMk cId="3973114400" sldId="271"/>
            <ac:grpSpMk id="42" creationId="{650C9919-E208-F5C8-C3E0-1BBBEF76AED9}"/>
          </ac:grpSpMkLst>
        </pc:grpChg>
        <pc:grpChg chg="mod">
          <ac:chgData name="Kimberly O'Neal" userId="C7XtvxS4g0cBb4xk4cfY09vszhBAkawk5/Khzw2ihEQ=" providerId="None" clId="Web-{735E4C62-0D01-4CB8-994C-001CBF39C1E8}" dt="2025-09-19T15:57:03.060" v="3" actId="1076"/>
          <ac:grpSpMkLst>
            <pc:docMk/>
            <pc:sldMk cId="3973114400" sldId="271"/>
            <ac:grpSpMk id="44" creationId="{A49D5155-0631-9E1B-7113-14F8A407ED15}"/>
          </ac:grpSpMkLst>
        </pc:grpChg>
        <pc:picChg chg="mod">
          <ac:chgData name="Kimberly O'Neal" userId="C7XtvxS4g0cBb4xk4cfY09vszhBAkawk5/Khzw2ihEQ=" providerId="None" clId="Web-{735E4C62-0D01-4CB8-994C-001CBF39C1E8}" dt="2025-09-19T15:56:50.669" v="1" actId="1076"/>
          <ac:picMkLst>
            <pc:docMk/>
            <pc:sldMk cId="3973114400" sldId="271"/>
            <ac:picMk id="30" creationId="{1A9E7179-1511-84A1-5881-FE24005D2C2D}"/>
          </ac:picMkLst>
        </pc:picChg>
      </pc:sldChg>
    </pc:docChg>
  </pc:docChgLst>
  <pc:docChgLst>
    <pc:chgData name="Carol Gautier" userId="9f03ed452849cfae" providerId="LiveId" clId="{3C5FBFED-A6D7-42E6-81DF-23F908441B5C}"/>
    <pc:docChg chg="undo redo custSel addSld delSld modSld">
      <pc:chgData name="Carol Gautier" userId="9f03ed452849cfae" providerId="LiveId" clId="{3C5FBFED-A6D7-42E6-81DF-23F908441B5C}" dt="2025-07-30T18:21:55.620" v="3221" actId="14100"/>
      <pc:docMkLst>
        <pc:docMk/>
      </pc:docMkLst>
      <pc:sldChg chg="addSp delSp modSp mod">
        <pc:chgData name="Carol Gautier" userId="9f03ed452849cfae" providerId="LiveId" clId="{3C5FBFED-A6D7-42E6-81DF-23F908441B5C}" dt="2025-07-30T15:57:14.442" v="1462" actId="478"/>
        <pc:sldMkLst>
          <pc:docMk/>
          <pc:sldMk cId="176977563" sldId="265"/>
        </pc:sldMkLst>
      </pc:sldChg>
      <pc:sldChg chg="addSp delSp modSp mod modNotesTx">
        <pc:chgData name="Carol Gautier" userId="9f03ed452849cfae" providerId="LiveId" clId="{3C5FBFED-A6D7-42E6-81DF-23F908441B5C}" dt="2025-07-30T18:01:17.465" v="2976" actId="20577"/>
        <pc:sldMkLst>
          <pc:docMk/>
          <pc:sldMk cId="2172881330" sldId="267"/>
        </pc:sldMkLst>
      </pc:sldChg>
      <pc:sldChg chg="addSp delSp modSp mod">
        <pc:chgData name="Carol Gautier" userId="9f03ed452849cfae" providerId="LiveId" clId="{3C5FBFED-A6D7-42E6-81DF-23F908441B5C}" dt="2025-07-30T18:09:13.780" v="3067" actId="1076"/>
        <pc:sldMkLst>
          <pc:docMk/>
          <pc:sldMk cId="1873386740" sldId="268"/>
        </pc:sldMkLst>
      </pc:sldChg>
      <pc:sldChg chg="addSp delSp modSp mod delAnim modAnim modNotesTx">
        <pc:chgData name="Carol Gautier" userId="9f03ed452849cfae" providerId="LiveId" clId="{3C5FBFED-A6D7-42E6-81DF-23F908441B5C}" dt="2025-07-30T15:58:33.097" v="1473" actId="1076"/>
        <pc:sldMkLst>
          <pc:docMk/>
          <pc:sldMk cId="3973114400" sldId="271"/>
        </pc:sldMkLst>
      </pc:sldChg>
      <pc:sldChg chg="del">
        <pc:chgData name="Carol Gautier" userId="9f03ed452849cfae" providerId="LiveId" clId="{3C5FBFED-A6D7-42E6-81DF-23F908441B5C}" dt="2025-07-30T16:06:38.248" v="2052" actId="47"/>
        <pc:sldMkLst>
          <pc:docMk/>
          <pc:sldMk cId="3503585903" sldId="272"/>
        </pc:sldMkLst>
      </pc:sldChg>
      <pc:sldChg chg="del">
        <pc:chgData name="Carol Gautier" userId="9f03ed452849cfae" providerId="LiveId" clId="{3C5FBFED-A6D7-42E6-81DF-23F908441B5C}" dt="2025-07-30T16:06:38.248" v="2052" actId="47"/>
        <pc:sldMkLst>
          <pc:docMk/>
          <pc:sldMk cId="1227204920" sldId="273"/>
        </pc:sldMkLst>
      </pc:sldChg>
      <pc:sldChg chg="del">
        <pc:chgData name="Carol Gautier" userId="9f03ed452849cfae" providerId="LiveId" clId="{3C5FBFED-A6D7-42E6-81DF-23F908441B5C}" dt="2025-07-30T16:06:38.248" v="2052" actId="47"/>
        <pc:sldMkLst>
          <pc:docMk/>
          <pc:sldMk cId="2951371370" sldId="276"/>
        </pc:sldMkLst>
      </pc:sldChg>
      <pc:sldChg chg="del">
        <pc:chgData name="Carol Gautier" userId="9f03ed452849cfae" providerId="LiveId" clId="{3C5FBFED-A6D7-42E6-81DF-23F908441B5C}" dt="2025-07-30T16:06:38.248" v="2052" actId="47"/>
        <pc:sldMkLst>
          <pc:docMk/>
          <pc:sldMk cId="1666130433" sldId="277"/>
        </pc:sldMkLst>
      </pc:sldChg>
      <pc:sldChg chg="del">
        <pc:chgData name="Carol Gautier" userId="9f03ed452849cfae" providerId="LiveId" clId="{3C5FBFED-A6D7-42E6-81DF-23F908441B5C}" dt="2025-07-30T17:20:36.920" v="2511" actId="47"/>
        <pc:sldMkLst>
          <pc:docMk/>
          <pc:sldMk cId="2936408850" sldId="278"/>
        </pc:sldMkLst>
      </pc:sldChg>
      <pc:sldChg chg="addSp delSp modSp mod modNotesTx">
        <pc:chgData name="Carol Gautier" userId="9f03ed452849cfae" providerId="LiveId" clId="{3C5FBFED-A6D7-42E6-81DF-23F908441B5C}" dt="2025-07-30T15:57:20.317" v="1463" actId="478"/>
        <pc:sldMkLst>
          <pc:docMk/>
          <pc:sldMk cId="116853761" sldId="279"/>
        </pc:sldMkLst>
      </pc:sldChg>
      <pc:sldChg chg="addSp delSp modSp mod modNotesTx">
        <pc:chgData name="Carol Gautier" userId="9f03ed452849cfae" providerId="LiveId" clId="{3C5FBFED-A6D7-42E6-81DF-23F908441B5C}" dt="2025-07-30T17:53:18.425" v="2812" actId="20577"/>
        <pc:sldMkLst>
          <pc:docMk/>
          <pc:sldMk cId="3894104992" sldId="280"/>
        </pc:sldMkLst>
      </pc:sldChg>
      <pc:sldChg chg="del">
        <pc:chgData name="Carol Gautier" userId="9f03ed452849cfae" providerId="LiveId" clId="{3C5FBFED-A6D7-42E6-81DF-23F908441B5C}" dt="2025-07-30T15:58:58.793" v="1475" actId="47"/>
        <pc:sldMkLst>
          <pc:docMk/>
          <pc:sldMk cId="663612293" sldId="281"/>
        </pc:sldMkLst>
      </pc:sldChg>
      <pc:sldChg chg="addSp delSp modSp mod modAnim modNotesTx">
        <pc:chgData name="Carol Gautier" userId="9f03ed452849cfae" providerId="LiveId" clId="{3C5FBFED-A6D7-42E6-81DF-23F908441B5C}" dt="2025-07-30T18:03:10.760" v="2977" actId="114"/>
        <pc:sldMkLst>
          <pc:docMk/>
          <pc:sldMk cId="874935960" sldId="282"/>
        </pc:sldMkLst>
      </pc:sldChg>
      <pc:sldChg chg="addSp delSp modSp mod modNotesTx">
        <pc:chgData name="Carol Gautier" userId="9f03ed452849cfae" providerId="LiveId" clId="{3C5FBFED-A6D7-42E6-81DF-23F908441B5C}" dt="2025-07-30T18:15:34.291" v="3110" actId="20577"/>
        <pc:sldMkLst>
          <pc:docMk/>
          <pc:sldMk cId="3471312857" sldId="283"/>
        </pc:sldMkLst>
      </pc:sldChg>
      <pc:sldChg chg="addSp delSp modSp mod">
        <pc:chgData name="Carol Gautier" userId="9f03ed452849cfae" providerId="LiveId" clId="{3C5FBFED-A6D7-42E6-81DF-23F908441B5C}" dt="2025-07-30T18:21:55.620" v="3221" actId="14100"/>
        <pc:sldMkLst>
          <pc:docMk/>
          <pc:sldMk cId="252226454" sldId="288"/>
        </pc:sldMkLst>
      </pc:sldChg>
      <pc:sldChg chg="delSp add del mod delAnim modNotesTx">
        <pc:chgData name="Carol Gautier" userId="9f03ed452849cfae" providerId="LiveId" clId="{3C5FBFED-A6D7-42E6-81DF-23F908441B5C}" dt="2025-07-30T15:58:55.553" v="1474" actId="47"/>
        <pc:sldMkLst>
          <pc:docMk/>
          <pc:sldMk cId="1911763142" sldId="289"/>
        </pc:sldMkLst>
      </pc:sldChg>
      <pc:sldChg chg="addSp delSp modSp add mod delAnim modAnim modNotesTx">
        <pc:chgData name="Carol Gautier" userId="9f03ed452849cfae" providerId="LiveId" clId="{3C5FBFED-A6D7-42E6-81DF-23F908441B5C}" dt="2025-07-30T17:55:48.480" v="2878" actId="20577"/>
        <pc:sldMkLst>
          <pc:docMk/>
          <pc:sldMk cId="2756836479" sldId="290"/>
        </pc:sldMkLst>
      </pc:sldChg>
    </pc:docChg>
  </pc:docChgLst>
  <pc:docChgLst>
    <pc:chgData name="Kimberly O'Neal" userId="C7XtvxS4g0cBb4xk4cfY09vszhBAkawk5/Khzw2ihEQ=" providerId="None" clId="Web-{164E073D-6332-4B41-A096-DD9130534299}"/>
    <pc:docChg chg="modSld">
      <pc:chgData name="Kimberly O'Neal" userId="C7XtvxS4g0cBb4xk4cfY09vszhBAkawk5/Khzw2ihEQ=" providerId="None" clId="Web-{164E073D-6332-4B41-A096-DD9130534299}" dt="2025-08-27T22:33:42.297" v="5"/>
      <pc:docMkLst>
        <pc:docMk/>
      </pc:docMkLst>
      <pc:sldChg chg="modSp">
        <pc:chgData name="Kimberly O'Neal" userId="C7XtvxS4g0cBb4xk4cfY09vszhBAkawk5/Khzw2ihEQ=" providerId="None" clId="Web-{164E073D-6332-4B41-A096-DD9130534299}" dt="2025-08-27T22:33:20.937" v="4" actId="1076"/>
        <pc:sldMkLst>
          <pc:docMk/>
          <pc:sldMk cId="874935960" sldId="282"/>
        </pc:sldMkLst>
        <pc:spChg chg="mod">
          <ac:chgData name="Kimberly O'Neal" userId="C7XtvxS4g0cBb4xk4cfY09vszhBAkawk5/Khzw2ihEQ=" providerId="None" clId="Web-{164E073D-6332-4B41-A096-DD9130534299}" dt="2025-08-27T22:33:04.765" v="0" actId="1076"/>
          <ac:spMkLst>
            <pc:docMk/>
            <pc:sldMk cId="874935960" sldId="282"/>
            <ac:spMk id="5" creationId="{13125398-2B49-22CA-50A3-5014FC77AD36}"/>
          </ac:spMkLst>
        </pc:spChg>
        <pc:spChg chg="mod">
          <ac:chgData name="Kimberly O'Neal" userId="C7XtvxS4g0cBb4xk4cfY09vszhBAkawk5/Khzw2ihEQ=" providerId="None" clId="Web-{164E073D-6332-4B41-A096-DD9130534299}" dt="2025-08-27T22:33:14.078" v="1" actId="1076"/>
          <ac:spMkLst>
            <pc:docMk/>
            <pc:sldMk cId="874935960" sldId="282"/>
            <ac:spMk id="25" creationId="{B8FC0C34-BBCA-6B6F-4170-FD3B8A3FAA31}"/>
          </ac:spMkLst>
        </pc:spChg>
        <pc:spChg chg="mod">
          <ac:chgData name="Kimberly O'Neal" userId="C7XtvxS4g0cBb4xk4cfY09vszhBAkawk5/Khzw2ihEQ=" providerId="None" clId="Web-{164E073D-6332-4B41-A096-DD9130534299}" dt="2025-08-27T22:33:14.093" v="2" actId="1076"/>
          <ac:spMkLst>
            <pc:docMk/>
            <pc:sldMk cId="874935960" sldId="282"/>
            <ac:spMk id="26" creationId="{5A90AA59-6D52-2657-5A04-A40B43A37DF6}"/>
          </ac:spMkLst>
        </pc:spChg>
        <pc:spChg chg="mod">
          <ac:chgData name="Kimberly O'Neal" userId="C7XtvxS4g0cBb4xk4cfY09vszhBAkawk5/Khzw2ihEQ=" providerId="None" clId="Web-{164E073D-6332-4B41-A096-DD9130534299}" dt="2025-08-27T22:33:20.922" v="3" actId="1076"/>
          <ac:spMkLst>
            <pc:docMk/>
            <pc:sldMk cId="874935960" sldId="282"/>
            <ac:spMk id="27" creationId="{252DD6D3-7A53-F42F-08F3-368ED343D6D2}"/>
          </ac:spMkLst>
        </pc:spChg>
        <pc:spChg chg="mod">
          <ac:chgData name="Kimberly O'Neal" userId="C7XtvxS4g0cBb4xk4cfY09vszhBAkawk5/Khzw2ihEQ=" providerId="None" clId="Web-{164E073D-6332-4B41-A096-DD9130534299}" dt="2025-08-27T22:33:20.937" v="4" actId="1076"/>
          <ac:spMkLst>
            <pc:docMk/>
            <pc:sldMk cId="874935960" sldId="282"/>
            <ac:spMk id="28" creationId="{B94624F1-DE37-7BCE-AFCC-9862F8E8190F}"/>
          </ac:spMkLst>
        </pc:spChg>
      </pc:sldChg>
      <pc:sldChg chg="modSp">
        <pc:chgData name="Kimberly O'Neal" userId="C7XtvxS4g0cBb4xk4cfY09vszhBAkawk5/Khzw2ihEQ=" providerId="None" clId="Web-{164E073D-6332-4B41-A096-DD9130534299}" dt="2025-08-27T22:33:42.297" v="5"/>
        <pc:sldMkLst>
          <pc:docMk/>
          <pc:sldMk cId="252226454" sldId="288"/>
        </pc:sldMkLst>
      </pc:sldChg>
    </pc:docChg>
  </pc:docChgLst>
  <pc:docChgLst>
    <pc:chgData name="Kimberly O'Neal" userId="C7XtvxS4g0cBb4xk4cfY09vszhBAkawk5/Khzw2ihEQ=" providerId="None" clId="Web-{E5343AD5-A770-4504-B64B-0B60EA36F034}"/>
    <pc:docChg chg="modSld">
      <pc:chgData name="Kimberly O'Neal" userId="C7XtvxS4g0cBb4xk4cfY09vszhBAkawk5/Khzw2ihEQ=" providerId="None" clId="Web-{E5343AD5-A770-4504-B64B-0B60EA36F034}" dt="2025-09-05T14:22:23.788" v="132"/>
      <pc:docMkLst>
        <pc:docMk/>
      </pc:docMkLst>
      <pc:sldChg chg="delAnim">
        <pc:chgData name="Kimberly O'Neal" userId="C7XtvxS4g0cBb4xk4cfY09vszhBAkawk5/Khzw2ihEQ=" providerId="None" clId="Web-{E5343AD5-A770-4504-B64B-0B60EA36F034}" dt="2025-09-05T14:19:13.037" v="5"/>
        <pc:sldMkLst>
          <pc:docMk/>
          <pc:sldMk cId="2172881330" sldId="267"/>
        </pc:sldMkLst>
      </pc:sldChg>
      <pc:sldChg chg="modSp delAnim">
        <pc:chgData name="Kimberly O'Neal" userId="C7XtvxS4g0cBb4xk4cfY09vszhBAkawk5/Khzw2ihEQ=" providerId="None" clId="Web-{E5343AD5-A770-4504-B64B-0B60EA36F034}" dt="2025-09-05T14:20:44.147" v="32" actId="20577"/>
        <pc:sldMkLst>
          <pc:docMk/>
          <pc:sldMk cId="1873386740" sldId="268"/>
        </pc:sldMkLst>
        <pc:spChg chg="mod">
          <ac:chgData name="Kimberly O'Neal" userId="C7XtvxS4g0cBb4xk4cfY09vszhBAkawk5/Khzw2ihEQ=" providerId="None" clId="Web-{E5343AD5-A770-4504-B64B-0B60EA36F034}" dt="2025-09-05T14:20:44.147" v="32" actId="20577"/>
          <ac:spMkLst>
            <pc:docMk/>
            <pc:sldMk cId="1873386740" sldId="268"/>
            <ac:spMk id="2" creationId="{50DE24A2-923E-C6A0-8E00-97623BDC1844}"/>
          </ac:spMkLst>
        </pc:spChg>
        <pc:spChg chg="mod">
          <ac:chgData name="Kimberly O'Neal" userId="C7XtvxS4g0cBb4xk4cfY09vszhBAkawk5/Khzw2ihEQ=" providerId="None" clId="Web-{E5343AD5-A770-4504-B64B-0B60EA36F034}" dt="2025-09-05T14:20:13.100" v="30" actId="14100"/>
          <ac:spMkLst>
            <pc:docMk/>
            <pc:sldMk cId="1873386740" sldId="268"/>
            <ac:spMk id="3" creationId="{0D0B2114-043D-2DEF-8B73-2F305D133F8D}"/>
          </ac:spMkLst>
        </pc:spChg>
      </pc:sldChg>
      <pc:sldChg chg="delAnim">
        <pc:chgData name="Kimberly O'Neal" userId="C7XtvxS4g0cBb4xk4cfY09vszhBAkawk5/Khzw2ihEQ=" providerId="None" clId="Web-{E5343AD5-A770-4504-B64B-0B60EA36F034}" dt="2025-09-05T14:18:38.771" v="1"/>
        <pc:sldMkLst>
          <pc:docMk/>
          <pc:sldMk cId="116853761" sldId="279"/>
        </pc:sldMkLst>
      </pc:sldChg>
      <pc:sldChg chg="delAnim">
        <pc:chgData name="Kimberly O'Neal" userId="C7XtvxS4g0cBb4xk4cfY09vszhBAkawk5/Khzw2ihEQ=" providerId="None" clId="Web-{E5343AD5-A770-4504-B64B-0B60EA36F034}" dt="2025-09-05T14:18:45.443" v="3"/>
        <pc:sldMkLst>
          <pc:docMk/>
          <pc:sldMk cId="3894104992" sldId="280"/>
        </pc:sldMkLst>
      </pc:sldChg>
      <pc:sldChg chg="addSp modSp delAnim">
        <pc:chgData name="Kimberly O'Neal" userId="C7XtvxS4g0cBb4xk4cfY09vszhBAkawk5/Khzw2ihEQ=" providerId="None" clId="Web-{E5343AD5-A770-4504-B64B-0B60EA36F034}" dt="2025-09-05T14:22:23.788" v="132"/>
        <pc:sldMkLst>
          <pc:docMk/>
          <pc:sldMk cId="252226454" sldId="288"/>
        </pc:sldMkLst>
        <pc:spChg chg="mod">
          <ac:chgData name="Kimberly O'Neal" userId="C7XtvxS4g0cBb4xk4cfY09vszhBAkawk5/Khzw2ihEQ=" providerId="None" clId="Web-{E5343AD5-A770-4504-B64B-0B60EA36F034}" dt="2025-09-05T14:22:14.023" v="130" actId="1076"/>
          <ac:spMkLst>
            <pc:docMk/>
            <pc:sldMk cId="252226454" sldId="288"/>
            <ac:spMk id="2" creationId="{5A9248D1-F337-0503-8E67-372386FA81E5}"/>
          </ac:spMkLst>
        </pc:spChg>
        <pc:spChg chg="mod">
          <ac:chgData name="Kimberly O'Neal" userId="C7XtvxS4g0cBb4xk4cfY09vszhBAkawk5/Khzw2ihEQ=" providerId="None" clId="Web-{E5343AD5-A770-4504-B64B-0B60EA36F034}" dt="2025-09-05T14:20:59.819" v="35" actId="1076"/>
          <ac:spMkLst>
            <pc:docMk/>
            <pc:sldMk cId="252226454" sldId="288"/>
            <ac:spMk id="3" creationId="{B6C2D999-4995-8556-5050-E584229293A2}"/>
          </ac:spMkLst>
        </pc:spChg>
        <pc:spChg chg="add mod">
          <ac:chgData name="Kimberly O'Neal" userId="C7XtvxS4g0cBb4xk4cfY09vszhBAkawk5/Khzw2ihEQ=" providerId="None" clId="Web-{E5343AD5-A770-4504-B64B-0B60EA36F034}" dt="2025-09-05T14:22:23.788" v="132"/>
          <ac:spMkLst>
            <pc:docMk/>
            <pc:sldMk cId="252226454" sldId="288"/>
            <ac:spMk id="8" creationId="{9C59BAE4-9DF5-4393-D414-68FDD4F55757}"/>
          </ac:spMkLst>
        </pc:spChg>
      </pc:sldChg>
    </pc:docChg>
  </pc:docChgLst>
  <pc:docChgLst>
    <pc:chgData name="Kimberly O'Neal" userId="C7XtvxS4g0cBb4xk4cfY09vszhBAkawk5/Khzw2ihEQ=" providerId="None" clId="Web-{A7052A0E-92BD-4D65-8ADC-F48D32B760BC}"/>
    <pc:docChg chg="modSld">
      <pc:chgData name="Kimberly O'Neal" userId="C7XtvxS4g0cBb4xk4cfY09vszhBAkawk5/Khzw2ihEQ=" providerId="None" clId="Web-{A7052A0E-92BD-4D65-8ADC-F48D32B760BC}" dt="2025-09-03T17:55:43.762" v="15" actId="14100"/>
      <pc:docMkLst>
        <pc:docMk/>
      </pc:docMkLst>
      <pc:sldChg chg="addSp delSp modSp">
        <pc:chgData name="Kimberly O'Neal" userId="C7XtvxS4g0cBb4xk4cfY09vszhBAkawk5/Khzw2ihEQ=" providerId="None" clId="Web-{A7052A0E-92BD-4D65-8ADC-F48D32B760BC}" dt="2025-09-03T17:55:43.762" v="15" actId="14100"/>
        <pc:sldMkLst>
          <pc:docMk/>
          <pc:sldMk cId="176977563" sldId="265"/>
        </pc:sldMkLst>
        <pc:spChg chg="mod">
          <ac:chgData name="Kimberly O'Neal" userId="C7XtvxS4g0cBb4xk4cfY09vszhBAkawk5/Khzw2ihEQ=" providerId="None" clId="Web-{A7052A0E-92BD-4D65-8ADC-F48D32B760BC}" dt="2025-09-03T17:55:35.996" v="13" actId="1076"/>
          <ac:spMkLst>
            <pc:docMk/>
            <pc:sldMk cId="176977563" sldId="265"/>
            <ac:spMk id="3" creationId="{2FE8A83F-1796-E29F-539E-95C377E5AA8E}"/>
          </ac:spMkLst>
        </pc:spChg>
        <pc:picChg chg="mod">
          <ac:chgData name="Kimberly O'Neal" userId="C7XtvxS4g0cBb4xk4cfY09vszhBAkawk5/Khzw2ihEQ=" providerId="None" clId="Web-{A7052A0E-92BD-4D65-8ADC-F48D32B760BC}" dt="2025-09-03T17:55:43.762" v="15" actId="14100"/>
          <ac:picMkLst>
            <pc:docMk/>
            <pc:sldMk cId="176977563" sldId="265"/>
            <ac:picMk id="6" creationId="{6B452C15-FA63-D048-2BA3-50DD5C39A824}"/>
          </ac:picMkLst>
        </pc:picChg>
      </pc:sldChg>
    </pc:docChg>
  </pc:docChgLst>
  <pc:docChgLst>
    <pc:chgData name="Kimberly O'Neal" userId="C7XtvxS4g0cBb4xk4cfY09vszhBAkawk5/Khzw2ihEQ=" providerId="None" clId="Web-{6023D34E-B0F6-4FDD-9D39-0D081D06FD41}"/>
    <pc:docChg chg="modSld">
      <pc:chgData name="Kimberly O'Neal" userId="C7XtvxS4g0cBb4xk4cfY09vszhBAkawk5/Khzw2ihEQ=" providerId="None" clId="Web-{6023D34E-B0F6-4FDD-9D39-0D081D06FD41}" dt="2025-09-12T16:06:24.478" v="61"/>
      <pc:docMkLst>
        <pc:docMk/>
      </pc:docMkLst>
      <pc:sldChg chg="modNotes">
        <pc:chgData name="Kimberly O'Neal" userId="C7XtvxS4g0cBb4xk4cfY09vszhBAkawk5/Khzw2ihEQ=" providerId="None" clId="Web-{6023D34E-B0F6-4FDD-9D39-0D081D06FD41}" dt="2025-09-12T16:02:56.696" v="45"/>
        <pc:sldMkLst>
          <pc:docMk/>
          <pc:sldMk cId="3973114400" sldId="271"/>
        </pc:sldMkLst>
      </pc:sldChg>
      <pc:sldChg chg="modNotes">
        <pc:chgData name="Kimberly O'Neal" userId="C7XtvxS4g0cBb4xk4cfY09vszhBAkawk5/Khzw2ihEQ=" providerId="None" clId="Web-{6023D34E-B0F6-4FDD-9D39-0D081D06FD41}" dt="2025-09-12T16:02:24.212" v="31"/>
        <pc:sldMkLst>
          <pc:docMk/>
          <pc:sldMk cId="116853761" sldId="279"/>
        </pc:sldMkLst>
      </pc:sldChg>
      <pc:sldChg chg="addSp delSp modSp">
        <pc:chgData name="Kimberly O'Neal" userId="C7XtvxS4g0cBb4xk4cfY09vszhBAkawk5/Khzw2ihEQ=" providerId="None" clId="Web-{6023D34E-B0F6-4FDD-9D39-0D081D06FD41}" dt="2025-09-12T16:06:24.478" v="61"/>
        <pc:sldMkLst>
          <pc:docMk/>
          <pc:sldMk cId="252226454" sldId="288"/>
        </pc:sldMkLst>
        <pc:spChg chg="add mod ord">
          <ac:chgData name="Kimberly O'Neal" userId="C7XtvxS4g0cBb4xk4cfY09vszhBAkawk5/Khzw2ihEQ=" providerId="None" clId="Web-{6023D34E-B0F6-4FDD-9D39-0D081D06FD41}" dt="2025-09-12T16:06:24.478" v="61"/>
          <ac:spMkLst>
            <pc:docMk/>
            <pc:sldMk cId="252226454" sldId="288"/>
            <ac:spMk id="26" creationId="{695105F4-B29A-DE90-A598-15ECCE9EECE6}"/>
          </ac:spMkLst>
        </pc:spChg>
      </pc:sldChg>
      <pc:sldChg chg="modNotes">
        <pc:chgData name="Kimberly O'Neal" userId="C7XtvxS4g0cBb4xk4cfY09vszhBAkawk5/Khzw2ihEQ=" providerId="None" clId="Web-{6023D34E-B0F6-4FDD-9D39-0D081D06FD41}" dt="2025-09-12T16:03:10.493" v="52"/>
        <pc:sldMkLst>
          <pc:docMk/>
          <pc:sldMk cId="2756836479" sldId="2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mj-lt"/>
              <a:buAutoNum type="arabicPeriod"/>
            </a:pPr>
            <a:r>
              <a:rPr lang="en-US" dirty="0"/>
              <a:t>The process to solve the model:</a:t>
            </a:r>
          </a:p>
          <a:p>
            <a:pPr marL="685800" lvl="1" indent="-228600">
              <a:buFont typeface="Arial" panose="020B0604020202020204" pitchFamily="34" charset="0"/>
              <a:buChar char="•"/>
            </a:pPr>
            <a:r>
              <a:rPr lang="en-US" dirty="0"/>
              <a:t>First, make a zero pair by adding a white square to both sides of the =.</a:t>
            </a:r>
          </a:p>
          <a:p>
            <a:pPr marL="685800" lvl="1" indent="-228600">
              <a:buFont typeface="Arial" panose="020B0604020202020204" pitchFamily="34" charset="0"/>
              <a:buChar char="•"/>
            </a:pPr>
            <a:r>
              <a:rPr lang="en-US" dirty="0"/>
              <a:t>Second, divide the ones evenly between each </a:t>
            </a:r>
            <a:r>
              <a:rPr lang="en-US" i="1" dirty="0"/>
              <a:t>x</a:t>
            </a:r>
            <a:r>
              <a:rPr lang="en-US" i="0" dirty="0"/>
              <a:t>. </a:t>
            </a:r>
            <a:endParaRPr lang="en-US" dirty="0"/>
          </a:p>
          <a:p>
            <a:pPr marL="228600" indent="-228600">
              <a:buFont typeface="+mj-lt"/>
              <a:buAutoNum type="arabicPeriod"/>
            </a:pPr>
            <a:r>
              <a:rPr lang="en-US"/>
              <a:t>Checking their </a:t>
            </a:r>
            <a:r>
              <a:rPr lang="en-US" dirty="0"/>
              <a:t>work by writing the equation and solving it.</a:t>
            </a: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 - option 2: make the case (learning from mistakes instructional strategy)</a:t>
            </a:r>
          </a:p>
          <a:p>
            <a:pPr algn="l"/>
            <a:r>
              <a:rPr lang="en-US" sz="1200" b="0" dirty="0">
                <a:solidFill>
                  <a:schemeClr val="tx1">
                    <a:lumMod val="85000"/>
                    <a:lumOff val="15000"/>
                  </a:schemeClr>
                </a:solidFill>
                <a:latin typeface="Arial" panose="020B0604020202020204" pitchFamily="34" charset="0"/>
                <a:cs typeface="Arial" panose="020B0604020202020204" pitchFamily="34" charset="0"/>
              </a:rPr>
              <a:t>free virtual dice available in the lead4ward app and at: www.lead4ward.com/dice</a:t>
            </a:r>
          </a:p>
          <a:p>
            <a:pPr algn="l"/>
            <a:endParaRPr lang="en-US" sz="1200" b="0" dirty="0">
              <a:solidFill>
                <a:schemeClr val="tx1">
                  <a:lumMod val="85000"/>
                  <a:lumOff val="15000"/>
                </a:schemeClr>
              </a:solidFill>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Arial" panose="020B0604020202020204" pitchFamily="34" charset="0"/>
                <a:cs typeface="Arial" panose="020B0604020202020204" pitchFamily="34" charset="0"/>
              </a:rPr>
              <a:t>Students </a:t>
            </a:r>
            <a:r>
              <a:rPr lang="en-US" dirty="0">
                <a:latin typeface="Arial" panose="020B0604020202020204" pitchFamily="34" charset="0"/>
                <a:cs typeface="Arial" panose="020B0604020202020204" pitchFamily="34" charset="0"/>
              </a:rPr>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a:p>
            <a:r>
              <a:rPr lang="en-US" sz="1200" b="1" i="0" kern="1200" dirty="0">
                <a:solidFill>
                  <a:schemeClr val="tx1"/>
                </a:solidFill>
                <a:effectLst/>
                <a:latin typeface="Arial" panose="020B0604020202020204" pitchFamily="34" charset="0"/>
                <a:ea typeface="+mn-ea"/>
                <a:cs typeface="Arial" panose="020B0604020202020204" pitchFamily="34" charset="0"/>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latin typeface="Arial" panose="020B0604020202020204" pitchFamily="34" charset="0"/>
                <a:cs typeface="Arial" panose="020B0604020202020204" pitchFamily="34" charset="0"/>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latin typeface="Arial" panose="020B0604020202020204" pitchFamily="34" charset="0"/>
                <a:cs typeface="Arial" panose="020B0604020202020204" pitchFamily="34" charset="0"/>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latin typeface="Arial" panose="020B0604020202020204" pitchFamily="34" charset="0"/>
                <a:cs typeface="Arial" panose="020B0604020202020204" pitchFamily="34" charset="0"/>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latin typeface="Arial" panose="020B0604020202020204" pitchFamily="34" charset="0"/>
                <a:cs typeface="Arial" panose="020B0604020202020204" pitchFamily="34" charset="0"/>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be sure discussion includes:</a:t>
            </a:r>
          </a:p>
          <a:p>
            <a:pPr marL="228600"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Student-driven discourse. </a:t>
            </a:r>
          </a:p>
          <a:p>
            <a:pPr marL="228600" indent="-228600" algn="l">
              <a:buFont typeface="Arial" panose="020B0604020202020204" pitchFamily="34" charset="0"/>
              <a:buChar char="•"/>
            </a:pPr>
            <a:endParaRPr lang="en-US" b="0" i="0" dirty="0">
              <a:solidFill>
                <a:srgbClr val="1D1C1D"/>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rgbClr val="1D1C1D"/>
                </a:solidFill>
                <a:effectLst/>
                <a:latin typeface="Arial" panose="020B0604020202020204" pitchFamily="34" charset="0"/>
                <a:cs typeface="Arial" panose="020B0604020202020204" pitchFamily="34" charset="0"/>
              </a:rPr>
              <a:t>A is correct.</a:t>
            </a:r>
          </a:p>
          <a:p>
            <a:pPr marL="0" indent="0" algn="l">
              <a:buFont typeface="Arial" panose="020B0604020202020204" pitchFamily="34" charset="0"/>
              <a:buNone/>
            </a:pPr>
            <a:r>
              <a:rPr lang="en-US" b="1" i="0" dirty="0">
                <a:solidFill>
                  <a:srgbClr val="1D1C1D"/>
                </a:solidFill>
                <a:effectLst/>
                <a:latin typeface="Arial" panose="020B0604020202020204" pitchFamily="34" charset="0"/>
                <a:cs typeface="Arial" panose="020B0604020202020204" pitchFamily="34" charset="0"/>
              </a:rPr>
              <a:t>B </a:t>
            </a:r>
            <a:r>
              <a:rPr lang="en-US" b="0" i="0" dirty="0">
                <a:solidFill>
                  <a:srgbClr val="1D1C1D"/>
                </a:solidFill>
                <a:effectLst/>
                <a:latin typeface="Arial" panose="020B0604020202020204" pitchFamily="34" charset="0"/>
                <a:cs typeface="Arial" panose="020B0604020202020204" pitchFamily="34" charset="0"/>
              </a:rPr>
              <a:t>is incorrect. Mistake was adding a gray tile (</a:t>
            </a:r>
            <a:r>
              <a:rPr lang="en-US" b="0" i="0" dirty="0">
                <a:solidFill>
                  <a:srgbClr val="1D1C1D"/>
                </a:solidFill>
                <a:effectLst/>
                <a:latin typeface="Arial" panose="020B0604020202020204" pitchFamily="34" charset="0"/>
                <a:ea typeface="Verdana" panose="020B0604030504040204" pitchFamily="34" charset="0"/>
                <a:cs typeface="Arial" panose="020B0604020202020204" pitchFamily="34" charset="0"/>
              </a:rPr>
              <a:t>–1) to +5. Then dividing 4 by 2.</a:t>
            </a:r>
          </a:p>
          <a:p>
            <a:pPr marL="0" indent="0" algn="l">
              <a:buFont typeface="Arial" panose="020B0604020202020204" pitchFamily="34" charset="0"/>
              <a:buNone/>
            </a:pPr>
            <a:r>
              <a:rPr lang="en-US" b="1" i="0" dirty="0">
                <a:solidFill>
                  <a:srgbClr val="1D1C1D"/>
                </a:solidFill>
                <a:effectLst/>
                <a:latin typeface="Arial" panose="020B0604020202020204" pitchFamily="34" charset="0"/>
                <a:ea typeface="Verdana" panose="020B0604030504040204" pitchFamily="34" charset="0"/>
                <a:cs typeface="Arial" panose="020B0604020202020204" pitchFamily="34" charset="0"/>
              </a:rPr>
              <a:t>C</a:t>
            </a:r>
            <a:r>
              <a:rPr lang="en-US" b="0" i="0" dirty="0">
                <a:solidFill>
                  <a:srgbClr val="1D1C1D"/>
                </a:solidFill>
                <a:effectLst/>
                <a:latin typeface="Arial" panose="020B0604020202020204" pitchFamily="34" charset="0"/>
                <a:ea typeface="Verdana" panose="020B0604030504040204" pitchFamily="34" charset="0"/>
                <a:cs typeface="Arial" panose="020B0604020202020204" pitchFamily="34" charset="0"/>
              </a:rPr>
              <a:t> is incorrect. Mistake was not dividing by 2.</a:t>
            </a:r>
          </a:p>
          <a:p>
            <a:pPr marL="0" indent="0" algn="l">
              <a:buFont typeface="Arial" panose="020B0604020202020204" pitchFamily="34" charset="0"/>
              <a:buNone/>
            </a:pPr>
            <a:r>
              <a:rPr lang="en-US" b="1" i="0" dirty="0">
                <a:solidFill>
                  <a:srgbClr val="1D1C1D"/>
                </a:solidFill>
                <a:effectLst/>
                <a:latin typeface="Arial" panose="020B0604020202020204" pitchFamily="34" charset="0"/>
                <a:ea typeface="Verdana" panose="020B0604030504040204" pitchFamily="34" charset="0"/>
                <a:cs typeface="Arial" panose="020B0604020202020204" pitchFamily="34" charset="0"/>
              </a:rPr>
              <a:t>D </a:t>
            </a:r>
            <a:r>
              <a:rPr lang="en-US" b="0" i="0" dirty="0">
                <a:solidFill>
                  <a:srgbClr val="1D1C1D"/>
                </a:solidFill>
                <a:effectLst/>
                <a:latin typeface="Arial" panose="020B0604020202020204" pitchFamily="34" charset="0"/>
                <a:ea typeface="Verdana" panose="020B0604030504040204" pitchFamily="34" charset="0"/>
                <a:cs typeface="Arial" panose="020B0604020202020204" pitchFamily="34" charset="0"/>
              </a:rPr>
              <a:t>is incorrect. Mistakes were adding a gray tile </a:t>
            </a:r>
            <a:r>
              <a:rPr lang="en-US" b="0" i="0" dirty="0">
                <a:solidFill>
                  <a:srgbClr val="1D1C1D"/>
                </a:solidFill>
                <a:effectLst/>
                <a:latin typeface="Arial" panose="020B0604020202020204" pitchFamily="34" charset="0"/>
                <a:cs typeface="Arial" panose="020B0604020202020204" pitchFamily="34" charset="0"/>
              </a:rPr>
              <a:t>(</a:t>
            </a:r>
            <a:r>
              <a:rPr lang="en-US" b="0" i="0" dirty="0">
                <a:solidFill>
                  <a:srgbClr val="1D1C1D"/>
                </a:solidFill>
                <a:effectLst/>
                <a:latin typeface="Arial" panose="020B0604020202020204" pitchFamily="34" charset="0"/>
                <a:ea typeface="Verdana" panose="020B0604030504040204" pitchFamily="34" charset="0"/>
                <a:cs typeface="Arial" panose="020B0604020202020204" pitchFamily="34" charset="0"/>
              </a:rPr>
              <a:t>–1) to +5 and not dividing by 2.</a:t>
            </a:r>
            <a:endParaRPr lang="en-US" b="1" i="0" dirty="0">
              <a:solidFill>
                <a:srgbClr val="1D1C1D"/>
              </a:solidFill>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 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i="0" dirty="0">
                <a:latin typeface="Arial" panose="020B0604020202020204" pitchFamily="34" charset="0"/>
                <a:cs typeface="Arial" panose="020B0604020202020204" pitchFamily="34" charset="0"/>
              </a:rPr>
              <a:t>The original problem is on the </a:t>
            </a:r>
            <a:r>
              <a:rPr lang="en-US" b="1" i="0" dirty="0">
                <a:latin typeface="Arial" panose="020B0604020202020204" pitchFamily="34" charset="0"/>
                <a:cs typeface="Arial" panose="020B0604020202020204" pitchFamily="34" charset="0"/>
              </a:rPr>
              <a:t>left</a:t>
            </a:r>
            <a:r>
              <a:rPr lang="en-US" i="0" dirty="0">
                <a:latin typeface="Arial" panose="020B0604020202020204" pitchFamily="34" charset="0"/>
                <a:cs typeface="Arial" panose="020B0604020202020204" pitchFamily="34" charset="0"/>
              </a:rPr>
              <a:t>. The problems are essentially the same with the signs reversed. The answer doesn’t change.</a:t>
            </a: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a:t>
            </a:r>
            <a:r>
              <a:rPr lang="en-US" b="0" dirty="0" err="1"/>
              <a:t>thinkalong</a:t>
            </a:r>
            <a:r>
              <a:rPr lang="en-US" b="0" dirty="0"/>
              <a:t>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solving equations because:</a:t>
            </a:r>
          </a:p>
          <a:p>
            <a:pPr marL="228600" indent="-228600">
              <a:buFont typeface="+mj-lt"/>
              <a:buAutoNum type="arabicPeriod"/>
            </a:pPr>
            <a:r>
              <a:rPr lang="en-US" dirty="0"/>
              <a:t>It’s a standard that has high leverage for future learning.</a:t>
            </a:r>
          </a:p>
          <a:p>
            <a:pPr marL="228600" indent="-228600">
              <a:buFont typeface="+mj-lt"/>
              <a:buAutoNum type="arabicPeriod"/>
            </a:pPr>
            <a:r>
              <a:rPr lang="en-US" dirty="0"/>
              <a:t>Fluency in solving equations and inequalities with two steps is expected in 8</a:t>
            </a:r>
            <a:r>
              <a:rPr lang="en-US" baseline="30000" dirty="0"/>
              <a:t>th</a:t>
            </a:r>
            <a:r>
              <a:rPr lang="en-US" dirty="0"/>
              <a:t> grade.</a:t>
            </a:r>
          </a:p>
          <a:p>
            <a:pPr marL="228600" indent="-228600">
              <a:buFont typeface="+mj-lt"/>
              <a:buAutoNum type="arabicPeriod"/>
            </a:pPr>
            <a:r>
              <a:rPr lang="en-US" dirty="0"/>
              <a:t>Students will solve equations in every math class they take from now through </a:t>
            </a:r>
            <a:r>
              <a:rPr lang="en-US"/>
              <a:t>college.</a:t>
            </a:r>
            <a:endParaRPr lang="en-US" dirty="0"/>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equation, model, = </a:t>
            </a:r>
            <a:r>
              <a:rPr lang="en-US" b="0" i="1" dirty="0">
                <a:solidFill>
                  <a:srgbClr val="1D1C1D"/>
                </a:solidFill>
                <a:effectLst/>
              </a:rPr>
              <a:t>x,</a:t>
            </a:r>
            <a:r>
              <a:rPr lang="en-US" b="0" i="0" dirty="0">
                <a:solidFill>
                  <a:srgbClr val="1D1C1D"/>
                </a:solidFill>
                <a:effectLst/>
              </a:rPr>
              <a:t> = 1, = </a:t>
            </a:r>
            <a:r>
              <a:rPr lang="en-US" b="0" i="0">
                <a:solidFill>
                  <a:srgbClr val="1D1C1D"/>
                </a:solidFill>
                <a:effectLst/>
                <a:ea typeface="Verdana" panose="020B0604030504040204" pitchFamily="34" charset="0"/>
              </a:rPr>
              <a:t>–1.</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marL="628650" lvl="1" indent="-171450" algn="l">
              <a:buFont typeface="Arial" panose="020B0604020202020204" pitchFamily="34" charset="0"/>
              <a:buChar char="•"/>
            </a:pPr>
            <a:r>
              <a:rPr lang="en-US" b="0" i="0" dirty="0">
                <a:solidFill>
                  <a:srgbClr val="1D1C1D"/>
                </a:solidFill>
                <a:effectLst/>
              </a:rPr>
              <a:t>The white rectangles </a:t>
            </a:r>
            <a:r>
              <a:rPr lang="en-US" b="0" i="0">
                <a:solidFill>
                  <a:srgbClr val="1D1C1D"/>
                </a:solidFill>
                <a:effectLst/>
              </a:rPr>
              <a:t>represent </a:t>
            </a:r>
            <a:r>
              <a:rPr lang="en-US" b="0" i="1">
                <a:solidFill>
                  <a:srgbClr val="1D1C1D"/>
                </a:solidFill>
                <a:effectLst/>
              </a:rPr>
              <a:t>x</a:t>
            </a:r>
            <a:endParaRPr lang="en-US" b="0" i="0" dirty="0">
              <a:solidFill>
                <a:srgbClr val="1D1C1D"/>
              </a:solidFill>
              <a:effectLst/>
            </a:endParaRPr>
          </a:p>
          <a:p>
            <a:pPr marL="628650" lvl="1" indent="-171450" algn="l">
              <a:buFont typeface="Arial" panose="020B0604020202020204" pitchFamily="34" charset="0"/>
              <a:buChar char="•"/>
            </a:pPr>
            <a:r>
              <a:rPr lang="en-US" b="0" i="0" dirty="0">
                <a:solidFill>
                  <a:srgbClr val="1D1C1D"/>
                </a:solidFill>
                <a:effectLst/>
              </a:rPr>
              <a:t>The white squares </a:t>
            </a:r>
            <a:r>
              <a:rPr lang="en-US" b="0" i="0">
                <a:solidFill>
                  <a:srgbClr val="1D1C1D"/>
                </a:solidFill>
                <a:effectLst/>
              </a:rPr>
              <a:t>represent 1</a:t>
            </a:r>
            <a:endParaRPr lang="en-US" b="0" i="0" dirty="0">
              <a:solidFill>
                <a:srgbClr val="1D1C1D"/>
              </a:solidFill>
              <a:effectLst/>
            </a:endParaRPr>
          </a:p>
          <a:p>
            <a:pPr marL="628650" lvl="1" indent="-171450" algn="l">
              <a:buFont typeface="Arial" panose="020B0604020202020204" pitchFamily="34" charset="0"/>
              <a:buChar char="•"/>
            </a:pPr>
            <a:r>
              <a:rPr lang="en-US" b="0" i="0" dirty="0">
                <a:solidFill>
                  <a:srgbClr val="1D1C1D"/>
                </a:solidFill>
                <a:effectLst/>
              </a:rPr>
              <a:t>The gray squares represent </a:t>
            </a:r>
            <a:r>
              <a:rPr lang="en-US" b="0" i="0">
                <a:solidFill>
                  <a:srgbClr val="1D1C1D"/>
                </a:solidFill>
                <a:effectLst/>
                <a:ea typeface="Verdana" panose="020B0604030504040204" pitchFamily="34" charset="0"/>
              </a:rPr>
              <a:t>–1</a:t>
            </a:r>
            <a:endParaRPr lang="en-US" b="0" i="0" dirty="0">
              <a:solidFill>
                <a:srgbClr val="1D1C1D"/>
              </a:solidFill>
              <a:effectLst/>
              <a:ea typeface="Verdana" panose="020B0604030504040204" pitchFamily="34" charset="0"/>
            </a:endParaRPr>
          </a:p>
          <a:p>
            <a:pPr marL="628650" lvl="1" indent="-171450" algn="l">
              <a:buFont typeface="Arial" panose="020B0604020202020204" pitchFamily="34" charset="0"/>
              <a:buChar char="•"/>
            </a:pPr>
            <a:r>
              <a:rPr lang="en-US" b="0" i="0" dirty="0">
                <a:solidFill>
                  <a:srgbClr val="1D1C1D"/>
                </a:solidFill>
                <a:effectLst/>
                <a:ea typeface="Verdana" panose="020B0604030504040204" pitchFamily="34" charset="0"/>
              </a:rPr>
              <a:t>What shape and color would represent –</a:t>
            </a:r>
            <a:r>
              <a:rPr lang="en-US" b="0" i="1" dirty="0">
                <a:solidFill>
                  <a:srgbClr val="1D1C1D"/>
                </a:solidFill>
                <a:effectLst/>
                <a:ea typeface="Verdana" panose="020B0604030504040204" pitchFamily="34" charset="0"/>
              </a:rPr>
              <a:t>x</a:t>
            </a:r>
            <a:r>
              <a:rPr lang="en-US" b="0" i="0" dirty="0">
                <a:solidFill>
                  <a:srgbClr val="1D1C1D"/>
                </a:solidFill>
                <a:effectLst/>
                <a:ea typeface="Verdana" panose="020B0604030504040204" pitchFamily="34" charset="0"/>
              </a:rPr>
              <a:t>? </a:t>
            </a:r>
            <a:r>
              <a:rPr lang="en-US" b="0" i="1" dirty="0">
                <a:solidFill>
                  <a:srgbClr val="1D1C1D"/>
                </a:solidFill>
                <a:effectLst/>
                <a:ea typeface="Verdana" panose="020B0604030504040204" pitchFamily="34" charset="0"/>
              </a:rPr>
              <a:t>gray rectangle</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would benefit from having practiced solving equations with models and writing the equation that this model represents.</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latin typeface="Arial" panose="020B0604020202020204" pitchFamily="34" charset="0"/>
                <a:cs typeface="Arial" panose="020B0604020202020204" pitchFamily="34" charset="0"/>
              </a:rPr>
              <a:t>show what you know</a:t>
            </a:r>
            <a:r>
              <a:rPr lang="en-US" b="1" i="0" dirty="0">
                <a:solidFill>
                  <a:srgbClr val="1D1C1D"/>
                </a:solidFill>
                <a:effectLst/>
                <a:latin typeface="Arial" panose="020B0604020202020204" pitchFamily="34" charset="0"/>
                <a:cs typeface="Arial" panose="020B0604020202020204" pitchFamily="34" charset="0"/>
              </a:rPr>
              <a:t> - option 2,</a:t>
            </a:r>
            <a:r>
              <a:rPr lang="en-US" sz="1200" b="1" i="0" dirty="0">
                <a:solidFill>
                  <a:srgbClr val="1D1C1D"/>
                </a:solidFill>
                <a:effectLst/>
                <a:latin typeface="Arial" panose="020B0604020202020204" pitchFamily="34" charset="0"/>
                <a:cs typeface="Arial" panose="020B0604020202020204" pitchFamily="34" charset="0"/>
              </a:rPr>
              <a:t> round 1 rationale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is a FIB because: </a:t>
            </a:r>
          </a:p>
          <a:p>
            <a:r>
              <a:rPr lang="en-US" dirty="0">
                <a:latin typeface="Arial" panose="020B0604020202020204" pitchFamily="34" charset="0"/>
                <a:cs typeface="Arial" panose="020B0604020202020204" pitchFamily="34" charset="0"/>
              </a:rPr>
              <a:t>[Click to add gray squares.] Adding another gray square doesn’t make 0 and remove the original gray square. </a:t>
            </a:r>
          </a:p>
          <a:p>
            <a:r>
              <a:rPr lang="en-US">
                <a:latin typeface="Arial" panose="020B0604020202020204" pitchFamily="34" charset="0"/>
                <a:cs typeface="Arial" panose="020B0604020202020204" pitchFamily="34" charset="0"/>
              </a:rPr>
              <a:t>[Click] </a:t>
            </a:r>
            <a:r>
              <a:rPr lang="en-US" dirty="0">
                <a:latin typeface="Arial" panose="020B0604020202020204" pitchFamily="34" charset="0"/>
                <a:cs typeface="Arial" panose="020B0604020202020204" pitchFamily="34" charset="0"/>
              </a:rPr>
              <a:t>It makes </a:t>
            </a:r>
            <a:r>
              <a:rPr lang="en-US" dirty="0">
                <a:latin typeface="Arial" panose="020B0604020202020204" pitchFamily="34" charset="0"/>
                <a:ea typeface="Verdana" panose="020B0604030504040204" pitchFamily="34" charset="0"/>
                <a:cs typeface="Arial" panose="020B0604020202020204" pitchFamily="34" charset="0"/>
              </a:rPr>
              <a:t>–</a:t>
            </a:r>
            <a:r>
              <a:rPr lang="en-US" dirty="0">
                <a:latin typeface="Arial" panose="020B0604020202020204" pitchFamily="34" charset="0"/>
                <a:cs typeface="Arial" panose="020B0604020202020204" pitchFamily="34" charset="0"/>
              </a:rPr>
              <a:t>2.</a:t>
            </a:r>
          </a:p>
          <a:p>
            <a:r>
              <a:rPr lang="en-US">
                <a:latin typeface="Arial" panose="020B0604020202020204" pitchFamily="34" charset="0"/>
                <a:cs typeface="Arial" panose="020B0604020202020204" pitchFamily="34" charset="0"/>
              </a:rPr>
              <a:t>[Click] </a:t>
            </a:r>
            <a:r>
              <a:rPr lang="en-US" dirty="0">
                <a:latin typeface="Arial" panose="020B0604020202020204" pitchFamily="34" charset="0"/>
                <a:cs typeface="Arial" panose="020B0604020202020204" pitchFamily="34" charset="0"/>
              </a:rPr>
              <a:t>Add a white square to both sides of the =.</a:t>
            </a:r>
          </a:p>
          <a:p>
            <a:r>
              <a:rPr lang="en-US">
                <a:latin typeface="Arial" panose="020B0604020202020204" pitchFamily="34" charset="0"/>
                <a:cs typeface="Arial" panose="020B0604020202020204" pitchFamily="34" charset="0"/>
              </a:rPr>
              <a:t>[Click] </a:t>
            </a:r>
            <a:r>
              <a:rPr lang="en-US" dirty="0">
                <a:latin typeface="Arial" panose="020B0604020202020204" pitchFamily="34" charset="0"/>
                <a:cs typeface="Arial" panose="020B0604020202020204" pitchFamily="34" charset="0"/>
              </a:rPr>
              <a:t>The white and gray square cancel each other out (1 + </a:t>
            </a:r>
            <a:r>
              <a:rPr lang="en-US" dirty="0">
                <a:latin typeface="Arial" panose="020B0604020202020204" pitchFamily="34" charset="0"/>
                <a:ea typeface="Verdana" panose="020B0604030504040204" pitchFamily="34" charset="0"/>
                <a:cs typeface="Arial" panose="020B0604020202020204" pitchFamily="34" charset="0"/>
              </a:rPr>
              <a:t>–1 = 0).</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F4E8-5982-8B13-2CDB-E416D968B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1F8D5-11BB-425D-0380-57B05A3A4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B9521-CA20-F874-4559-D2B25E9A5E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2 rationale</a:t>
            </a:r>
          </a:p>
          <a:p>
            <a:endParaRPr lang="en-US" dirty="0"/>
          </a:p>
          <a:p>
            <a:r>
              <a:rPr lang="en-US" dirty="0"/>
              <a:t>This is a FIB because the 1 is subtracted (or is negative) because it is gray.</a:t>
            </a:r>
          </a:p>
        </p:txBody>
      </p:sp>
      <p:sp>
        <p:nvSpPr>
          <p:cNvPr id="4" name="Slide Number Placeholder 3">
            <a:extLst>
              <a:ext uri="{FF2B5EF4-FFF2-40B4-BE49-F238E27FC236}">
                <a16:creationId xmlns:a16="http://schemas.microsoft.com/office/drawing/2014/main" id="{C6D8D9D5-C608-0111-C712-70C6BB277801}"/>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485015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0.xml"/><Relationship Id="rId5" Type="http://schemas.openxmlformats.org/officeDocument/2006/relationships/slide" Target="slide13.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sp>
        <p:nvSpPr>
          <p:cNvPr id="8" name="TextBox 7">
            <a:extLst>
              <a:ext uri="{FF2B5EF4-FFF2-40B4-BE49-F238E27FC236}">
                <a16:creationId xmlns:a16="http://schemas.microsoft.com/office/drawing/2014/main" id="{06A15CD9-FA7D-16CC-418A-3ADC621B8B8E}"/>
              </a:ext>
            </a:extLst>
          </p:cNvPr>
          <p:cNvSpPr txBox="1"/>
          <p:nvPr/>
        </p:nvSpPr>
        <p:spPr>
          <a:xfrm>
            <a:off x="5734279" y="1145465"/>
            <a:ext cx="5367914" cy="5156925"/>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An equation is modeled below.</a:t>
            </a: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makes this equation true?</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3</a:t>
            </a:r>
            <a:r>
              <a:rPr lang="en-US" b="1" dirty="0">
                <a:latin typeface="Verdana" panose="020B0604030504040204" pitchFamily="34" charset="0"/>
                <a:ea typeface="Verdana" panose="020B0604030504040204" pitchFamily="34" charset="0"/>
              </a:rPr>
              <a:t>          B  </a:t>
            </a:r>
            <a:r>
              <a:rPr lang="en-US" dirty="0">
                <a:latin typeface="Verdana" panose="020B0604030504040204" pitchFamily="34" charset="0"/>
                <a:ea typeface="Verdana" panose="020B0604030504040204" pitchFamily="34" charset="0"/>
              </a:rPr>
              <a:t>2</a:t>
            </a:r>
            <a:r>
              <a:rPr lang="en-US" b="1" dirty="0">
                <a:latin typeface="Verdana" panose="020B0604030504040204" pitchFamily="34" charset="0"/>
                <a:ea typeface="Verdana" panose="020B0604030504040204" pitchFamily="34" charset="0"/>
              </a:rPr>
              <a:t>          C  </a:t>
            </a:r>
            <a:r>
              <a:rPr lang="en-US" dirty="0">
                <a:latin typeface="Verdana" panose="020B0604030504040204" pitchFamily="34" charset="0"/>
                <a:ea typeface="Verdana" panose="020B0604030504040204" pitchFamily="34" charset="0"/>
              </a:rPr>
              <a:t>6</a:t>
            </a:r>
            <a:r>
              <a:rPr lang="en-US" b="1" dirty="0">
                <a:latin typeface="Verdana" panose="020B0604030504040204" pitchFamily="34" charset="0"/>
                <a:ea typeface="Verdana" panose="020B0604030504040204" pitchFamily="34" charset="0"/>
              </a:rPr>
              <a:t>          D  </a:t>
            </a:r>
            <a:r>
              <a:rPr lang="en-US" dirty="0">
                <a:latin typeface="Verdana" panose="020B0604030504040204" pitchFamily="34" charset="0"/>
                <a:ea typeface="Verdana" panose="020B0604030504040204" pitchFamily="34" charset="0"/>
              </a:rPr>
              <a:t>4</a:t>
            </a:r>
          </a:p>
        </p:txBody>
      </p:sp>
      <p:grpSp>
        <p:nvGrpSpPr>
          <p:cNvPr id="19" name="Group 18">
            <a:extLst>
              <a:ext uri="{FF2B5EF4-FFF2-40B4-BE49-F238E27FC236}">
                <a16:creationId xmlns:a16="http://schemas.microsoft.com/office/drawing/2014/main" id="{94CD1FFF-2187-7AB5-5C7A-84C7DF66C554}"/>
              </a:ext>
            </a:extLst>
          </p:cNvPr>
          <p:cNvGrpSpPr/>
          <p:nvPr/>
        </p:nvGrpSpPr>
        <p:grpSpPr>
          <a:xfrm>
            <a:off x="5890121" y="1714223"/>
            <a:ext cx="5030949" cy="3547903"/>
            <a:chOff x="6452282" y="514059"/>
            <a:chExt cx="5030949" cy="3547903"/>
          </a:xfrm>
        </p:grpSpPr>
        <p:sp>
          <p:nvSpPr>
            <p:cNvPr id="26" name="Rectangle 25">
              <a:extLst>
                <a:ext uri="{FF2B5EF4-FFF2-40B4-BE49-F238E27FC236}">
                  <a16:creationId xmlns:a16="http://schemas.microsoft.com/office/drawing/2014/main" id="{7554259F-6A89-A66F-E0E2-0B47E4436E14}"/>
                </a:ext>
              </a:extLst>
            </p:cNvPr>
            <p:cNvSpPr/>
            <p:nvPr/>
          </p:nvSpPr>
          <p:spPr>
            <a:xfrm>
              <a:off x="6452282"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a:extLst>
                <a:ext uri="{FF2B5EF4-FFF2-40B4-BE49-F238E27FC236}">
                  <a16:creationId xmlns:a16="http://schemas.microsoft.com/office/drawing/2014/main" id="{EA1E15EB-A82A-1D65-51BC-C7C9E4CA8AD7}"/>
                </a:ext>
              </a:extLst>
            </p:cNvPr>
            <p:cNvSpPr/>
            <p:nvPr/>
          </p:nvSpPr>
          <p:spPr>
            <a:xfrm>
              <a:off x="8387178"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Rectangle 27">
              <a:extLst>
                <a:ext uri="{FF2B5EF4-FFF2-40B4-BE49-F238E27FC236}">
                  <a16:creationId xmlns:a16="http://schemas.microsoft.com/office/drawing/2014/main" id="{83F4C6DF-D3BC-F1C1-D4BE-B79997CAA320}"/>
                </a:ext>
              </a:extLst>
            </p:cNvPr>
            <p:cNvSpPr/>
            <p:nvPr/>
          </p:nvSpPr>
          <p:spPr>
            <a:xfrm>
              <a:off x="9960343"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TextBox 28">
              <a:extLst>
                <a:ext uri="{FF2B5EF4-FFF2-40B4-BE49-F238E27FC236}">
                  <a16:creationId xmlns:a16="http://schemas.microsoft.com/office/drawing/2014/main" id="{F32CDD85-A4A3-B70B-0C73-91A9717228BA}"/>
                </a:ext>
              </a:extLst>
            </p:cNvPr>
            <p:cNvSpPr txBox="1"/>
            <p:nvPr/>
          </p:nvSpPr>
          <p:spPr>
            <a:xfrm>
              <a:off x="7856539" y="2135193"/>
              <a:ext cx="53063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p>
          </p:txBody>
        </p:sp>
        <p:sp>
          <p:nvSpPr>
            <p:cNvPr id="30" name="Rectangle 29">
              <a:extLst>
                <a:ext uri="{FF2B5EF4-FFF2-40B4-BE49-F238E27FC236}">
                  <a16:creationId xmlns:a16="http://schemas.microsoft.com/office/drawing/2014/main" id="{72500EEF-0773-642F-5DFF-2DADDE9FEE68}"/>
                </a:ext>
              </a:extLst>
            </p:cNvPr>
            <p:cNvSpPr/>
            <p:nvPr/>
          </p:nvSpPr>
          <p:spPr>
            <a:xfrm>
              <a:off x="6684970" y="632962"/>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Rectangle 30">
              <a:extLst>
                <a:ext uri="{FF2B5EF4-FFF2-40B4-BE49-F238E27FC236}">
                  <a16:creationId xmlns:a16="http://schemas.microsoft.com/office/drawing/2014/main" id="{0DE347C2-8B4B-3C73-0432-ED1DAE61CB8E}"/>
                </a:ext>
              </a:extLst>
            </p:cNvPr>
            <p:cNvSpPr/>
            <p:nvPr/>
          </p:nvSpPr>
          <p:spPr>
            <a:xfrm>
              <a:off x="7228494"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24972F74-B571-817C-A052-00ECDF859242}"/>
                </a:ext>
              </a:extLst>
            </p:cNvPr>
            <p:cNvSpPr/>
            <p:nvPr/>
          </p:nvSpPr>
          <p:spPr>
            <a:xfrm>
              <a:off x="6684970" y="3433792"/>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16295719-BA8B-DE62-9229-62F91AD38D6B}"/>
                </a:ext>
              </a:extLst>
            </p:cNvPr>
            <p:cNvSpPr/>
            <p:nvPr/>
          </p:nvSpPr>
          <p:spPr>
            <a:xfrm>
              <a:off x="8623017" y="68194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Rectangle 33">
              <a:extLst>
                <a:ext uri="{FF2B5EF4-FFF2-40B4-BE49-F238E27FC236}">
                  <a16:creationId xmlns:a16="http://schemas.microsoft.com/office/drawing/2014/main" id="{EB9F608A-8081-0CE6-5325-490748259931}"/>
                </a:ext>
              </a:extLst>
            </p:cNvPr>
            <p:cNvSpPr/>
            <p:nvPr/>
          </p:nvSpPr>
          <p:spPr>
            <a:xfrm>
              <a:off x="9091990" y="681943"/>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Rectangle 34">
              <a:extLst>
                <a:ext uri="{FF2B5EF4-FFF2-40B4-BE49-F238E27FC236}">
                  <a16:creationId xmlns:a16="http://schemas.microsoft.com/office/drawing/2014/main" id="{2862AA7E-58F2-FBBF-9884-0731611C4887}"/>
                </a:ext>
              </a:extLst>
            </p:cNvPr>
            <p:cNvSpPr/>
            <p:nvPr/>
          </p:nvSpPr>
          <p:spPr>
            <a:xfrm>
              <a:off x="8623017" y="127019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Rectangle 35">
              <a:extLst>
                <a:ext uri="{FF2B5EF4-FFF2-40B4-BE49-F238E27FC236}">
                  <a16:creationId xmlns:a16="http://schemas.microsoft.com/office/drawing/2014/main" id="{99D09AE2-F535-58D7-C0BB-910B853FD22A}"/>
                </a:ext>
              </a:extLst>
            </p:cNvPr>
            <p:cNvSpPr/>
            <p:nvPr/>
          </p:nvSpPr>
          <p:spPr>
            <a:xfrm>
              <a:off x="9091990" y="127019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2C02FEA2-9080-2FBC-D153-F3ADB21F3ECD}"/>
                </a:ext>
              </a:extLst>
            </p:cNvPr>
            <p:cNvSpPr/>
            <p:nvPr/>
          </p:nvSpPr>
          <p:spPr>
            <a:xfrm>
              <a:off x="8623017" y="185844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Rectangle 37">
              <a:extLst>
                <a:ext uri="{FF2B5EF4-FFF2-40B4-BE49-F238E27FC236}">
                  <a16:creationId xmlns:a16="http://schemas.microsoft.com/office/drawing/2014/main" id="{C7EB871B-A689-2176-0AC2-617C9943E3F0}"/>
                </a:ext>
              </a:extLst>
            </p:cNvPr>
            <p:cNvSpPr/>
            <p:nvPr/>
          </p:nvSpPr>
          <p:spPr>
            <a:xfrm>
              <a:off x="10169421"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Rectangle 38">
              <a:extLst>
                <a:ext uri="{FF2B5EF4-FFF2-40B4-BE49-F238E27FC236}">
                  <a16:creationId xmlns:a16="http://schemas.microsoft.com/office/drawing/2014/main" id="{E8390980-1430-A0A0-A2F8-2E1E03317C28}"/>
                </a:ext>
              </a:extLst>
            </p:cNvPr>
            <p:cNvSpPr/>
            <p:nvPr/>
          </p:nvSpPr>
          <p:spPr>
            <a:xfrm>
              <a:off x="10169421" y="3629738"/>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0" name="Rectangle 39">
              <a:extLst>
                <a:ext uri="{FF2B5EF4-FFF2-40B4-BE49-F238E27FC236}">
                  <a16:creationId xmlns:a16="http://schemas.microsoft.com/office/drawing/2014/main" id="{3BE94BBF-E560-9045-C10A-98E6D08F3448}"/>
                </a:ext>
              </a:extLst>
            </p:cNvPr>
            <p:cNvSpPr/>
            <p:nvPr/>
          </p:nvSpPr>
          <p:spPr>
            <a:xfrm>
              <a:off x="10169421" y="3176760"/>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1" name="TextBox 40">
              <a:extLst>
                <a:ext uri="{FF2B5EF4-FFF2-40B4-BE49-F238E27FC236}">
                  <a16:creationId xmlns:a16="http://schemas.microsoft.com/office/drawing/2014/main" id="{7A8AE677-913F-B336-76A8-E785FA4FC595}"/>
                </a:ext>
              </a:extLst>
            </p:cNvPr>
            <p:cNvSpPr txBox="1"/>
            <p:nvPr/>
          </p:nvSpPr>
          <p:spPr>
            <a:xfrm>
              <a:off x="10598472" y="1470617"/>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42" name="TextBox 41">
              <a:extLst>
                <a:ext uri="{FF2B5EF4-FFF2-40B4-BE49-F238E27FC236}">
                  <a16:creationId xmlns:a16="http://schemas.microsoft.com/office/drawing/2014/main" id="{75D21986-8BCF-44CE-02CA-A9C1B4E22BF6}"/>
                </a:ext>
              </a:extLst>
            </p:cNvPr>
            <p:cNvSpPr txBox="1"/>
            <p:nvPr/>
          </p:nvSpPr>
          <p:spPr>
            <a:xfrm>
              <a:off x="10598472" y="3122354"/>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sp>
          <p:nvSpPr>
            <p:cNvPr id="43" name="TextBox 42">
              <a:extLst>
                <a:ext uri="{FF2B5EF4-FFF2-40B4-BE49-F238E27FC236}">
                  <a16:creationId xmlns:a16="http://schemas.microsoft.com/office/drawing/2014/main" id="{FAFB4E28-7B70-0131-25F8-656BB9F8B06D}"/>
                </a:ext>
              </a:extLst>
            </p:cNvPr>
            <p:cNvSpPr txBox="1"/>
            <p:nvPr/>
          </p:nvSpPr>
          <p:spPr>
            <a:xfrm>
              <a:off x="10598472" y="3621189"/>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grpSp>
    </p:spTree>
    <p:extLst>
      <p:ext uri="{BB962C8B-B14F-4D97-AF65-F5344CB8AC3E}">
        <p14:creationId xmlns:p14="http://schemas.microsoft.com/office/powerpoint/2010/main" val="217288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8289559" y="1469630"/>
            <a:ext cx="3457123" cy="4351338"/>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223412" y="186807"/>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sp>
        <p:nvSpPr>
          <p:cNvPr id="25" name="Rectangle 24">
            <a:extLst>
              <a:ext uri="{FF2B5EF4-FFF2-40B4-BE49-F238E27FC236}">
                <a16:creationId xmlns:a16="http://schemas.microsoft.com/office/drawing/2014/main" id="{B8FC0C34-BBCA-6B6F-4170-FD3B8A3FAA31}"/>
              </a:ext>
            </a:extLst>
          </p:cNvPr>
          <p:cNvSpPr/>
          <p:nvPr/>
        </p:nvSpPr>
        <p:spPr>
          <a:xfrm>
            <a:off x="1052130" y="5690096"/>
            <a:ext cx="822960" cy="347472"/>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Rectangle 25">
            <a:extLst>
              <a:ext uri="{FF2B5EF4-FFF2-40B4-BE49-F238E27FC236}">
                <a16:creationId xmlns:a16="http://schemas.microsoft.com/office/drawing/2014/main" id="{5A90AA59-6D52-2657-5A04-A40B43A37DF6}"/>
              </a:ext>
            </a:extLst>
          </p:cNvPr>
          <p:cNvSpPr/>
          <p:nvPr/>
        </p:nvSpPr>
        <p:spPr>
          <a:xfrm>
            <a:off x="2301675" y="5690096"/>
            <a:ext cx="822960" cy="347472"/>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a:extLst>
              <a:ext uri="{FF2B5EF4-FFF2-40B4-BE49-F238E27FC236}">
                <a16:creationId xmlns:a16="http://schemas.microsoft.com/office/drawing/2014/main" id="{252DD6D3-7A53-F42F-08F3-368ED343D6D2}"/>
              </a:ext>
            </a:extLst>
          </p:cNvPr>
          <p:cNvSpPr/>
          <p:nvPr/>
        </p:nvSpPr>
        <p:spPr>
          <a:xfrm>
            <a:off x="3587408" y="5690096"/>
            <a:ext cx="822960" cy="347472"/>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Rectangle 27">
            <a:extLst>
              <a:ext uri="{FF2B5EF4-FFF2-40B4-BE49-F238E27FC236}">
                <a16:creationId xmlns:a16="http://schemas.microsoft.com/office/drawing/2014/main" id="{B94624F1-DE37-7BCE-AFCC-9862F8E8190F}"/>
              </a:ext>
            </a:extLst>
          </p:cNvPr>
          <p:cNvSpPr/>
          <p:nvPr/>
        </p:nvSpPr>
        <p:spPr>
          <a:xfrm>
            <a:off x="4809487" y="5690096"/>
            <a:ext cx="822960" cy="347472"/>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5">
            <a:extLst>
              <a:ext uri="{FF2B5EF4-FFF2-40B4-BE49-F238E27FC236}">
                <a16:creationId xmlns:a16="http://schemas.microsoft.com/office/drawing/2014/main" id="{33C769BA-DC84-7AE3-C67E-7E46BD07DCF5}"/>
              </a:ext>
            </a:extLst>
          </p:cNvPr>
          <p:cNvSpPr txBox="1"/>
          <p:nvPr/>
        </p:nvSpPr>
        <p:spPr>
          <a:xfrm>
            <a:off x="973077" y="973049"/>
            <a:ext cx="5367914" cy="5156925"/>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An equation is modeled below.</a:t>
            </a: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makes this equation true?</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3</a:t>
            </a:r>
            <a:r>
              <a:rPr lang="en-US" b="1" dirty="0">
                <a:latin typeface="Verdana" panose="020B0604030504040204" pitchFamily="34" charset="0"/>
                <a:ea typeface="Verdana" panose="020B0604030504040204" pitchFamily="34" charset="0"/>
              </a:rPr>
              <a:t>          B  </a:t>
            </a:r>
            <a:r>
              <a:rPr lang="en-US" dirty="0">
                <a:latin typeface="Verdana" panose="020B0604030504040204" pitchFamily="34" charset="0"/>
                <a:ea typeface="Verdana" panose="020B0604030504040204" pitchFamily="34" charset="0"/>
              </a:rPr>
              <a:t>2</a:t>
            </a:r>
            <a:r>
              <a:rPr lang="en-US" b="1" dirty="0">
                <a:latin typeface="Verdana" panose="020B0604030504040204" pitchFamily="34" charset="0"/>
                <a:ea typeface="Verdana" panose="020B0604030504040204" pitchFamily="34" charset="0"/>
              </a:rPr>
              <a:t>          C  </a:t>
            </a:r>
            <a:r>
              <a:rPr lang="en-US" dirty="0">
                <a:latin typeface="Verdana" panose="020B0604030504040204" pitchFamily="34" charset="0"/>
                <a:ea typeface="Verdana" panose="020B0604030504040204" pitchFamily="34" charset="0"/>
              </a:rPr>
              <a:t>6</a:t>
            </a:r>
            <a:r>
              <a:rPr lang="en-US" b="1" dirty="0">
                <a:latin typeface="Verdana" panose="020B0604030504040204" pitchFamily="34" charset="0"/>
                <a:ea typeface="Verdana" panose="020B0604030504040204" pitchFamily="34" charset="0"/>
              </a:rPr>
              <a:t>          D  </a:t>
            </a:r>
            <a:r>
              <a:rPr lang="en-US" dirty="0">
                <a:latin typeface="Verdana" panose="020B0604030504040204" pitchFamily="34" charset="0"/>
                <a:ea typeface="Verdana" panose="020B0604030504040204" pitchFamily="34" charset="0"/>
              </a:rPr>
              <a:t>4</a:t>
            </a:r>
          </a:p>
        </p:txBody>
      </p:sp>
      <p:grpSp>
        <p:nvGrpSpPr>
          <p:cNvPr id="29" name="Group 28">
            <a:extLst>
              <a:ext uri="{FF2B5EF4-FFF2-40B4-BE49-F238E27FC236}">
                <a16:creationId xmlns:a16="http://schemas.microsoft.com/office/drawing/2014/main" id="{B2A019E1-C38F-608F-8DF7-78BD0644483F}"/>
              </a:ext>
            </a:extLst>
          </p:cNvPr>
          <p:cNvGrpSpPr/>
          <p:nvPr/>
        </p:nvGrpSpPr>
        <p:grpSpPr>
          <a:xfrm>
            <a:off x="1128919" y="1541807"/>
            <a:ext cx="5030949" cy="3547903"/>
            <a:chOff x="6452282" y="514059"/>
            <a:chExt cx="5030949" cy="3547903"/>
          </a:xfrm>
        </p:grpSpPr>
        <p:sp>
          <p:nvSpPr>
            <p:cNvPr id="30" name="Rectangle 29">
              <a:extLst>
                <a:ext uri="{FF2B5EF4-FFF2-40B4-BE49-F238E27FC236}">
                  <a16:creationId xmlns:a16="http://schemas.microsoft.com/office/drawing/2014/main" id="{C25267B1-3873-6255-6B12-0A70989A415E}"/>
                </a:ext>
              </a:extLst>
            </p:cNvPr>
            <p:cNvSpPr/>
            <p:nvPr/>
          </p:nvSpPr>
          <p:spPr>
            <a:xfrm>
              <a:off x="6452282"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Rectangle 30">
              <a:extLst>
                <a:ext uri="{FF2B5EF4-FFF2-40B4-BE49-F238E27FC236}">
                  <a16:creationId xmlns:a16="http://schemas.microsoft.com/office/drawing/2014/main" id="{02757391-92C2-743B-C423-B05F54738B0C}"/>
                </a:ext>
              </a:extLst>
            </p:cNvPr>
            <p:cNvSpPr/>
            <p:nvPr/>
          </p:nvSpPr>
          <p:spPr>
            <a:xfrm>
              <a:off x="8387178"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EDC6CC09-B4D4-5FCD-7C99-EC2D90852C55}"/>
                </a:ext>
              </a:extLst>
            </p:cNvPr>
            <p:cNvSpPr/>
            <p:nvPr/>
          </p:nvSpPr>
          <p:spPr>
            <a:xfrm>
              <a:off x="9960343"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TextBox 32">
              <a:extLst>
                <a:ext uri="{FF2B5EF4-FFF2-40B4-BE49-F238E27FC236}">
                  <a16:creationId xmlns:a16="http://schemas.microsoft.com/office/drawing/2014/main" id="{FD719E66-9D18-01A8-3227-1C212493885A}"/>
                </a:ext>
              </a:extLst>
            </p:cNvPr>
            <p:cNvSpPr txBox="1"/>
            <p:nvPr/>
          </p:nvSpPr>
          <p:spPr>
            <a:xfrm>
              <a:off x="7856539" y="2135193"/>
              <a:ext cx="53063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p>
          </p:txBody>
        </p:sp>
        <p:sp>
          <p:nvSpPr>
            <p:cNvPr id="34" name="Rectangle 33">
              <a:extLst>
                <a:ext uri="{FF2B5EF4-FFF2-40B4-BE49-F238E27FC236}">
                  <a16:creationId xmlns:a16="http://schemas.microsoft.com/office/drawing/2014/main" id="{CCD89F98-2F34-DAE7-4980-03F921F8E253}"/>
                </a:ext>
              </a:extLst>
            </p:cNvPr>
            <p:cNvSpPr/>
            <p:nvPr/>
          </p:nvSpPr>
          <p:spPr>
            <a:xfrm>
              <a:off x="6684970" y="632962"/>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Rectangle 34">
              <a:extLst>
                <a:ext uri="{FF2B5EF4-FFF2-40B4-BE49-F238E27FC236}">
                  <a16:creationId xmlns:a16="http://schemas.microsoft.com/office/drawing/2014/main" id="{206852CE-DFAE-BC69-D95F-49839CBD4434}"/>
                </a:ext>
              </a:extLst>
            </p:cNvPr>
            <p:cNvSpPr/>
            <p:nvPr/>
          </p:nvSpPr>
          <p:spPr>
            <a:xfrm>
              <a:off x="7228494"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Rectangle 35">
              <a:extLst>
                <a:ext uri="{FF2B5EF4-FFF2-40B4-BE49-F238E27FC236}">
                  <a16:creationId xmlns:a16="http://schemas.microsoft.com/office/drawing/2014/main" id="{53B4016C-F49F-0C31-FAC7-62219A80B444}"/>
                </a:ext>
              </a:extLst>
            </p:cNvPr>
            <p:cNvSpPr/>
            <p:nvPr/>
          </p:nvSpPr>
          <p:spPr>
            <a:xfrm>
              <a:off x="6684970" y="3433792"/>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7F8337C6-5F6A-07C3-A465-BBFF9CFAF29E}"/>
                </a:ext>
              </a:extLst>
            </p:cNvPr>
            <p:cNvSpPr/>
            <p:nvPr/>
          </p:nvSpPr>
          <p:spPr>
            <a:xfrm>
              <a:off x="8623017" y="68194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Rectangle 37">
              <a:extLst>
                <a:ext uri="{FF2B5EF4-FFF2-40B4-BE49-F238E27FC236}">
                  <a16:creationId xmlns:a16="http://schemas.microsoft.com/office/drawing/2014/main" id="{AB1ABCF7-7878-E423-A952-CA5FE949F8AF}"/>
                </a:ext>
              </a:extLst>
            </p:cNvPr>
            <p:cNvSpPr/>
            <p:nvPr/>
          </p:nvSpPr>
          <p:spPr>
            <a:xfrm>
              <a:off x="9091990" y="681943"/>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Rectangle 38">
              <a:extLst>
                <a:ext uri="{FF2B5EF4-FFF2-40B4-BE49-F238E27FC236}">
                  <a16:creationId xmlns:a16="http://schemas.microsoft.com/office/drawing/2014/main" id="{EE0AF871-1A9B-C1CB-E5D6-47D43D8311F9}"/>
                </a:ext>
              </a:extLst>
            </p:cNvPr>
            <p:cNvSpPr/>
            <p:nvPr/>
          </p:nvSpPr>
          <p:spPr>
            <a:xfrm>
              <a:off x="8623017" y="127019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0" name="Rectangle 39">
              <a:extLst>
                <a:ext uri="{FF2B5EF4-FFF2-40B4-BE49-F238E27FC236}">
                  <a16:creationId xmlns:a16="http://schemas.microsoft.com/office/drawing/2014/main" id="{AFE609F0-947D-F0FB-D25E-B170C2EB33DA}"/>
                </a:ext>
              </a:extLst>
            </p:cNvPr>
            <p:cNvSpPr/>
            <p:nvPr/>
          </p:nvSpPr>
          <p:spPr>
            <a:xfrm>
              <a:off x="9091990" y="127019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1" name="Rectangle 40">
              <a:extLst>
                <a:ext uri="{FF2B5EF4-FFF2-40B4-BE49-F238E27FC236}">
                  <a16:creationId xmlns:a16="http://schemas.microsoft.com/office/drawing/2014/main" id="{9C6AD8CA-5F56-2D47-7B70-4D218D16A8D9}"/>
                </a:ext>
              </a:extLst>
            </p:cNvPr>
            <p:cNvSpPr/>
            <p:nvPr/>
          </p:nvSpPr>
          <p:spPr>
            <a:xfrm>
              <a:off x="8623017" y="185844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Rectangle 41">
              <a:extLst>
                <a:ext uri="{FF2B5EF4-FFF2-40B4-BE49-F238E27FC236}">
                  <a16:creationId xmlns:a16="http://schemas.microsoft.com/office/drawing/2014/main" id="{C38D6B8E-D7CC-2A6B-D352-DF99936C0696}"/>
                </a:ext>
              </a:extLst>
            </p:cNvPr>
            <p:cNvSpPr/>
            <p:nvPr/>
          </p:nvSpPr>
          <p:spPr>
            <a:xfrm>
              <a:off x="10169421"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Rectangle 42">
              <a:extLst>
                <a:ext uri="{FF2B5EF4-FFF2-40B4-BE49-F238E27FC236}">
                  <a16:creationId xmlns:a16="http://schemas.microsoft.com/office/drawing/2014/main" id="{4D7B6BF6-7D71-1778-0A06-B985DDBD5E39}"/>
                </a:ext>
              </a:extLst>
            </p:cNvPr>
            <p:cNvSpPr/>
            <p:nvPr/>
          </p:nvSpPr>
          <p:spPr>
            <a:xfrm>
              <a:off x="10169421" y="3629738"/>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0189E410-DC7C-49A6-3723-229ED2D4C823}"/>
                </a:ext>
              </a:extLst>
            </p:cNvPr>
            <p:cNvSpPr/>
            <p:nvPr/>
          </p:nvSpPr>
          <p:spPr>
            <a:xfrm>
              <a:off x="10169421" y="3176760"/>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TextBox 44">
              <a:extLst>
                <a:ext uri="{FF2B5EF4-FFF2-40B4-BE49-F238E27FC236}">
                  <a16:creationId xmlns:a16="http://schemas.microsoft.com/office/drawing/2014/main" id="{BE211112-59C1-6C11-3182-3849E4802A21}"/>
                </a:ext>
              </a:extLst>
            </p:cNvPr>
            <p:cNvSpPr txBox="1"/>
            <p:nvPr/>
          </p:nvSpPr>
          <p:spPr>
            <a:xfrm>
              <a:off x="10598472" y="1470617"/>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46" name="TextBox 45">
              <a:extLst>
                <a:ext uri="{FF2B5EF4-FFF2-40B4-BE49-F238E27FC236}">
                  <a16:creationId xmlns:a16="http://schemas.microsoft.com/office/drawing/2014/main" id="{E03E2FC2-656E-972F-15C2-668F160A5F50}"/>
                </a:ext>
              </a:extLst>
            </p:cNvPr>
            <p:cNvSpPr txBox="1"/>
            <p:nvPr/>
          </p:nvSpPr>
          <p:spPr>
            <a:xfrm>
              <a:off x="10598472" y="3122354"/>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sp>
          <p:nvSpPr>
            <p:cNvPr id="47" name="TextBox 46">
              <a:extLst>
                <a:ext uri="{FF2B5EF4-FFF2-40B4-BE49-F238E27FC236}">
                  <a16:creationId xmlns:a16="http://schemas.microsoft.com/office/drawing/2014/main" id="{86442C5D-5B13-4B44-96B1-FC9F3ED96930}"/>
                </a:ext>
              </a:extLst>
            </p:cNvPr>
            <p:cNvSpPr txBox="1"/>
            <p:nvPr/>
          </p:nvSpPr>
          <p:spPr>
            <a:xfrm>
              <a:off x="10598472" y="3621189"/>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grpSp>
    </p:spTree>
    <p:extLst>
      <p:ext uri="{BB962C8B-B14F-4D97-AF65-F5344CB8AC3E}">
        <p14:creationId xmlns:p14="http://schemas.microsoft.com/office/powerpoint/2010/main" val="874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heel(1)">
                                      <p:cBhvr>
                                        <p:cTn id="11" dur="2000"/>
                                        <p:tgtEl>
                                          <p:spTgt spid="26"/>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2000"/>
                                        <p:tgtEl>
                                          <p:spTgt spid="27"/>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3" y="3955703"/>
            <a:ext cx="2989559" cy="1400068"/>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the</a:t>
            </a:r>
            <a:r>
              <a:rPr lang="en-US" b="1" dirty="0">
                <a:solidFill>
                  <a:schemeClr val="tx1"/>
                </a:solidFill>
                <a:latin typeface="Century Gothic"/>
              </a:rPr>
              <a:t> </a:t>
            </a:r>
            <a:r>
              <a:rPr lang="en-US" b="1" i="1" dirty="0">
                <a:solidFill>
                  <a:schemeClr val="tx1"/>
                </a:solidFill>
                <a:latin typeface="Century Gothic"/>
              </a:rPr>
              <a:t>x</a:t>
            </a:r>
            <a:r>
              <a:rPr lang="en-US" b="1" dirty="0">
                <a:solidFill>
                  <a:schemeClr val="tx1"/>
                </a:solidFill>
                <a:latin typeface="Century Gothic"/>
              </a:rPr>
              <a:t> rectangles were negative</a:t>
            </a:r>
            <a:r>
              <a:rPr lang="en-US" dirty="0">
                <a:solidFill>
                  <a:schemeClr val="tx1"/>
                </a:solidFill>
                <a:latin typeface="Century Gothic"/>
              </a:rPr>
              <a:t>, how would that change </a:t>
            </a:r>
            <a:r>
              <a:rPr lang="en-US" b="1" dirty="0">
                <a:solidFill>
                  <a:schemeClr val="tx1"/>
                </a:solidFill>
                <a:latin typeface="Century Gothic"/>
              </a:rPr>
              <a:t>the way you solve the problem</a:t>
            </a:r>
            <a:r>
              <a:rPr lang="en-US" dirty="0">
                <a:solidFill>
                  <a:schemeClr val="tx1"/>
                </a:solidFill>
                <a:latin typeface="Century Gothic"/>
              </a:rPr>
              <a:t>?</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15823" y="1704385"/>
            <a:ext cx="2989558" cy="1252687"/>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to other concepts?</a:t>
            </a:r>
          </a:p>
        </p:txBody>
      </p:sp>
      <p:sp>
        <p:nvSpPr>
          <p:cNvPr id="4" name="TextBox 3">
            <a:extLst>
              <a:ext uri="{FF2B5EF4-FFF2-40B4-BE49-F238E27FC236}">
                <a16:creationId xmlns:a16="http://schemas.microsoft.com/office/drawing/2014/main" id="{D5677754-E33C-836A-7AF0-45DBD45DD569}"/>
              </a:ext>
            </a:extLst>
          </p:cNvPr>
          <p:cNvSpPr txBox="1"/>
          <p:nvPr/>
        </p:nvSpPr>
        <p:spPr>
          <a:xfrm>
            <a:off x="5734279" y="1145465"/>
            <a:ext cx="5367914" cy="5156925"/>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An equation is modeled below.</a:t>
            </a: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makes this equation true?</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3</a:t>
            </a:r>
            <a:r>
              <a:rPr lang="en-US" b="1" dirty="0">
                <a:latin typeface="Verdana" panose="020B0604030504040204" pitchFamily="34" charset="0"/>
                <a:ea typeface="Verdana" panose="020B0604030504040204" pitchFamily="34" charset="0"/>
              </a:rPr>
              <a:t>          B  </a:t>
            </a:r>
            <a:r>
              <a:rPr lang="en-US" dirty="0">
                <a:latin typeface="Verdana" panose="020B0604030504040204" pitchFamily="34" charset="0"/>
                <a:ea typeface="Verdana" panose="020B0604030504040204" pitchFamily="34" charset="0"/>
              </a:rPr>
              <a:t>2</a:t>
            </a:r>
            <a:r>
              <a:rPr lang="en-US" b="1" dirty="0">
                <a:latin typeface="Verdana" panose="020B0604030504040204" pitchFamily="34" charset="0"/>
                <a:ea typeface="Verdana" panose="020B0604030504040204" pitchFamily="34" charset="0"/>
              </a:rPr>
              <a:t>          C  </a:t>
            </a:r>
            <a:r>
              <a:rPr lang="en-US" dirty="0">
                <a:latin typeface="Verdana" panose="020B0604030504040204" pitchFamily="34" charset="0"/>
                <a:ea typeface="Verdana" panose="020B0604030504040204" pitchFamily="34" charset="0"/>
              </a:rPr>
              <a:t>6</a:t>
            </a:r>
            <a:r>
              <a:rPr lang="en-US" b="1" dirty="0">
                <a:latin typeface="Verdana" panose="020B0604030504040204" pitchFamily="34" charset="0"/>
                <a:ea typeface="Verdana" panose="020B0604030504040204" pitchFamily="34" charset="0"/>
              </a:rPr>
              <a:t>          D  </a:t>
            </a:r>
            <a:r>
              <a:rPr lang="en-US" dirty="0">
                <a:latin typeface="Verdana" panose="020B0604030504040204" pitchFamily="34" charset="0"/>
                <a:ea typeface="Verdana" panose="020B0604030504040204" pitchFamily="34" charset="0"/>
              </a:rPr>
              <a:t>4</a:t>
            </a:r>
          </a:p>
        </p:txBody>
      </p:sp>
      <p:grpSp>
        <p:nvGrpSpPr>
          <p:cNvPr id="5" name="Group 4">
            <a:extLst>
              <a:ext uri="{FF2B5EF4-FFF2-40B4-BE49-F238E27FC236}">
                <a16:creationId xmlns:a16="http://schemas.microsoft.com/office/drawing/2014/main" id="{88BD25E1-0207-8737-EC5D-E42464253CD9}"/>
              </a:ext>
            </a:extLst>
          </p:cNvPr>
          <p:cNvGrpSpPr/>
          <p:nvPr/>
        </p:nvGrpSpPr>
        <p:grpSpPr>
          <a:xfrm>
            <a:off x="5890121" y="1714223"/>
            <a:ext cx="5030949" cy="3547903"/>
            <a:chOff x="6452282" y="514059"/>
            <a:chExt cx="5030949" cy="3547903"/>
          </a:xfrm>
        </p:grpSpPr>
        <p:sp>
          <p:nvSpPr>
            <p:cNvPr id="8" name="Rectangle 7">
              <a:extLst>
                <a:ext uri="{FF2B5EF4-FFF2-40B4-BE49-F238E27FC236}">
                  <a16:creationId xmlns:a16="http://schemas.microsoft.com/office/drawing/2014/main" id="{75222DAE-40C1-79E4-E84E-FA67D2F5491C}"/>
                </a:ext>
              </a:extLst>
            </p:cNvPr>
            <p:cNvSpPr/>
            <p:nvPr/>
          </p:nvSpPr>
          <p:spPr>
            <a:xfrm>
              <a:off x="6452282"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a:extLst>
                <a:ext uri="{FF2B5EF4-FFF2-40B4-BE49-F238E27FC236}">
                  <a16:creationId xmlns:a16="http://schemas.microsoft.com/office/drawing/2014/main" id="{3A3E8E79-D303-65E7-8C11-92086A421E97}"/>
                </a:ext>
              </a:extLst>
            </p:cNvPr>
            <p:cNvSpPr/>
            <p:nvPr/>
          </p:nvSpPr>
          <p:spPr>
            <a:xfrm>
              <a:off x="8387178"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Rectangle 27">
              <a:extLst>
                <a:ext uri="{FF2B5EF4-FFF2-40B4-BE49-F238E27FC236}">
                  <a16:creationId xmlns:a16="http://schemas.microsoft.com/office/drawing/2014/main" id="{EAC21223-41AF-ECB2-CD2F-77D299CAB294}"/>
                </a:ext>
              </a:extLst>
            </p:cNvPr>
            <p:cNvSpPr/>
            <p:nvPr/>
          </p:nvSpPr>
          <p:spPr>
            <a:xfrm>
              <a:off x="9960343"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TextBox 28">
              <a:extLst>
                <a:ext uri="{FF2B5EF4-FFF2-40B4-BE49-F238E27FC236}">
                  <a16:creationId xmlns:a16="http://schemas.microsoft.com/office/drawing/2014/main" id="{97D99893-5FFD-7F95-3E9F-D92D614E098A}"/>
                </a:ext>
              </a:extLst>
            </p:cNvPr>
            <p:cNvSpPr txBox="1"/>
            <p:nvPr/>
          </p:nvSpPr>
          <p:spPr>
            <a:xfrm>
              <a:off x="7856539" y="2135193"/>
              <a:ext cx="53063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p>
          </p:txBody>
        </p:sp>
        <p:sp>
          <p:nvSpPr>
            <p:cNvPr id="30" name="Rectangle 29">
              <a:extLst>
                <a:ext uri="{FF2B5EF4-FFF2-40B4-BE49-F238E27FC236}">
                  <a16:creationId xmlns:a16="http://schemas.microsoft.com/office/drawing/2014/main" id="{81CEF4D0-FA6A-5778-DD5F-85C6463D1EFE}"/>
                </a:ext>
              </a:extLst>
            </p:cNvPr>
            <p:cNvSpPr/>
            <p:nvPr/>
          </p:nvSpPr>
          <p:spPr>
            <a:xfrm>
              <a:off x="6684970" y="632962"/>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Rectangle 30">
              <a:extLst>
                <a:ext uri="{FF2B5EF4-FFF2-40B4-BE49-F238E27FC236}">
                  <a16:creationId xmlns:a16="http://schemas.microsoft.com/office/drawing/2014/main" id="{829CED64-377A-6CD3-8F50-C22D08892D0C}"/>
                </a:ext>
              </a:extLst>
            </p:cNvPr>
            <p:cNvSpPr/>
            <p:nvPr/>
          </p:nvSpPr>
          <p:spPr>
            <a:xfrm>
              <a:off x="7228494"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16BCC2F4-0A58-4A73-95EA-4D4246AE8501}"/>
                </a:ext>
              </a:extLst>
            </p:cNvPr>
            <p:cNvSpPr/>
            <p:nvPr/>
          </p:nvSpPr>
          <p:spPr>
            <a:xfrm>
              <a:off x="6684970" y="3433792"/>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AAC37E9E-503C-ED20-F2E1-411409748D78}"/>
                </a:ext>
              </a:extLst>
            </p:cNvPr>
            <p:cNvSpPr/>
            <p:nvPr/>
          </p:nvSpPr>
          <p:spPr>
            <a:xfrm>
              <a:off x="8623017" y="68194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Rectangle 33">
              <a:extLst>
                <a:ext uri="{FF2B5EF4-FFF2-40B4-BE49-F238E27FC236}">
                  <a16:creationId xmlns:a16="http://schemas.microsoft.com/office/drawing/2014/main" id="{10DD8632-E5A8-D071-D35F-BE940BD5E4FD}"/>
                </a:ext>
              </a:extLst>
            </p:cNvPr>
            <p:cNvSpPr/>
            <p:nvPr/>
          </p:nvSpPr>
          <p:spPr>
            <a:xfrm>
              <a:off x="9091990" y="681943"/>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Rectangle 34">
              <a:extLst>
                <a:ext uri="{FF2B5EF4-FFF2-40B4-BE49-F238E27FC236}">
                  <a16:creationId xmlns:a16="http://schemas.microsoft.com/office/drawing/2014/main" id="{B69CE3E8-8796-0F4F-D0C1-C889510792B7}"/>
                </a:ext>
              </a:extLst>
            </p:cNvPr>
            <p:cNvSpPr/>
            <p:nvPr/>
          </p:nvSpPr>
          <p:spPr>
            <a:xfrm>
              <a:off x="8623017" y="127019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Rectangle 35">
              <a:extLst>
                <a:ext uri="{FF2B5EF4-FFF2-40B4-BE49-F238E27FC236}">
                  <a16:creationId xmlns:a16="http://schemas.microsoft.com/office/drawing/2014/main" id="{8DDC5174-9ADB-AB53-9595-E14AB712C0D4}"/>
                </a:ext>
              </a:extLst>
            </p:cNvPr>
            <p:cNvSpPr/>
            <p:nvPr/>
          </p:nvSpPr>
          <p:spPr>
            <a:xfrm>
              <a:off x="9091990" y="127019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935C09E5-BBB4-E87F-3AE8-933E9794D7D7}"/>
                </a:ext>
              </a:extLst>
            </p:cNvPr>
            <p:cNvSpPr/>
            <p:nvPr/>
          </p:nvSpPr>
          <p:spPr>
            <a:xfrm>
              <a:off x="8623017" y="185844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Rectangle 37">
              <a:extLst>
                <a:ext uri="{FF2B5EF4-FFF2-40B4-BE49-F238E27FC236}">
                  <a16:creationId xmlns:a16="http://schemas.microsoft.com/office/drawing/2014/main" id="{C4D7485F-095F-17D6-807A-13718D69B7BA}"/>
                </a:ext>
              </a:extLst>
            </p:cNvPr>
            <p:cNvSpPr/>
            <p:nvPr/>
          </p:nvSpPr>
          <p:spPr>
            <a:xfrm>
              <a:off x="10169421"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Rectangle 38">
              <a:extLst>
                <a:ext uri="{FF2B5EF4-FFF2-40B4-BE49-F238E27FC236}">
                  <a16:creationId xmlns:a16="http://schemas.microsoft.com/office/drawing/2014/main" id="{0C0179C9-DAC7-E9F3-E52D-0BE3BC80153B}"/>
                </a:ext>
              </a:extLst>
            </p:cNvPr>
            <p:cNvSpPr/>
            <p:nvPr/>
          </p:nvSpPr>
          <p:spPr>
            <a:xfrm>
              <a:off x="10169421" y="3629738"/>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0" name="Rectangle 39">
              <a:extLst>
                <a:ext uri="{FF2B5EF4-FFF2-40B4-BE49-F238E27FC236}">
                  <a16:creationId xmlns:a16="http://schemas.microsoft.com/office/drawing/2014/main" id="{9C34EEE6-85AC-28BF-2768-E2135F041792}"/>
                </a:ext>
              </a:extLst>
            </p:cNvPr>
            <p:cNvSpPr/>
            <p:nvPr/>
          </p:nvSpPr>
          <p:spPr>
            <a:xfrm>
              <a:off x="10169421" y="3176760"/>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1" name="TextBox 40">
              <a:extLst>
                <a:ext uri="{FF2B5EF4-FFF2-40B4-BE49-F238E27FC236}">
                  <a16:creationId xmlns:a16="http://schemas.microsoft.com/office/drawing/2014/main" id="{16818935-2CE3-D93F-9BBB-E79B4EF96274}"/>
                </a:ext>
              </a:extLst>
            </p:cNvPr>
            <p:cNvSpPr txBox="1"/>
            <p:nvPr/>
          </p:nvSpPr>
          <p:spPr>
            <a:xfrm>
              <a:off x="10598472" y="1470617"/>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42" name="TextBox 41">
              <a:extLst>
                <a:ext uri="{FF2B5EF4-FFF2-40B4-BE49-F238E27FC236}">
                  <a16:creationId xmlns:a16="http://schemas.microsoft.com/office/drawing/2014/main" id="{D219C59D-17A8-0893-0027-F8C696D2DD55}"/>
                </a:ext>
              </a:extLst>
            </p:cNvPr>
            <p:cNvSpPr txBox="1"/>
            <p:nvPr/>
          </p:nvSpPr>
          <p:spPr>
            <a:xfrm>
              <a:off x="10598472" y="3122354"/>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sp>
          <p:nvSpPr>
            <p:cNvPr id="43" name="TextBox 42">
              <a:extLst>
                <a:ext uri="{FF2B5EF4-FFF2-40B4-BE49-F238E27FC236}">
                  <a16:creationId xmlns:a16="http://schemas.microsoft.com/office/drawing/2014/main" id="{132FF710-4561-A7C9-DCEC-73EDB955CD03}"/>
                </a:ext>
              </a:extLst>
            </p:cNvPr>
            <p:cNvSpPr txBox="1"/>
            <p:nvPr/>
          </p:nvSpPr>
          <p:spPr>
            <a:xfrm>
              <a:off x="10598472" y="3621189"/>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grpSp>
    </p:spTree>
    <p:extLst>
      <p:ext uri="{BB962C8B-B14F-4D97-AF65-F5344CB8AC3E}">
        <p14:creationId xmlns:p14="http://schemas.microsoft.com/office/powerpoint/2010/main" val="187338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pic>
        <p:nvPicPr>
          <p:cNvPr id="10" name="Picture 9">
            <a:extLst>
              <a:ext uri="{FF2B5EF4-FFF2-40B4-BE49-F238E27FC236}">
                <a16:creationId xmlns:a16="http://schemas.microsoft.com/office/drawing/2014/main" id="{93C4647C-E5FD-5EE1-654E-BF4E5262BD00}"/>
              </a:ext>
            </a:extLst>
          </p:cNvPr>
          <p:cNvPicPr>
            <a:picLocks noChangeAspect="1"/>
          </p:cNvPicPr>
          <p:nvPr/>
        </p:nvPicPr>
        <p:blipFill>
          <a:blip r:embed="rId3"/>
          <a:stretch>
            <a:fillRect/>
          </a:stretch>
        </p:blipFill>
        <p:spPr>
          <a:xfrm>
            <a:off x="6682082" y="1549589"/>
            <a:ext cx="4356824" cy="4429640"/>
          </a:xfrm>
          <a:prstGeom prst="rect">
            <a:avLst/>
          </a:prstGeom>
        </p:spPr>
      </p:pic>
      <p:sp>
        <p:nvSpPr>
          <p:cNvPr id="7" name="Oval 6">
            <a:extLst>
              <a:ext uri="{FF2B5EF4-FFF2-40B4-BE49-F238E27FC236}">
                <a16:creationId xmlns:a16="http://schemas.microsoft.com/office/drawing/2014/main" id="{8275DCB4-44AC-7FE0-3726-3F8548B91ECF}"/>
              </a:ext>
            </a:extLst>
          </p:cNvPr>
          <p:cNvSpPr/>
          <p:nvPr/>
        </p:nvSpPr>
        <p:spPr>
          <a:xfrm>
            <a:off x="5731083" y="1102042"/>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Oval 5">
            <a:extLst>
              <a:ext uri="{FF2B5EF4-FFF2-40B4-BE49-F238E27FC236}">
                <a16:creationId xmlns:a16="http://schemas.microsoft.com/office/drawing/2014/main" id="{617BAB02-5405-8136-BA3D-9073B3767D08}"/>
              </a:ext>
            </a:extLst>
          </p:cNvPr>
          <p:cNvSpPr/>
          <p:nvPr/>
        </p:nvSpPr>
        <p:spPr>
          <a:xfrm>
            <a:off x="613950" y="1102042"/>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9" name="Picture 48">
            <a:extLst>
              <a:ext uri="{FF2B5EF4-FFF2-40B4-BE49-F238E27FC236}">
                <a16:creationId xmlns:a16="http://schemas.microsoft.com/office/drawing/2014/main" id="{85D03ED2-C8A8-544B-37A8-9200B027D75A}"/>
              </a:ext>
            </a:extLst>
          </p:cNvPr>
          <p:cNvPicPr>
            <a:picLocks noChangeAspect="1"/>
          </p:cNvPicPr>
          <p:nvPr/>
        </p:nvPicPr>
        <p:blipFill>
          <a:blip r:embed="rId4"/>
          <a:stretch>
            <a:fillRect/>
          </a:stretch>
        </p:blipFill>
        <p:spPr>
          <a:xfrm>
            <a:off x="1005637" y="1652882"/>
            <a:ext cx="4504281" cy="4326347"/>
          </a:xfrm>
          <a:prstGeom prst="rect">
            <a:avLst/>
          </a:prstGeom>
        </p:spPr>
      </p:pic>
    </p:spTree>
    <p:extLst>
      <p:ext uri="{BB962C8B-B14F-4D97-AF65-F5344CB8AC3E}">
        <p14:creationId xmlns:p14="http://schemas.microsoft.com/office/powerpoint/2010/main" val="3471312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26" name="Oval 25">
            <a:extLst>
              <a:ext uri="{FF2B5EF4-FFF2-40B4-BE49-F238E27FC236}">
                <a16:creationId xmlns:a16="http://schemas.microsoft.com/office/drawing/2014/main" id="{695105F4-B29A-DE90-A598-15ECCE9EECE6}"/>
              </a:ext>
            </a:extLst>
          </p:cNvPr>
          <p:cNvSpPr/>
          <p:nvPr/>
        </p:nvSpPr>
        <p:spPr>
          <a:xfrm>
            <a:off x="5940509" y="5696196"/>
            <a:ext cx="368133" cy="365760"/>
          </a:xfrm>
          <a:prstGeom prst="ellipse">
            <a:avLst/>
          </a:prstGeom>
          <a:solidFill>
            <a:srgbClr val="92D05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panose="020B0604020202020204" pitchFamily="34" charset="0"/>
            </a:endParaRPr>
          </a:p>
        </p:txBody>
      </p:sp>
      <p:sp>
        <p:nvSpPr>
          <p:cNvPr id="3" name="Rounded Rectangular Callout 3">
            <a:extLst>
              <a:ext uri="{FF2B5EF4-FFF2-40B4-BE49-F238E27FC236}">
                <a16:creationId xmlns:a16="http://schemas.microsoft.com/office/drawing/2014/main" id="{B6C2D999-4995-8556-5050-E584229293A2}"/>
              </a:ext>
            </a:extLst>
          </p:cNvPr>
          <p:cNvSpPr/>
          <p:nvPr/>
        </p:nvSpPr>
        <p:spPr>
          <a:xfrm>
            <a:off x="862913" y="1268948"/>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62913" y="3218824"/>
            <a:ext cx="2769566" cy="1032853"/>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8" name="TextBox 7">
            <a:extLst>
              <a:ext uri="{FF2B5EF4-FFF2-40B4-BE49-F238E27FC236}">
                <a16:creationId xmlns:a16="http://schemas.microsoft.com/office/drawing/2014/main" id="{9C59BAE4-9DF5-4393-D414-68FDD4F55757}"/>
              </a:ext>
            </a:extLst>
          </p:cNvPr>
          <p:cNvSpPr txBox="1"/>
          <p:nvPr/>
        </p:nvSpPr>
        <p:spPr>
          <a:xfrm>
            <a:off x="862608" y="4606132"/>
            <a:ext cx="3509367"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is using a model to solve an equation </a:t>
            </a:r>
            <a:r>
              <a:rPr lang="en-US" b="1" dirty="0">
                <a:latin typeface="Calibri" panose="020F0502020204030204" pitchFamily="34" charset="0"/>
                <a:cs typeface="Calibri" panose="020F0502020204030204" pitchFamily="34" charset="0"/>
              </a:rPr>
              <a:t>the same </a:t>
            </a:r>
            <a:r>
              <a:rPr lang="en-US" dirty="0">
                <a:latin typeface="Calibri" panose="020F0502020204030204" pitchFamily="34" charset="0"/>
                <a:cs typeface="Calibri" panose="020F0502020204030204" pitchFamily="34" charset="0"/>
              </a:rPr>
              <a:t>as solving the equation by writing? </a:t>
            </a:r>
          </a:p>
          <a:p>
            <a:pPr marL="285750" indent="-285750">
              <a:buFont typeface="Arial"/>
              <a:buChar char="•"/>
            </a:pPr>
            <a:r>
              <a:rPr lang="en-US" dirty="0">
                <a:latin typeface="Calibri" panose="020F0502020204030204" pitchFamily="34" charset="0"/>
                <a:cs typeface="Calibri" panose="020F0502020204030204" pitchFamily="34" charset="0"/>
              </a:rPr>
              <a:t>how is it </a:t>
            </a:r>
            <a:r>
              <a:rPr lang="en-US" b="1" dirty="0">
                <a:latin typeface="Calibri" panose="020F0502020204030204" pitchFamily="34" charset="0"/>
                <a:cs typeface="Calibri" panose="020F0502020204030204" pitchFamily="34" charset="0"/>
              </a:rPr>
              <a:t>different</a:t>
            </a:r>
            <a:r>
              <a:rPr lang="en-US" dirty="0">
                <a:latin typeface="Calibri" panose="020F0502020204030204" pitchFamily="34" charset="0"/>
                <a:cs typeface="Calibri" panose="020F0502020204030204" pitchFamily="34" charset="0"/>
              </a:rPr>
              <a:t>?</a:t>
            </a:r>
          </a:p>
        </p:txBody>
      </p:sp>
      <p:sp>
        <p:nvSpPr>
          <p:cNvPr id="25" name="TextBox 24">
            <a:extLst>
              <a:ext uri="{FF2B5EF4-FFF2-40B4-BE49-F238E27FC236}">
                <a16:creationId xmlns:a16="http://schemas.microsoft.com/office/drawing/2014/main" id="{BF5BA34A-A50E-1FE4-91E9-B2A58402BB72}"/>
              </a:ext>
            </a:extLst>
          </p:cNvPr>
          <p:cNvSpPr txBox="1"/>
          <p:nvPr/>
        </p:nvSpPr>
        <p:spPr>
          <a:xfrm>
            <a:off x="5850447" y="989799"/>
            <a:ext cx="5367914" cy="5156925"/>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An equation is modeled below.</a:t>
            </a: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makes this equation true?</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3</a:t>
            </a:r>
            <a:r>
              <a:rPr lang="en-US" b="1" dirty="0">
                <a:latin typeface="Verdana" panose="020B0604030504040204" pitchFamily="34" charset="0"/>
                <a:ea typeface="Verdana" panose="020B0604030504040204" pitchFamily="34" charset="0"/>
              </a:rPr>
              <a:t>          B  </a:t>
            </a:r>
            <a:r>
              <a:rPr lang="en-US" dirty="0">
                <a:latin typeface="Verdana" panose="020B0604030504040204" pitchFamily="34" charset="0"/>
                <a:ea typeface="Verdana" panose="020B0604030504040204" pitchFamily="34" charset="0"/>
              </a:rPr>
              <a:t>2</a:t>
            </a:r>
            <a:r>
              <a:rPr lang="en-US" b="1" dirty="0">
                <a:latin typeface="Verdana" panose="020B0604030504040204" pitchFamily="34" charset="0"/>
                <a:ea typeface="Verdana" panose="020B0604030504040204" pitchFamily="34" charset="0"/>
              </a:rPr>
              <a:t>          C  </a:t>
            </a:r>
            <a:r>
              <a:rPr lang="en-US" dirty="0">
                <a:latin typeface="Verdana" panose="020B0604030504040204" pitchFamily="34" charset="0"/>
                <a:ea typeface="Verdana" panose="020B0604030504040204" pitchFamily="34" charset="0"/>
              </a:rPr>
              <a:t>6</a:t>
            </a:r>
            <a:r>
              <a:rPr lang="en-US" b="1" dirty="0">
                <a:latin typeface="Verdana" panose="020B0604030504040204" pitchFamily="34" charset="0"/>
                <a:ea typeface="Verdana" panose="020B0604030504040204" pitchFamily="34" charset="0"/>
              </a:rPr>
              <a:t>          D  </a:t>
            </a:r>
            <a:r>
              <a:rPr lang="en-US" dirty="0">
                <a:latin typeface="Verdana" panose="020B0604030504040204" pitchFamily="34" charset="0"/>
                <a:ea typeface="Verdana" panose="020B0604030504040204" pitchFamily="34" charset="0"/>
              </a:rPr>
              <a:t>4</a:t>
            </a:r>
          </a:p>
        </p:txBody>
      </p:sp>
      <p:grpSp>
        <p:nvGrpSpPr>
          <p:cNvPr id="27" name="Group 26">
            <a:extLst>
              <a:ext uri="{FF2B5EF4-FFF2-40B4-BE49-F238E27FC236}">
                <a16:creationId xmlns:a16="http://schemas.microsoft.com/office/drawing/2014/main" id="{882DBEF9-3605-8FC4-A3F3-1A5394BCC5B9}"/>
              </a:ext>
            </a:extLst>
          </p:cNvPr>
          <p:cNvGrpSpPr/>
          <p:nvPr/>
        </p:nvGrpSpPr>
        <p:grpSpPr>
          <a:xfrm>
            <a:off x="6006289" y="1558557"/>
            <a:ext cx="5030949" cy="3547903"/>
            <a:chOff x="6452282" y="514059"/>
            <a:chExt cx="5030949" cy="3547903"/>
          </a:xfrm>
        </p:grpSpPr>
        <p:sp>
          <p:nvSpPr>
            <p:cNvPr id="28" name="Rectangle 27">
              <a:extLst>
                <a:ext uri="{FF2B5EF4-FFF2-40B4-BE49-F238E27FC236}">
                  <a16:creationId xmlns:a16="http://schemas.microsoft.com/office/drawing/2014/main" id="{FC0AC9D9-6C7C-135A-A7A2-9621ADE892B0}"/>
                </a:ext>
              </a:extLst>
            </p:cNvPr>
            <p:cNvSpPr/>
            <p:nvPr/>
          </p:nvSpPr>
          <p:spPr>
            <a:xfrm>
              <a:off x="6452282"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Rectangle 28">
              <a:extLst>
                <a:ext uri="{FF2B5EF4-FFF2-40B4-BE49-F238E27FC236}">
                  <a16:creationId xmlns:a16="http://schemas.microsoft.com/office/drawing/2014/main" id="{83E179BE-BDE7-2032-1B53-A5633EC761E4}"/>
                </a:ext>
              </a:extLst>
            </p:cNvPr>
            <p:cNvSpPr/>
            <p:nvPr/>
          </p:nvSpPr>
          <p:spPr>
            <a:xfrm>
              <a:off x="8387178"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Rectangle 29">
              <a:extLst>
                <a:ext uri="{FF2B5EF4-FFF2-40B4-BE49-F238E27FC236}">
                  <a16:creationId xmlns:a16="http://schemas.microsoft.com/office/drawing/2014/main" id="{082258CB-2B51-397D-5291-50B9F5673304}"/>
                </a:ext>
              </a:extLst>
            </p:cNvPr>
            <p:cNvSpPr/>
            <p:nvPr/>
          </p:nvSpPr>
          <p:spPr>
            <a:xfrm>
              <a:off x="9960343"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TextBox 30">
              <a:extLst>
                <a:ext uri="{FF2B5EF4-FFF2-40B4-BE49-F238E27FC236}">
                  <a16:creationId xmlns:a16="http://schemas.microsoft.com/office/drawing/2014/main" id="{6AC224F5-1B8F-1D3A-90D8-CE94D8E5DFB5}"/>
                </a:ext>
              </a:extLst>
            </p:cNvPr>
            <p:cNvSpPr txBox="1"/>
            <p:nvPr/>
          </p:nvSpPr>
          <p:spPr>
            <a:xfrm>
              <a:off x="7856539" y="2135193"/>
              <a:ext cx="53063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p>
          </p:txBody>
        </p:sp>
        <p:sp>
          <p:nvSpPr>
            <p:cNvPr id="32" name="Rectangle 31">
              <a:extLst>
                <a:ext uri="{FF2B5EF4-FFF2-40B4-BE49-F238E27FC236}">
                  <a16:creationId xmlns:a16="http://schemas.microsoft.com/office/drawing/2014/main" id="{721F63B4-501A-6D7B-C13E-852E694681B5}"/>
                </a:ext>
              </a:extLst>
            </p:cNvPr>
            <p:cNvSpPr/>
            <p:nvPr/>
          </p:nvSpPr>
          <p:spPr>
            <a:xfrm>
              <a:off x="6684970" y="632962"/>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07E9EC29-D8CC-F345-1A9D-FC7D132F4ECC}"/>
                </a:ext>
              </a:extLst>
            </p:cNvPr>
            <p:cNvSpPr/>
            <p:nvPr/>
          </p:nvSpPr>
          <p:spPr>
            <a:xfrm>
              <a:off x="7228494"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Rectangle 33">
              <a:extLst>
                <a:ext uri="{FF2B5EF4-FFF2-40B4-BE49-F238E27FC236}">
                  <a16:creationId xmlns:a16="http://schemas.microsoft.com/office/drawing/2014/main" id="{A453E312-9300-5F7D-78D3-7645958CE54F}"/>
                </a:ext>
              </a:extLst>
            </p:cNvPr>
            <p:cNvSpPr/>
            <p:nvPr/>
          </p:nvSpPr>
          <p:spPr>
            <a:xfrm>
              <a:off x="6684970" y="3433792"/>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Rectangle 34">
              <a:extLst>
                <a:ext uri="{FF2B5EF4-FFF2-40B4-BE49-F238E27FC236}">
                  <a16:creationId xmlns:a16="http://schemas.microsoft.com/office/drawing/2014/main" id="{B9258177-5481-B2F1-5639-3610E4B2174E}"/>
                </a:ext>
              </a:extLst>
            </p:cNvPr>
            <p:cNvSpPr/>
            <p:nvPr/>
          </p:nvSpPr>
          <p:spPr>
            <a:xfrm>
              <a:off x="8623017" y="68194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Rectangle 35">
              <a:extLst>
                <a:ext uri="{FF2B5EF4-FFF2-40B4-BE49-F238E27FC236}">
                  <a16:creationId xmlns:a16="http://schemas.microsoft.com/office/drawing/2014/main" id="{9BAA4D52-0471-BFA0-E000-F50A18F56FF0}"/>
                </a:ext>
              </a:extLst>
            </p:cNvPr>
            <p:cNvSpPr/>
            <p:nvPr/>
          </p:nvSpPr>
          <p:spPr>
            <a:xfrm>
              <a:off x="9091990" y="681943"/>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CBD43B74-A300-3E43-91AE-5845AE331090}"/>
                </a:ext>
              </a:extLst>
            </p:cNvPr>
            <p:cNvSpPr/>
            <p:nvPr/>
          </p:nvSpPr>
          <p:spPr>
            <a:xfrm>
              <a:off x="8623017" y="127019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Rectangle 37">
              <a:extLst>
                <a:ext uri="{FF2B5EF4-FFF2-40B4-BE49-F238E27FC236}">
                  <a16:creationId xmlns:a16="http://schemas.microsoft.com/office/drawing/2014/main" id="{15C9E6A7-A948-D5E1-1FCA-D10D7C406BED}"/>
                </a:ext>
              </a:extLst>
            </p:cNvPr>
            <p:cNvSpPr/>
            <p:nvPr/>
          </p:nvSpPr>
          <p:spPr>
            <a:xfrm>
              <a:off x="9091990" y="127019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Rectangle 38">
              <a:extLst>
                <a:ext uri="{FF2B5EF4-FFF2-40B4-BE49-F238E27FC236}">
                  <a16:creationId xmlns:a16="http://schemas.microsoft.com/office/drawing/2014/main" id="{BCF563B9-0066-B8C6-DAFA-23FD7141D669}"/>
                </a:ext>
              </a:extLst>
            </p:cNvPr>
            <p:cNvSpPr/>
            <p:nvPr/>
          </p:nvSpPr>
          <p:spPr>
            <a:xfrm>
              <a:off x="8623017" y="185844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0" name="Rectangle 39">
              <a:extLst>
                <a:ext uri="{FF2B5EF4-FFF2-40B4-BE49-F238E27FC236}">
                  <a16:creationId xmlns:a16="http://schemas.microsoft.com/office/drawing/2014/main" id="{891B3D15-1F15-99E2-F9CD-7A95EE742104}"/>
                </a:ext>
              </a:extLst>
            </p:cNvPr>
            <p:cNvSpPr/>
            <p:nvPr/>
          </p:nvSpPr>
          <p:spPr>
            <a:xfrm>
              <a:off x="10169421"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1" name="Rectangle 40">
              <a:extLst>
                <a:ext uri="{FF2B5EF4-FFF2-40B4-BE49-F238E27FC236}">
                  <a16:creationId xmlns:a16="http://schemas.microsoft.com/office/drawing/2014/main" id="{C0C9A6F4-9BCA-D13B-406D-E4B208174E6E}"/>
                </a:ext>
              </a:extLst>
            </p:cNvPr>
            <p:cNvSpPr/>
            <p:nvPr/>
          </p:nvSpPr>
          <p:spPr>
            <a:xfrm>
              <a:off x="10169421" y="3629738"/>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Rectangle 41">
              <a:extLst>
                <a:ext uri="{FF2B5EF4-FFF2-40B4-BE49-F238E27FC236}">
                  <a16:creationId xmlns:a16="http://schemas.microsoft.com/office/drawing/2014/main" id="{B850D36E-4333-2112-5DD8-10A3C6E892B7}"/>
                </a:ext>
              </a:extLst>
            </p:cNvPr>
            <p:cNvSpPr/>
            <p:nvPr/>
          </p:nvSpPr>
          <p:spPr>
            <a:xfrm>
              <a:off x="10169421" y="3176760"/>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TextBox 42">
              <a:extLst>
                <a:ext uri="{FF2B5EF4-FFF2-40B4-BE49-F238E27FC236}">
                  <a16:creationId xmlns:a16="http://schemas.microsoft.com/office/drawing/2014/main" id="{C1077905-EA70-7832-CE15-06C3F65A082B}"/>
                </a:ext>
              </a:extLst>
            </p:cNvPr>
            <p:cNvSpPr txBox="1"/>
            <p:nvPr/>
          </p:nvSpPr>
          <p:spPr>
            <a:xfrm>
              <a:off x="10598472" y="1470617"/>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44" name="TextBox 43">
              <a:extLst>
                <a:ext uri="{FF2B5EF4-FFF2-40B4-BE49-F238E27FC236}">
                  <a16:creationId xmlns:a16="http://schemas.microsoft.com/office/drawing/2014/main" id="{2774A0FF-8711-7B20-23C5-5D3F2296CC5B}"/>
                </a:ext>
              </a:extLst>
            </p:cNvPr>
            <p:cNvSpPr txBox="1"/>
            <p:nvPr/>
          </p:nvSpPr>
          <p:spPr>
            <a:xfrm>
              <a:off x="10598472" y="3122354"/>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sp>
          <p:nvSpPr>
            <p:cNvPr id="45" name="TextBox 44">
              <a:extLst>
                <a:ext uri="{FF2B5EF4-FFF2-40B4-BE49-F238E27FC236}">
                  <a16:creationId xmlns:a16="http://schemas.microsoft.com/office/drawing/2014/main" id="{946DCBE2-23A9-B553-D370-1FB9DE337F58}"/>
                </a:ext>
              </a:extLst>
            </p:cNvPr>
            <p:cNvSpPr txBox="1"/>
            <p:nvPr/>
          </p:nvSpPr>
          <p:spPr>
            <a:xfrm>
              <a:off x="10598472" y="3621189"/>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grp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644696" y="5872907"/>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25427" y="4862900"/>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227598" y="1712618"/>
            <a:ext cx="6058329" cy="3045120"/>
          </a:xfrm>
          <a:prstGeom prst="rect">
            <a:avLst/>
          </a:prstGeom>
        </p:spPr>
      </p:pic>
      <p:sp>
        <p:nvSpPr>
          <p:cNvPr id="26" name="TextBox 25">
            <a:extLst>
              <a:ext uri="{FF2B5EF4-FFF2-40B4-BE49-F238E27FC236}">
                <a16:creationId xmlns:a16="http://schemas.microsoft.com/office/drawing/2014/main" id="{15370BA3-63A3-3662-CFAC-B5E1DEE65B57}"/>
              </a:ext>
            </a:extLst>
          </p:cNvPr>
          <p:cNvSpPr txBox="1"/>
          <p:nvPr/>
        </p:nvSpPr>
        <p:spPr>
          <a:xfrm>
            <a:off x="6453608" y="502527"/>
            <a:ext cx="5367914" cy="5156925"/>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An equation is modeled below.</a:t>
            </a: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makes this equation true?</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3</a:t>
            </a:r>
            <a:r>
              <a:rPr lang="en-US" b="1" dirty="0">
                <a:latin typeface="Verdana" panose="020B0604030504040204" pitchFamily="34" charset="0"/>
                <a:ea typeface="Verdana" panose="020B0604030504040204" pitchFamily="34" charset="0"/>
              </a:rPr>
              <a:t>          B  </a:t>
            </a:r>
            <a:r>
              <a:rPr lang="en-US" dirty="0">
                <a:latin typeface="Verdana" panose="020B0604030504040204" pitchFamily="34" charset="0"/>
                <a:ea typeface="Verdana" panose="020B0604030504040204" pitchFamily="34" charset="0"/>
              </a:rPr>
              <a:t>2</a:t>
            </a:r>
            <a:r>
              <a:rPr lang="en-US" b="1" dirty="0">
                <a:latin typeface="Verdana" panose="020B0604030504040204" pitchFamily="34" charset="0"/>
                <a:ea typeface="Verdana" panose="020B0604030504040204" pitchFamily="34" charset="0"/>
              </a:rPr>
              <a:t>          C  </a:t>
            </a:r>
            <a:r>
              <a:rPr lang="en-US" dirty="0">
                <a:latin typeface="Verdana" panose="020B0604030504040204" pitchFamily="34" charset="0"/>
                <a:ea typeface="Verdana" panose="020B0604030504040204" pitchFamily="34" charset="0"/>
              </a:rPr>
              <a:t>6</a:t>
            </a:r>
            <a:r>
              <a:rPr lang="en-US" b="1" dirty="0">
                <a:latin typeface="Verdana" panose="020B0604030504040204" pitchFamily="34" charset="0"/>
                <a:ea typeface="Verdana" panose="020B0604030504040204" pitchFamily="34" charset="0"/>
              </a:rPr>
              <a:t>          D  </a:t>
            </a:r>
            <a:r>
              <a:rPr lang="en-US" dirty="0">
                <a:latin typeface="Verdana" panose="020B0604030504040204" pitchFamily="34" charset="0"/>
                <a:ea typeface="Verdana" panose="020B0604030504040204" pitchFamily="34" charset="0"/>
              </a:rPr>
              <a:t>4</a:t>
            </a:r>
          </a:p>
        </p:txBody>
      </p:sp>
      <p:grpSp>
        <p:nvGrpSpPr>
          <p:cNvPr id="4" name="Group 3">
            <a:extLst>
              <a:ext uri="{FF2B5EF4-FFF2-40B4-BE49-F238E27FC236}">
                <a16:creationId xmlns:a16="http://schemas.microsoft.com/office/drawing/2014/main" id="{87D6A188-683E-1B5D-DE5C-130A4F3C2C7E}"/>
              </a:ext>
            </a:extLst>
          </p:cNvPr>
          <p:cNvGrpSpPr/>
          <p:nvPr/>
        </p:nvGrpSpPr>
        <p:grpSpPr>
          <a:xfrm>
            <a:off x="6609450" y="1071285"/>
            <a:ext cx="5030949" cy="3547903"/>
            <a:chOff x="6452282" y="514059"/>
            <a:chExt cx="5030949" cy="3547903"/>
          </a:xfrm>
        </p:grpSpPr>
        <p:sp>
          <p:nvSpPr>
            <p:cNvPr id="27" name="Rectangle 26">
              <a:extLst>
                <a:ext uri="{FF2B5EF4-FFF2-40B4-BE49-F238E27FC236}">
                  <a16:creationId xmlns:a16="http://schemas.microsoft.com/office/drawing/2014/main" id="{940ADB5C-9550-DEFB-9C9C-2C4F0F512E40}"/>
                </a:ext>
              </a:extLst>
            </p:cNvPr>
            <p:cNvSpPr/>
            <p:nvPr/>
          </p:nvSpPr>
          <p:spPr>
            <a:xfrm>
              <a:off x="6452282"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Rectangle 27">
              <a:extLst>
                <a:ext uri="{FF2B5EF4-FFF2-40B4-BE49-F238E27FC236}">
                  <a16:creationId xmlns:a16="http://schemas.microsoft.com/office/drawing/2014/main" id="{8A3C32C7-CE3A-5BE8-2A7A-B0104E8EF4BD}"/>
                </a:ext>
              </a:extLst>
            </p:cNvPr>
            <p:cNvSpPr/>
            <p:nvPr/>
          </p:nvSpPr>
          <p:spPr>
            <a:xfrm>
              <a:off x="8387178"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Rectangle 28">
              <a:extLst>
                <a:ext uri="{FF2B5EF4-FFF2-40B4-BE49-F238E27FC236}">
                  <a16:creationId xmlns:a16="http://schemas.microsoft.com/office/drawing/2014/main" id="{43F78F8B-9CD6-40F1-1EB9-371EC59EF82F}"/>
                </a:ext>
              </a:extLst>
            </p:cNvPr>
            <p:cNvSpPr/>
            <p:nvPr/>
          </p:nvSpPr>
          <p:spPr>
            <a:xfrm>
              <a:off x="9960343"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TextBox 29">
              <a:extLst>
                <a:ext uri="{FF2B5EF4-FFF2-40B4-BE49-F238E27FC236}">
                  <a16:creationId xmlns:a16="http://schemas.microsoft.com/office/drawing/2014/main" id="{C6895E23-FF41-C724-920A-ABECFA34AE6F}"/>
                </a:ext>
              </a:extLst>
            </p:cNvPr>
            <p:cNvSpPr txBox="1"/>
            <p:nvPr/>
          </p:nvSpPr>
          <p:spPr>
            <a:xfrm>
              <a:off x="7856539" y="2135193"/>
              <a:ext cx="53063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p>
          </p:txBody>
        </p:sp>
        <p:sp>
          <p:nvSpPr>
            <p:cNvPr id="31" name="Rectangle 30">
              <a:extLst>
                <a:ext uri="{FF2B5EF4-FFF2-40B4-BE49-F238E27FC236}">
                  <a16:creationId xmlns:a16="http://schemas.microsoft.com/office/drawing/2014/main" id="{9D5FD98B-098C-FC8E-10F5-91339B5ADEB4}"/>
                </a:ext>
              </a:extLst>
            </p:cNvPr>
            <p:cNvSpPr/>
            <p:nvPr/>
          </p:nvSpPr>
          <p:spPr>
            <a:xfrm>
              <a:off x="6684970" y="632962"/>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C4529EFF-09AB-3B21-6FE7-305B6590E854}"/>
                </a:ext>
              </a:extLst>
            </p:cNvPr>
            <p:cNvSpPr/>
            <p:nvPr/>
          </p:nvSpPr>
          <p:spPr>
            <a:xfrm>
              <a:off x="7228494"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216EABFF-7EFB-5DD4-F91B-C8A2E3F70EE3}"/>
                </a:ext>
              </a:extLst>
            </p:cNvPr>
            <p:cNvSpPr/>
            <p:nvPr/>
          </p:nvSpPr>
          <p:spPr>
            <a:xfrm>
              <a:off x="6684970" y="3433792"/>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Rectangle 33">
              <a:extLst>
                <a:ext uri="{FF2B5EF4-FFF2-40B4-BE49-F238E27FC236}">
                  <a16:creationId xmlns:a16="http://schemas.microsoft.com/office/drawing/2014/main" id="{3ACF593D-31E8-5F54-5776-D5AD53C5D5CC}"/>
                </a:ext>
              </a:extLst>
            </p:cNvPr>
            <p:cNvSpPr/>
            <p:nvPr/>
          </p:nvSpPr>
          <p:spPr>
            <a:xfrm>
              <a:off x="8623017" y="68194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Rectangle 34">
              <a:extLst>
                <a:ext uri="{FF2B5EF4-FFF2-40B4-BE49-F238E27FC236}">
                  <a16:creationId xmlns:a16="http://schemas.microsoft.com/office/drawing/2014/main" id="{26BBEC98-A55A-3A6C-89E6-352890D07912}"/>
                </a:ext>
              </a:extLst>
            </p:cNvPr>
            <p:cNvSpPr/>
            <p:nvPr/>
          </p:nvSpPr>
          <p:spPr>
            <a:xfrm>
              <a:off x="9091990" y="681943"/>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Rectangle 35">
              <a:extLst>
                <a:ext uri="{FF2B5EF4-FFF2-40B4-BE49-F238E27FC236}">
                  <a16:creationId xmlns:a16="http://schemas.microsoft.com/office/drawing/2014/main" id="{E0829035-BD36-7DA4-1B54-17BC3D3482C2}"/>
                </a:ext>
              </a:extLst>
            </p:cNvPr>
            <p:cNvSpPr/>
            <p:nvPr/>
          </p:nvSpPr>
          <p:spPr>
            <a:xfrm>
              <a:off x="8623017" y="127019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D1049DEE-00B1-5F16-9177-E2D3133E62B4}"/>
                </a:ext>
              </a:extLst>
            </p:cNvPr>
            <p:cNvSpPr/>
            <p:nvPr/>
          </p:nvSpPr>
          <p:spPr>
            <a:xfrm>
              <a:off x="9091990" y="127019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Rectangle 37">
              <a:extLst>
                <a:ext uri="{FF2B5EF4-FFF2-40B4-BE49-F238E27FC236}">
                  <a16:creationId xmlns:a16="http://schemas.microsoft.com/office/drawing/2014/main" id="{8C0FF5B7-901E-6A34-ABAD-6DEF84470664}"/>
                </a:ext>
              </a:extLst>
            </p:cNvPr>
            <p:cNvSpPr/>
            <p:nvPr/>
          </p:nvSpPr>
          <p:spPr>
            <a:xfrm>
              <a:off x="8623017" y="185844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Rectangle 38">
              <a:extLst>
                <a:ext uri="{FF2B5EF4-FFF2-40B4-BE49-F238E27FC236}">
                  <a16:creationId xmlns:a16="http://schemas.microsoft.com/office/drawing/2014/main" id="{3A501754-FE65-CE14-2DC4-D3A7D3E363D4}"/>
                </a:ext>
              </a:extLst>
            </p:cNvPr>
            <p:cNvSpPr/>
            <p:nvPr/>
          </p:nvSpPr>
          <p:spPr>
            <a:xfrm>
              <a:off x="10169421"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0" name="Rectangle 39">
              <a:extLst>
                <a:ext uri="{FF2B5EF4-FFF2-40B4-BE49-F238E27FC236}">
                  <a16:creationId xmlns:a16="http://schemas.microsoft.com/office/drawing/2014/main" id="{AE0897C6-49BC-93A6-C163-41F0CA505C3E}"/>
                </a:ext>
              </a:extLst>
            </p:cNvPr>
            <p:cNvSpPr/>
            <p:nvPr/>
          </p:nvSpPr>
          <p:spPr>
            <a:xfrm>
              <a:off x="10169421" y="3629738"/>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1" name="Rectangle 40">
              <a:extLst>
                <a:ext uri="{FF2B5EF4-FFF2-40B4-BE49-F238E27FC236}">
                  <a16:creationId xmlns:a16="http://schemas.microsoft.com/office/drawing/2014/main" id="{E0095309-2ACD-CBA0-FA43-B39279581256}"/>
                </a:ext>
              </a:extLst>
            </p:cNvPr>
            <p:cNvSpPr/>
            <p:nvPr/>
          </p:nvSpPr>
          <p:spPr>
            <a:xfrm>
              <a:off x="10169421" y="3176760"/>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TextBox 41">
              <a:extLst>
                <a:ext uri="{FF2B5EF4-FFF2-40B4-BE49-F238E27FC236}">
                  <a16:creationId xmlns:a16="http://schemas.microsoft.com/office/drawing/2014/main" id="{C5E3FFDD-DC0F-3A77-9B62-65555CB5E29C}"/>
                </a:ext>
              </a:extLst>
            </p:cNvPr>
            <p:cNvSpPr txBox="1"/>
            <p:nvPr/>
          </p:nvSpPr>
          <p:spPr>
            <a:xfrm>
              <a:off x="10598472" y="1470617"/>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43" name="TextBox 42">
              <a:extLst>
                <a:ext uri="{FF2B5EF4-FFF2-40B4-BE49-F238E27FC236}">
                  <a16:creationId xmlns:a16="http://schemas.microsoft.com/office/drawing/2014/main" id="{C739CDAA-4647-AB10-0AF4-C22DACB7D3FB}"/>
                </a:ext>
              </a:extLst>
            </p:cNvPr>
            <p:cNvSpPr txBox="1"/>
            <p:nvPr/>
          </p:nvSpPr>
          <p:spPr>
            <a:xfrm>
              <a:off x="10598472" y="3122354"/>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sp>
          <p:nvSpPr>
            <p:cNvPr id="44" name="TextBox 43">
              <a:extLst>
                <a:ext uri="{FF2B5EF4-FFF2-40B4-BE49-F238E27FC236}">
                  <a16:creationId xmlns:a16="http://schemas.microsoft.com/office/drawing/2014/main" id="{E8A71FC2-0796-C301-FAC5-7C86514CF972}"/>
                </a:ext>
              </a:extLst>
            </p:cNvPr>
            <p:cNvSpPr txBox="1"/>
            <p:nvPr/>
          </p:nvSpPr>
          <p:spPr>
            <a:xfrm>
              <a:off x="10598472" y="3621189"/>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gr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10" name="TextBox 9">
            <a:extLst>
              <a:ext uri="{FF2B5EF4-FFF2-40B4-BE49-F238E27FC236}">
                <a16:creationId xmlns:a16="http://schemas.microsoft.com/office/drawing/2014/main" id="{0272BB0F-4803-9935-7D31-E34CDF276F1F}"/>
              </a:ext>
            </a:extLst>
          </p:cNvPr>
          <p:cNvSpPr txBox="1"/>
          <p:nvPr/>
        </p:nvSpPr>
        <p:spPr>
          <a:xfrm>
            <a:off x="5567788" y="1377241"/>
            <a:ext cx="5186791" cy="4416594"/>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An equation is modeled below.</a:t>
            </a: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p:txBody>
      </p:sp>
      <p:grpSp>
        <p:nvGrpSpPr>
          <p:cNvPr id="20" name="Group 19">
            <a:extLst>
              <a:ext uri="{FF2B5EF4-FFF2-40B4-BE49-F238E27FC236}">
                <a16:creationId xmlns:a16="http://schemas.microsoft.com/office/drawing/2014/main" id="{E76FBC69-02DE-01BB-2A85-BC667ED1EA17}"/>
              </a:ext>
            </a:extLst>
          </p:cNvPr>
          <p:cNvGrpSpPr/>
          <p:nvPr/>
        </p:nvGrpSpPr>
        <p:grpSpPr>
          <a:xfrm>
            <a:off x="5723630" y="1945999"/>
            <a:ext cx="5030949" cy="3547903"/>
            <a:chOff x="6452282" y="514059"/>
            <a:chExt cx="5030949" cy="3547903"/>
          </a:xfrm>
        </p:grpSpPr>
        <p:sp>
          <p:nvSpPr>
            <p:cNvPr id="27" name="Rectangle 26">
              <a:extLst>
                <a:ext uri="{FF2B5EF4-FFF2-40B4-BE49-F238E27FC236}">
                  <a16:creationId xmlns:a16="http://schemas.microsoft.com/office/drawing/2014/main" id="{86A4B756-7A9B-0901-73B0-12D02100E401}"/>
                </a:ext>
              </a:extLst>
            </p:cNvPr>
            <p:cNvSpPr/>
            <p:nvPr/>
          </p:nvSpPr>
          <p:spPr>
            <a:xfrm>
              <a:off x="6452282"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Rectangle 27">
              <a:extLst>
                <a:ext uri="{FF2B5EF4-FFF2-40B4-BE49-F238E27FC236}">
                  <a16:creationId xmlns:a16="http://schemas.microsoft.com/office/drawing/2014/main" id="{19A16005-4D97-5306-A62D-8F0E9F83EF55}"/>
                </a:ext>
              </a:extLst>
            </p:cNvPr>
            <p:cNvSpPr/>
            <p:nvPr/>
          </p:nvSpPr>
          <p:spPr>
            <a:xfrm>
              <a:off x="8387178"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Rectangle 28">
              <a:extLst>
                <a:ext uri="{FF2B5EF4-FFF2-40B4-BE49-F238E27FC236}">
                  <a16:creationId xmlns:a16="http://schemas.microsoft.com/office/drawing/2014/main" id="{308B9C6E-CD81-0F2E-6B3B-8D1CD642C3B4}"/>
                </a:ext>
              </a:extLst>
            </p:cNvPr>
            <p:cNvSpPr/>
            <p:nvPr/>
          </p:nvSpPr>
          <p:spPr>
            <a:xfrm>
              <a:off x="9960343"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TextBox 29">
              <a:extLst>
                <a:ext uri="{FF2B5EF4-FFF2-40B4-BE49-F238E27FC236}">
                  <a16:creationId xmlns:a16="http://schemas.microsoft.com/office/drawing/2014/main" id="{E14C1777-0CEA-D207-587C-7F782AC4B05C}"/>
                </a:ext>
              </a:extLst>
            </p:cNvPr>
            <p:cNvSpPr txBox="1"/>
            <p:nvPr/>
          </p:nvSpPr>
          <p:spPr>
            <a:xfrm>
              <a:off x="7856539" y="2135193"/>
              <a:ext cx="53063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p>
          </p:txBody>
        </p:sp>
        <p:sp>
          <p:nvSpPr>
            <p:cNvPr id="31" name="Rectangle 30">
              <a:extLst>
                <a:ext uri="{FF2B5EF4-FFF2-40B4-BE49-F238E27FC236}">
                  <a16:creationId xmlns:a16="http://schemas.microsoft.com/office/drawing/2014/main" id="{6BEE2EF0-7072-3BA4-C3CA-2B1DF447F914}"/>
                </a:ext>
              </a:extLst>
            </p:cNvPr>
            <p:cNvSpPr/>
            <p:nvPr/>
          </p:nvSpPr>
          <p:spPr>
            <a:xfrm>
              <a:off x="6684970" y="632962"/>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A0F6526E-67F8-EA18-1801-9DDA9D5775C0}"/>
                </a:ext>
              </a:extLst>
            </p:cNvPr>
            <p:cNvSpPr/>
            <p:nvPr/>
          </p:nvSpPr>
          <p:spPr>
            <a:xfrm>
              <a:off x="7228494"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89659C0D-26E7-5200-BD0D-69167C2359DA}"/>
                </a:ext>
              </a:extLst>
            </p:cNvPr>
            <p:cNvSpPr/>
            <p:nvPr/>
          </p:nvSpPr>
          <p:spPr>
            <a:xfrm>
              <a:off x="6684970" y="3433792"/>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Rectangle 33">
              <a:extLst>
                <a:ext uri="{FF2B5EF4-FFF2-40B4-BE49-F238E27FC236}">
                  <a16:creationId xmlns:a16="http://schemas.microsoft.com/office/drawing/2014/main" id="{FBC1D543-05E8-D4B1-3A1E-2B752CD28FE5}"/>
                </a:ext>
              </a:extLst>
            </p:cNvPr>
            <p:cNvSpPr/>
            <p:nvPr/>
          </p:nvSpPr>
          <p:spPr>
            <a:xfrm>
              <a:off x="8623017" y="68194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Rectangle 34">
              <a:extLst>
                <a:ext uri="{FF2B5EF4-FFF2-40B4-BE49-F238E27FC236}">
                  <a16:creationId xmlns:a16="http://schemas.microsoft.com/office/drawing/2014/main" id="{92C4A57E-95C2-768E-032F-26A6935130B4}"/>
                </a:ext>
              </a:extLst>
            </p:cNvPr>
            <p:cNvSpPr/>
            <p:nvPr/>
          </p:nvSpPr>
          <p:spPr>
            <a:xfrm>
              <a:off x="9091990" y="681943"/>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Rectangle 35">
              <a:extLst>
                <a:ext uri="{FF2B5EF4-FFF2-40B4-BE49-F238E27FC236}">
                  <a16:creationId xmlns:a16="http://schemas.microsoft.com/office/drawing/2014/main" id="{CBD9E5A2-BA1C-ECC5-57E3-60EDA8585902}"/>
                </a:ext>
              </a:extLst>
            </p:cNvPr>
            <p:cNvSpPr/>
            <p:nvPr/>
          </p:nvSpPr>
          <p:spPr>
            <a:xfrm>
              <a:off x="8623017" y="127019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A12F0797-F426-04D8-8B5C-34465B44A809}"/>
                </a:ext>
              </a:extLst>
            </p:cNvPr>
            <p:cNvSpPr/>
            <p:nvPr/>
          </p:nvSpPr>
          <p:spPr>
            <a:xfrm>
              <a:off x="9091990" y="127019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Rectangle 37">
              <a:extLst>
                <a:ext uri="{FF2B5EF4-FFF2-40B4-BE49-F238E27FC236}">
                  <a16:creationId xmlns:a16="http://schemas.microsoft.com/office/drawing/2014/main" id="{7B59F931-4AAB-0249-A49E-39C2FFAFA1F1}"/>
                </a:ext>
              </a:extLst>
            </p:cNvPr>
            <p:cNvSpPr/>
            <p:nvPr/>
          </p:nvSpPr>
          <p:spPr>
            <a:xfrm>
              <a:off x="8623017" y="185844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Rectangle 38">
              <a:extLst>
                <a:ext uri="{FF2B5EF4-FFF2-40B4-BE49-F238E27FC236}">
                  <a16:creationId xmlns:a16="http://schemas.microsoft.com/office/drawing/2014/main" id="{199EA7BA-EA74-1175-DD7D-9C9222ECA6EB}"/>
                </a:ext>
              </a:extLst>
            </p:cNvPr>
            <p:cNvSpPr/>
            <p:nvPr/>
          </p:nvSpPr>
          <p:spPr>
            <a:xfrm>
              <a:off x="10169421"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0" name="Rectangle 39">
              <a:extLst>
                <a:ext uri="{FF2B5EF4-FFF2-40B4-BE49-F238E27FC236}">
                  <a16:creationId xmlns:a16="http://schemas.microsoft.com/office/drawing/2014/main" id="{46A43225-42BF-5DA5-643F-38541FC30E6A}"/>
                </a:ext>
              </a:extLst>
            </p:cNvPr>
            <p:cNvSpPr/>
            <p:nvPr/>
          </p:nvSpPr>
          <p:spPr>
            <a:xfrm>
              <a:off x="10169421" y="3629738"/>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1" name="Rectangle 40">
              <a:extLst>
                <a:ext uri="{FF2B5EF4-FFF2-40B4-BE49-F238E27FC236}">
                  <a16:creationId xmlns:a16="http://schemas.microsoft.com/office/drawing/2014/main" id="{6C789641-3A95-16BB-D8F0-760155C1E7F6}"/>
                </a:ext>
              </a:extLst>
            </p:cNvPr>
            <p:cNvSpPr/>
            <p:nvPr/>
          </p:nvSpPr>
          <p:spPr>
            <a:xfrm>
              <a:off x="10169421" y="3176760"/>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TextBox 41">
              <a:extLst>
                <a:ext uri="{FF2B5EF4-FFF2-40B4-BE49-F238E27FC236}">
                  <a16:creationId xmlns:a16="http://schemas.microsoft.com/office/drawing/2014/main" id="{25D5DA1E-501D-BF96-49D8-37528BED3037}"/>
                </a:ext>
              </a:extLst>
            </p:cNvPr>
            <p:cNvSpPr txBox="1"/>
            <p:nvPr/>
          </p:nvSpPr>
          <p:spPr>
            <a:xfrm>
              <a:off x="10598472" y="1470617"/>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43" name="TextBox 42">
              <a:extLst>
                <a:ext uri="{FF2B5EF4-FFF2-40B4-BE49-F238E27FC236}">
                  <a16:creationId xmlns:a16="http://schemas.microsoft.com/office/drawing/2014/main" id="{DA19DEAA-B0C7-539F-6845-7811BAB6D2D8}"/>
                </a:ext>
              </a:extLst>
            </p:cNvPr>
            <p:cNvSpPr txBox="1"/>
            <p:nvPr/>
          </p:nvSpPr>
          <p:spPr>
            <a:xfrm>
              <a:off x="10598472" y="3122354"/>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sp>
          <p:nvSpPr>
            <p:cNvPr id="44" name="TextBox 43">
              <a:extLst>
                <a:ext uri="{FF2B5EF4-FFF2-40B4-BE49-F238E27FC236}">
                  <a16:creationId xmlns:a16="http://schemas.microsoft.com/office/drawing/2014/main" id="{8960EB82-875B-969B-EAB6-2A2A8EC3C80B}"/>
                </a:ext>
              </a:extLst>
            </p:cNvPr>
            <p:cNvSpPr txBox="1"/>
            <p:nvPr/>
          </p:nvSpPr>
          <p:spPr>
            <a:xfrm>
              <a:off x="10598472" y="3621189"/>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gr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8" name="TextBox 7">
            <a:extLst>
              <a:ext uri="{FF2B5EF4-FFF2-40B4-BE49-F238E27FC236}">
                <a16:creationId xmlns:a16="http://schemas.microsoft.com/office/drawing/2014/main" id="{BA747850-297F-8B9A-AAC2-20F38C8261C8}"/>
              </a:ext>
            </a:extLst>
          </p:cNvPr>
          <p:cNvSpPr txBox="1"/>
          <p:nvPr/>
        </p:nvSpPr>
        <p:spPr>
          <a:xfrm>
            <a:off x="5567788" y="1377241"/>
            <a:ext cx="5186791" cy="4416594"/>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An equation is modeled below.</a:t>
            </a: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p:txBody>
      </p:sp>
      <p:grpSp>
        <p:nvGrpSpPr>
          <p:cNvPr id="21" name="Group 20">
            <a:extLst>
              <a:ext uri="{FF2B5EF4-FFF2-40B4-BE49-F238E27FC236}">
                <a16:creationId xmlns:a16="http://schemas.microsoft.com/office/drawing/2014/main" id="{56A60AD5-F13F-7C89-CAF1-8016344147CA}"/>
              </a:ext>
            </a:extLst>
          </p:cNvPr>
          <p:cNvGrpSpPr/>
          <p:nvPr/>
        </p:nvGrpSpPr>
        <p:grpSpPr>
          <a:xfrm>
            <a:off x="5723630" y="1945999"/>
            <a:ext cx="5030949" cy="3547903"/>
            <a:chOff x="6452282" y="514059"/>
            <a:chExt cx="5030949" cy="3547903"/>
          </a:xfrm>
        </p:grpSpPr>
        <p:sp>
          <p:nvSpPr>
            <p:cNvPr id="28" name="Rectangle 27">
              <a:extLst>
                <a:ext uri="{FF2B5EF4-FFF2-40B4-BE49-F238E27FC236}">
                  <a16:creationId xmlns:a16="http://schemas.microsoft.com/office/drawing/2014/main" id="{B92C4539-A2DD-2654-0343-3C0200D20C96}"/>
                </a:ext>
              </a:extLst>
            </p:cNvPr>
            <p:cNvSpPr/>
            <p:nvPr/>
          </p:nvSpPr>
          <p:spPr>
            <a:xfrm>
              <a:off x="6452282"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Rectangle 28">
              <a:extLst>
                <a:ext uri="{FF2B5EF4-FFF2-40B4-BE49-F238E27FC236}">
                  <a16:creationId xmlns:a16="http://schemas.microsoft.com/office/drawing/2014/main" id="{8AA47C7C-8BBD-F7CC-83D5-6CE3BADC42DA}"/>
                </a:ext>
              </a:extLst>
            </p:cNvPr>
            <p:cNvSpPr/>
            <p:nvPr/>
          </p:nvSpPr>
          <p:spPr>
            <a:xfrm>
              <a:off x="8387178"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Rectangle 29">
              <a:extLst>
                <a:ext uri="{FF2B5EF4-FFF2-40B4-BE49-F238E27FC236}">
                  <a16:creationId xmlns:a16="http://schemas.microsoft.com/office/drawing/2014/main" id="{3E5D4FE4-7FEE-E576-66F1-87A6C183185C}"/>
                </a:ext>
              </a:extLst>
            </p:cNvPr>
            <p:cNvSpPr/>
            <p:nvPr/>
          </p:nvSpPr>
          <p:spPr>
            <a:xfrm>
              <a:off x="9960343" y="514059"/>
              <a:ext cx="1371600" cy="35479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TextBox 30">
              <a:extLst>
                <a:ext uri="{FF2B5EF4-FFF2-40B4-BE49-F238E27FC236}">
                  <a16:creationId xmlns:a16="http://schemas.microsoft.com/office/drawing/2014/main" id="{41F516B1-418D-5BCB-1070-A02F865B64B4}"/>
                </a:ext>
              </a:extLst>
            </p:cNvPr>
            <p:cNvSpPr txBox="1"/>
            <p:nvPr/>
          </p:nvSpPr>
          <p:spPr>
            <a:xfrm>
              <a:off x="7856539" y="2135193"/>
              <a:ext cx="53063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p>
          </p:txBody>
        </p:sp>
        <p:sp>
          <p:nvSpPr>
            <p:cNvPr id="32" name="Rectangle 31">
              <a:extLst>
                <a:ext uri="{FF2B5EF4-FFF2-40B4-BE49-F238E27FC236}">
                  <a16:creationId xmlns:a16="http://schemas.microsoft.com/office/drawing/2014/main" id="{15167CE8-84E9-DFF6-4AF9-655EBA5E2C1C}"/>
                </a:ext>
              </a:extLst>
            </p:cNvPr>
            <p:cNvSpPr/>
            <p:nvPr/>
          </p:nvSpPr>
          <p:spPr>
            <a:xfrm>
              <a:off x="6684970" y="632962"/>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8CFF4917-60EE-A74B-13C3-577D0F1A7399}"/>
                </a:ext>
              </a:extLst>
            </p:cNvPr>
            <p:cNvSpPr/>
            <p:nvPr/>
          </p:nvSpPr>
          <p:spPr>
            <a:xfrm>
              <a:off x="7228494"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4" name="Rectangle 33">
              <a:extLst>
                <a:ext uri="{FF2B5EF4-FFF2-40B4-BE49-F238E27FC236}">
                  <a16:creationId xmlns:a16="http://schemas.microsoft.com/office/drawing/2014/main" id="{BE93AA0C-FB10-9989-9048-A66EA9E1E92B}"/>
                </a:ext>
              </a:extLst>
            </p:cNvPr>
            <p:cNvSpPr/>
            <p:nvPr/>
          </p:nvSpPr>
          <p:spPr>
            <a:xfrm>
              <a:off x="6684970" y="3433792"/>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Rectangle 34">
              <a:extLst>
                <a:ext uri="{FF2B5EF4-FFF2-40B4-BE49-F238E27FC236}">
                  <a16:creationId xmlns:a16="http://schemas.microsoft.com/office/drawing/2014/main" id="{2BB17801-9871-CFA4-12C1-4062D5D09C05}"/>
                </a:ext>
              </a:extLst>
            </p:cNvPr>
            <p:cNvSpPr/>
            <p:nvPr/>
          </p:nvSpPr>
          <p:spPr>
            <a:xfrm>
              <a:off x="8623017" y="68194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Rectangle 35">
              <a:extLst>
                <a:ext uri="{FF2B5EF4-FFF2-40B4-BE49-F238E27FC236}">
                  <a16:creationId xmlns:a16="http://schemas.microsoft.com/office/drawing/2014/main" id="{95304A71-F814-EF0F-1CB4-F7001E45D670}"/>
                </a:ext>
              </a:extLst>
            </p:cNvPr>
            <p:cNvSpPr/>
            <p:nvPr/>
          </p:nvSpPr>
          <p:spPr>
            <a:xfrm>
              <a:off x="9091990" y="681943"/>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782A3FCF-76C8-C573-07BD-27163A6FE05E}"/>
                </a:ext>
              </a:extLst>
            </p:cNvPr>
            <p:cNvSpPr/>
            <p:nvPr/>
          </p:nvSpPr>
          <p:spPr>
            <a:xfrm>
              <a:off x="8623017" y="127019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Rectangle 37">
              <a:extLst>
                <a:ext uri="{FF2B5EF4-FFF2-40B4-BE49-F238E27FC236}">
                  <a16:creationId xmlns:a16="http://schemas.microsoft.com/office/drawing/2014/main" id="{43821F6E-13EF-642D-41EE-3A95C3FBD5D9}"/>
                </a:ext>
              </a:extLst>
            </p:cNvPr>
            <p:cNvSpPr/>
            <p:nvPr/>
          </p:nvSpPr>
          <p:spPr>
            <a:xfrm>
              <a:off x="9091990" y="127019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Rectangle 38">
              <a:extLst>
                <a:ext uri="{FF2B5EF4-FFF2-40B4-BE49-F238E27FC236}">
                  <a16:creationId xmlns:a16="http://schemas.microsoft.com/office/drawing/2014/main" id="{D62A1D1A-FA7B-D317-D378-6C62B427B6CB}"/>
                </a:ext>
              </a:extLst>
            </p:cNvPr>
            <p:cNvSpPr/>
            <p:nvPr/>
          </p:nvSpPr>
          <p:spPr>
            <a:xfrm>
              <a:off x="8623017" y="1858445"/>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0" name="Rectangle 39">
              <a:extLst>
                <a:ext uri="{FF2B5EF4-FFF2-40B4-BE49-F238E27FC236}">
                  <a16:creationId xmlns:a16="http://schemas.microsoft.com/office/drawing/2014/main" id="{82B6BB37-1144-4098-0A6E-A705CAFD6114}"/>
                </a:ext>
              </a:extLst>
            </p:cNvPr>
            <p:cNvSpPr/>
            <p:nvPr/>
          </p:nvSpPr>
          <p:spPr>
            <a:xfrm>
              <a:off x="10169421" y="632961"/>
              <a:ext cx="374795" cy="246561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1" name="Rectangle 40">
              <a:extLst>
                <a:ext uri="{FF2B5EF4-FFF2-40B4-BE49-F238E27FC236}">
                  <a16:creationId xmlns:a16="http://schemas.microsoft.com/office/drawing/2014/main" id="{5AA65058-A1CF-BA00-B9F0-B8BD7EA6B41E}"/>
                </a:ext>
              </a:extLst>
            </p:cNvPr>
            <p:cNvSpPr/>
            <p:nvPr/>
          </p:nvSpPr>
          <p:spPr>
            <a:xfrm>
              <a:off x="10169421" y="3629738"/>
              <a:ext cx="374795" cy="374795"/>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Rectangle 41">
              <a:extLst>
                <a:ext uri="{FF2B5EF4-FFF2-40B4-BE49-F238E27FC236}">
                  <a16:creationId xmlns:a16="http://schemas.microsoft.com/office/drawing/2014/main" id="{16AF80A4-B245-0A6E-2FEC-D464993F391C}"/>
                </a:ext>
              </a:extLst>
            </p:cNvPr>
            <p:cNvSpPr/>
            <p:nvPr/>
          </p:nvSpPr>
          <p:spPr>
            <a:xfrm>
              <a:off x="10169421" y="3176760"/>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TextBox 42">
              <a:extLst>
                <a:ext uri="{FF2B5EF4-FFF2-40B4-BE49-F238E27FC236}">
                  <a16:creationId xmlns:a16="http://schemas.microsoft.com/office/drawing/2014/main" id="{D59CA397-D361-DD40-DADF-CE8C7D1D7800}"/>
                </a:ext>
              </a:extLst>
            </p:cNvPr>
            <p:cNvSpPr txBox="1"/>
            <p:nvPr/>
          </p:nvSpPr>
          <p:spPr>
            <a:xfrm>
              <a:off x="10598472" y="1470617"/>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44" name="TextBox 43">
              <a:extLst>
                <a:ext uri="{FF2B5EF4-FFF2-40B4-BE49-F238E27FC236}">
                  <a16:creationId xmlns:a16="http://schemas.microsoft.com/office/drawing/2014/main" id="{D56BB8AA-3070-87BF-3B3B-82DD8A20792C}"/>
                </a:ext>
              </a:extLst>
            </p:cNvPr>
            <p:cNvSpPr txBox="1"/>
            <p:nvPr/>
          </p:nvSpPr>
          <p:spPr>
            <a:xfrm>
              <a:off x="10598472" y="3122354"/>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sp>
          <p:nvSpPr>
            <p:cNvPr id="45" name="TextBox 44">
              <a:extLst>
                <a:ext uri="{FF2B5EF4-FFF2-40B4-BE49-F238E27FC236}">
                  <a16:creationId xmlns:a16="http://schemas.microsoft.com/office/drawing/2014/main" id="{914C62C2-7A80-71EC-D053-BB867F34D234}"/>
                </a:ext>
              </a:extLst>
            </p:cNvPr>
            <p:cNvSpPr txBox="1"/>
            <p:nvPr/>
          </p:nvSpPr>
          <p:spPr>
            <a:xfrm>
              <a:off x="10598472" y="3621189"/>
              <a:ext cx="884759" cy="374794"/>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 –1</a:t>
              </a:r>
            </a:p>
          </p:txBody>
        </p:sp>
      </p:gr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836217" y="203129"/>
            <a:ext cx="5212080" cy="1607296"/>
          </a:xfrm>
        </p:spPr>
        <p:txBody>
          <a:bodyPr/>
          <a:lstStyle/>
          <a:p>
            <a:r>
              <a:rPr lang="en-US" dirty="0"/>
              <a:t>Start solving by adding a gray square to both boxes.</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7883551" y="3895942"/>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31" name="Rectangle 30">
            <a:extLst>
              <a:ext uri="{FF2B5EF4-FFF2-40B4-BE49-F238E27FC236}">
                <a16:creationId xmlns:a16="http://schemas.microsoft.com/office/drawing/2014/main" id="{33EDF8CE-C496-0496-6DE3-8B61B25945B3}"/>
              </a:ext>
            </a:extLst>
          </p:cNvPr>
          <p:cNvSpPr/>
          <p:nvPr/>
        </p:nvSpPr>
        <p:spPr>
          <a:xfrm>
            <a:off x="7686460" y="2923876"/>
            <a:ext cx="465186" cy="465186"/>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E3518BDC-2149-1154-1D41-2E9B99FADFFD}"/>
              </a:ext>
            </a:extLst>
          </p:cNvPr>
          <p:cNvSpPr/>
          <p:nvPr/>
        </p:nvSpPr>
        <p:spPr>
          <a:xfrm>
            <a:off x="9160760" y="2309116"/>
            <a:ext cx="465186" cy="465186"/>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Oval 32">
            <a:extLst>
              <a:ext uri="{FF2B5EF4-FFF2-40B4-BE49-F238E27FC236}">
                <a16:creationId xmlns:a16="http://schemas.microsoft.com/office/drawing/2014/main" id="{91194C46-5D01-07F2-8C5C-22EB68899892}"/>
              </a:ext>
            </a:extLst>
          </p:cNvPr>
          <p:cNvSpPr/>
          <p:nvPr/>
        </p:nvSpPr>
        <p:spPr>
          <a:xfrm>
            <a:off x="6926482" y="2774302"/>
            <a:ext cx="1561476" cy="933095"/>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35" name="Straight Arrow Connector 34">
            <a:extLst>
              <a:ext uri="{FF2B5EF4-FFF2-40B4-BE49-F238E27FC236}">
                <a16:creationId xmlns:a16="http://schemas.microsoft.com/office/drawing/2014/main" id="{609A7785-67CF-F49C-7977-A68FE5A8F84F}"/>
              </a:ext>
            </a:extLst>
          </p:cNvPr>
          <p:cNvCxnSpPr/>
          <p:nvPr/>
        </p:nvCxnSpPr>
        <p:spPr>
          <a:xfrm flipV="1">
            <a:off x="7004042" y="3707397"/>
            <a:ext cx="297481" cy="805226"/>
          </a:xfrm>
          <a:prstGeom prst="straightConnector1">
            <a:avLst/>
          </a:prstGeom>
          <a:ln w="28575">
            <a:solidFill>
              <a:schemeClr val="accent4"/>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CFB506A6-8CC9-C695-DEC9-5E5413886847}"/>
              </a:ext>
            </a:extLst>
          </p:cNvPr>
          <p:cNvSpPr txBox="1"/>
          <p:nvPr/>
        </p:nvSpPr>
        <p:spPr>
          <a:xfrm>
            <a:off x="6402969" y="4567443"/>
            <a:ext cx="1404257" cy="646331"/>
          </a:xfrm>
          <a:prstGeom prst="rect">
            <a:avLst/>
          </a:prstGeom>
          <a:noFill/>
        </p:spPr>
        <p:txBody>
          <a:bodyPr wrap="square" rtlCol="0">
            <a:spAutoFit/>
          </a:bodyPr>
          <a:lstStyle/>
          <a:p>
            <a:pPr algn="ctr"/>
            <a:r>
              <a:rPr lang="en-US" dirty="0">
                <a:solidFill>
                  <a:schemeClr val="accent4"/>
                </a:solidFill>
                <a:latin typeface="Verdana" panose="020B0604030504040204" pitchFamily="34" charset="0"/>
                <a:ea typeface="Verdana" panose="020B0604030504040204" pitchFamily="34" charset="0"/>
              </a:rPr>
              <a:t>makes </a:t>
            </a:r>
          </a:p>
          <a:p>
            <a:pPr algn="ctr"/>
            <a:r>
              <a:rPr lang="en-US" dirty="0">
                <a:solidFill>
                  <a:schemeClr val="accent4"/>
                </a:solidFill>
                <a:latin typeface="Verdana" panose="020B0604030504040204" pitchFamily="34" charset="0"/>
                <a:ea typeface="Verdana" panose="020B0604030504040204" pitchFamily="34" charset="0"/>
              </a:rPr>
              <a:t>–2, not 0.</a:t>
            </a:r>
          </a:p>
        </p:txBody>
      </p:sp>
      <p:sp>
        <p:nvSpPr>
          <p:cNvPr id="37" name="Rectangle 36">
            <a:extLst>
              <a:ext uri="{FF2B5EF4-FFF2-40B4-BE49-F238E27FC236}">
                <a16:creationId xmlns:a16="http://schemas.microsoft.com/office/drawing/2014/main" id="{351A7475-AEA6-239C-B03D-564ED4AEF695}"/>
              </a:ext>
            </a:extLst>
          </p:cNvPr>
          <p:cNvSpPr/>
          <p:nvPr/>
        </p:nvSpPr>
        <p:spPr>
          <a:xfrm>
            <a:off x="7741052" y="303087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Rectangle 37">
            <a:extLst>
              <a:ext uri="{FF2B5EF4-FFF2-40B4-BE49-F238E27FC236}">
                <a16:creationId xmlns:a16="http://schemas.microsoft.com/office/drawing/2014/main" id="{AB18F0FE-394E-E459-66AE-7403B45EDD2D}"/>
              </a:ext>
            </a:extLst>
          </p:cNvPr>
          <p:cNvSpPr/>
          <p:nvPr/>
        </p:nvSpPr>
        <p:spPr>
          <a:xfrm>
            <a:off x="9143964" y="2373914"/>
            <a:ext cx="374795" cy="374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44" name="Group 43">
            <a:extLst>
              <a:ext uri="{FF2B5EF4-FFF2-40B4-BE49-F238E27FC236}">
                <a16:creationId xmlns:a16="http://schemas.microsoft.com/office/drawing/2014/main" id="{A49D5155-0631-9E1B-7113-14F8A407ED15}"/>
              </a:ext>
            </a:extLst>
          </p:cNvPr>
          <p:cNvGrpSpPr/>
          <p:nvPr/>
        </p:nvGrpSpPr>
        <p:grpSpPr>
          <a:xfrm>
            <a:off x="6895344" y="122138"/>
            <a:ext cx="4998301" cy="3682082"/>
            <a:chOff x="6895344" y="-1020862"/>
            <a:chExt cx="4998301" cy="3682082"/>
          </a:xfrm>
        </p:grpSpPr>
        <p:pic>
          <p:nvPicPr>
            <p:cNvPr id="30" name="Picture 29" descr="A screenshot of a video game&#10;&#10;Description automatically generated">
              <a:extLst>
                <a:ext uri="{FF2B5EF4-FFF2-40B4-BE49-F238E27FC236}">
                  <a16:creationId xmlns:a16="http://schemas.microsoft.com/office/drawing/2014/main" id="{1A9E7179-1511-84A1-5881-FE24005D2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344" y="-1020862"/>
              <a:ext cx="4998301" cy="3682082"/>
            </a:xfrm>
            <a:prstGeom prst="rect">
              <a:avLst/>
            </a:prstGeom>
          </p:spPr>
        </p:pic>
        <p:sp>
          <p:nvSpPr>
            <p:cNvPr id="43" name="Rectangle 42">
              <a:extLst>
                <a:ext uri="{FF2B5EF4-FFF2-40B4-BE49-F238E27FC236}">
                  <a16:creationId xmlns:a16="http://schemas.microsoft.com/office/drawing/2014/main" id="{E7A112D3-4E6B-0ED9-FC3D-5FEB6C8FD3D4}"/>
                </a:ext>
              </a:extLst>
            </p:cNvPr>
            <p:cNvSpPr/>
            <p:nvPr/>
          </p:nvSpPr>
          <p:spPr>
            <a:xfrm>
              <a:off x="9518759" y="1716931"/>
              <a:ext cx="465186" cy="4515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pic>
        <p:nvPicPr>
          <p:cNvPr id="58" name="Picture 57">
            <a:extLst>
              <a:ext uri="{FF2B5EF4-FFF2-40B4-BE49-F238E27FC236}">
                <a16:creationId xmlns:a16="http://schemas.microsoft.com/office/drawing/2014/main" id="{6EA5A261-2E6F-77F7-8D22-78810DDD3BA6}"/>
              </a:ext>
            </a:extLst>
          </p:cNvPr>
          <p:cNvPicPr>
            <a:picLocks noChangeAspect="1"/>
          </p:cNvPicPr>
          <p:nvPr/>
        </p:nvPicPr>
        <p:blipFill>
          <a:blip r:embed="rId4"/>
          <a:stretch>
            <a:fillRect/>
          </a:stretch>
        </p:blipFill>
        <p:spPr>
          <a:xfrm>
            <a:off x="1099052" y="1268371"/>
            <a:ext cx="4686410" cy="3945403"/>
          </a:xfrm>
          <a:prstGeom prst="rect">
            <a:avLst/>
          </a:prstGeom>
        </p:spPr>
      </p:pic>
      <p:grpSp>
        <p:nvGrpSpPr>
          <p:cNvPr id="42" name="Group 41">
            <a:extLst>
              <a:ext uri="{FF2B5EF4-FFF2-40B4-BE49-F238E27FC236}">
                <a16:creationId xmlns:a16="http://schemas.microsoft.com/office/drawing/2014/main" id="{650C9919-E208-F5C8-C3E0-1BBBEF76AED9}"/>
              </a:ext>
            </a:extLst>
          </p:cNvPr>
          <p:cNvGrpSpPr/>
          <p:nvPr/>
        </p:nvGrpSpPr>
        <p:grpSpPr>
          <a:xfrm>
            <a:off x="7176585" y="3016256"/>
            <a:ext cx="979716" cy="476182"/>
            <a:chOff x="12524013" y="4110010"/>
            <a:chExt cx="979716" cy="476182"/>
          </a:xfrm>
        </p:grpSpPr>
        <p:cxnSp>
          <p:nvCxnSpPr>
            <p:cNvPr id="40" name="Straight Connector 39">
              <a:extLst>
                <a:ext uri="{FF2B5EF4-FFF2-40B4-BE49-F238E27FC236}">
                  <a16:creationId xmlns:a16="http://schemas.microsoft.com/office/drawing/2014/main" id="{E2EEC2CF-F82C-6E05-7EC7-5AE8892858DE}"/>
                </a:ext>
              </a:extLst>
            </p:cNvPr>
            <p:cNvCxnSpPr/>
            <p:nvPr/>
          </p:nvCxnSpPr>
          <p:spPr>
            <a:xfrm>
              <a:off x="12524014" y="4110010"/>
              <a:ext cx="979715" cy="457019"/>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480A7E5-AFBD-D306-B7E8-9D77EB84691B}"/>
                </a:ext>
              </a:extLst>
            </p:cNvPr>
            <p:cNvCxnSpPr>
              <a:cxnSpLocks/>
            </p:cNvCxnSpPr>
            <p:nvPr/>
          </p:nvCxnSpPr>
          <p:spPr>
            <a:xfrm flipV="1">
              <a:off x="12524013" y="4129173"/>
              <a:ext cx="979715" cy="457019"/>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1"/>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32"/>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3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6"/>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1" grpId="0" animBg="1"/>
      <p:bldP spid="31" grpId="1" animBg="1"/>
      <p:bldP spid="32" grpId="0" animBg="1"/>
      <p:bldP spid="32" grpId="1" animBg="1"/>
      <p:bldP spid="33" grpId="0" animBg="1"/>
      <p:bldP spid="33" grpId="1" animBg="1"/>
      <p:bldP spid="36" grpId="0"/>
      <p:bldP spid="36" grpId="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55109-EA07-D25B-0A3E-B5228EA9005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5560CF-7800-5D52-442C-187665A16947}"/>
              </a:ext>
            </a:extLst>
          </p:cNvPr>
          <p:cNvSpPr>
            <a:spLocks noGrp="1"/>
          </p:cNvSpPr>
          <p:nvPr>
            <p:ph sz="half" idx="1"/>
          </p:nvPr>
        </p:nvSpPr>
        <p:spPr>
          <a:xfrm>
            <a:off x="950100" y="184579"/>
            <a:ext cx="5564918" cy="1607296"/>
          </a:xfrm>
        </p:spPr>
        <p:txBody>
          <a:bodyPr/>
          <a:lstStyle/>
          <a:p>
            <a:r>
              <a:rPr lang="en-US" dirty="0"/>
              <a:t>The equation represented by this model is 2</a:t>
            </a:r>
            <a:r>
              <a:rPr lang="en-US" i="1" dirty="0"/>
              <a:t>x</a:t>
            </a:r>
            <a:r>
              <a:rPr lang="en-US" dirty="0"/>
              <a:t> + 1 = 6. </a:t>
            </a:r>
          </a:p>
        </p:txBody>
      </p:sp>
      <p:sp>
        <p:nvSpPr>
          <p:cNvPr id="5" name="Rectangle 4">
            <a:extLst>
              <a:ext uri="{FF2B5EF4-FFF2-40B4-BE49-F238E27FC236}">
                <a16:creationId xmlns:a16="http://schemas.microsoft.com/office/drawing/2014/main" id="{382CC4A7-4930-96F5-E23E-F6E5D2D29197}"/>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3A64275B-14A0-471D-E976-05C0DEAE99F2}"/>
              </a:ext>
            </a:extLst>
          </p:cNvPr>
          <p:cNvSpPr/>
          <p:nvPr/>
        </p:nvSpPr>
        <p:spPr>
          <a:xfrm>
            <a:off x="7666441" y="2885070"/>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30" name="TextBox 29">
            <a:extLst>
              <a:ext uri="{FF2B5EF4-FFF2-40B4-BE49-F238E27FC236}">
                <a16:creationId xmlns:a16="http://schemas.microsoft.com/office/drawing/2014/main" id="{03488B22-FD03-AE25-AFD5-275DF2B74002}"/>
              </a:ext>
            </a:extLst>
          </p:cNvPr>
          <p:cNvSpPr txBox="1"/>
          <p:nvPr/>
        </p:nvSpPr>
        <p:spPr>
          <a:xfrm>
            <a:off x="6978421" y="1356499"/>
            <a:ext cx="4331085" cy="870751"/>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equation represented by this model is 2</a:t>
            </a:r>
            <a: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x</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chemeClr val="accent4"/>
                </a:solidFill>
                <a:effectLst/>
                <a:uLnTx/>
                <a:uFillTx/>
                <a:latin typeface="Verdana" panose="020B0604030504040204" pitchFamily="34" charset="0"/>
                <a:ea typeface="Verdana" panose="020B0604030504040204" pitchFamily="34" charset="0"/>
              </a:rPr>
              <a:t>–</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1 = 6. </a:t>
            </a:r>
          </a:p>
        </p:txBody>
      </p:sp>
      <p:pic>
        <p:nvPicPr>
          <p:cNvPr id="4" name="Picture 3">
            <a:extLst>
              <a:ext uri="{FF2B5EF4-FFF2-40B4-BE49-F238E27FC236}">
                <a16:creationId xmlns:a16="http://schemas.microsoft.com/office/drawing/2014/main" id="{35B0E23B-8CFE-9C89-AA5B-89609A0AA83E}"/>
              </a:ext>
            </a:extLst>
          </p:cNvPr>
          <p:cNvPicPr>
            <a:picLocks noChangeAspect="1"/>
          </p:cNvPicPr>
          <p:nvPr/>
        </p:nvPicPr>
        <p:blipFill>
          <a:blip r:embed="rId3"/>
          <a:stretch>
            <a:fillRect/>
          </a:stretch>
        </p:blipFill>
        <p:spPr>
          <a:xfrm>
            <a:off x="1234085" y="1149810"/>
            <a:ext cx="4996948" cy="4206839"/>
          </a:xfrm>
          <a:prstGeom prst="rect">
            <a:avLst/>
          </a:prstGeom>
        </p:spPr>
      </p:pic>
    </p:spTree>
    <p:extLst>
      <p:ext uri="{BB962C8B-B14F-4D97-AF65-F5344CB8AC3E}">
        <p14:creationId xmlns:p14="http://schemas.microsoft.com/office/powerpoint/2010/main" val="275683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0" grpId="0"/>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1028</TotalTime>
  <Words>2032</Words>
  <Application>Microsoft Office PowerPoint</Application>
  <PresentationFormat>Widescreen</PresentationFormat>
  <Paragraphs>297</Paragraphs>
  <Slides>17</Slides>
  <Notes>17</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17</vt:i4>
      </vt:variant>
    </vt:vector>
  </HeadingPairs>
  <TitlesOfParts>
    <vt:vector size="29"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96</cp:revision>
  <dcterms:created xsi:type="dcterms:W3CDTF">2025-07-09T19:11:59Z</dcterms:created>
  <dcterms:modified xsi:type="dcterms:W3CDTF">2025-09-22T23:43:45Z</dcterms:modified>
</cp:coreProperties>
</file>