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90" r:id="rId15"/>
    <p:sldId id="289" r:id="rId16"/>
    <p:sldId id="271" r:id="rId17"/>
    <p:sldId id="260" r:id="rId18"/>
    <p:sldId id="267" r:id="rId19"/>
    <p:sldId id="282" r:id="rId20"/>
    <p:sldId id="261" r:id="rId21"/>
    <p:sldId id="268" r:id="rId22"/>
    <p:sldId id="278"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D9C58-D3A3-4808-A4BD-E338894B75BD}" v="179" dt="2025-09-12T16:49:08.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3669" autoAdjust="0"/>
  </p:normalViewPr>
  <p:slideViewPr>
    <p:cSldViewPr snapToGrid="0">
      <p:cViewPr varScale="1">
        <p:scale>
          <a:sx n="67" d="100"/>
          <a:sy n="67" d="100"/>
        </p:scale>
        <p:origin x="18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Gautier" userId="9f03ed452849cfae" providerId="LiveId" clId="{4A24B56F-359F-439F-A8BA-0EA0C4445333}"/>
    <pc:docChg chg="undo custSel addSld delSld modSld sldOrd">
      <pc:chgData name="Carol Gautier" userId="9f03ed452849cfae" providerId="LiveId" clId="{4A24B56F-359F-439F-A8BA-0EA0C4445333}" dt="2025-07-30T18:19:07.124" v="4840" actId="1035"/>
      <pc:docMkLst>
        <pc:docMk/>
      </pc:docMkLst>
      <pc:sldChg chg="addSp modSp mod">
        <pc:chgData name="Carol Gautier" userId="9f03ed452849cfae" providerId="LiveId" clId="{4A24B56F-359F-439F-A8BA-0EA0C4445333}" dt="2025-07-29T17:48:50.257" v="2390" actId="20577"/>
        <pc:sldMkLst>
          <pc:docMk/>
          <pc:sldMk cId="176977563" sldId="265"/>
        </pc:sldMkLst>
      </pc:sldChg>
      <pc:sldChg chg="addSp delSp modSp add del mod modNotesTx">
        <pc:chgData name="Carol Gautier" userId="9f03ed452849cfae" providerId="LiveId" clId="{4A24B56F-359F-439F-A8BA-0EA0C4445333}" dt="2025-07-29T17:57:56.879" v="2874" actId="47"/>
        <pc:sldMkLst>
          <pc:docMk/>
          <pc:sldMk cId="2172881330" sldId="267"/>
        </pc:sldMkLst>
      </pc:sldChg>
      <pc:sldChg chg="addSp delSp modSp mod delAnim modAnim">
        <pc:chgData name="Carol Gautier" userId="9f03ed452849cfae" providerId="LiveId" clId="{4A24B56F-359F-439F-A8BA-0EA0C4445333}" dt="2025-07-29T18:15:23.194" v="4170" actId="14100"/>
        <pc:sldMkLst>
          <pc:docMk/>
          <pc:sldMk cId="1873386740" sldId="268"/>
        </pc:sldMkLst>
      </pc:sldChg>
      <pc:sldChg chg="addSp delSp modSp mod ord delAnim modAnim modNotesTx">
        <pc:chgData name="Carol Gautier" userId="9f03ed452849cfae" providerId="LiveId" clId="{4A24B56F-359F-439F-A8BA-0EA0C4445333}" dt="2025-07-29T18:13:57.653" v="4088" actId="1037"/>
        <pc:sldMkLst>
          <pc:docMk/>
          <pc:sldMk cId="3973114400" sldId="271"/>
        </pc:sldMkLst>
      </pc:sldChg>
      <pc:sldChg chg="add del">
        <pc:chgData name="Carol Gautier" userId="9f03ed452849cfae" providerId="LiveId" clId="{4A24B56F-359F-439F-A8BA-0EA0C4445333}" dt="2025-07-29T17:58:07.469" v="2875" actId="47"/>
        <pc:sldMkLst>
          <pc:docMk/>
          <pc:sldMk cId="3503585903" sldId="272"/>
        </pc:sldMkLst>
      </pc:sldChg>
      <pc:sldChg chg="add del">
        <pc:chgData name="Carol Gautier" userId="9f03ed452849cfae" providerId="LiveId" clId="{4A24B56F-359F-439F-A8BA-0EA0C4445333}" dt="2025-07-29T17:58:07.469" v="2875" actId="47"/>
        <pc:sldMkLst>
          <pc:docMk/>
          <pc:sldMk cId="1227204920" sldId="273"/>
        </pc:sldMkLst>
      </pc:sldChg>
      <pc:sldChg chg="add del">
        <pc:chgData name="Carol Gautier" userId="9f03ed452849cfae" providerId="LiveId" clId="{4A24B56F-359F-439F-A8BA-0EA0C4445333}" dt="2025-07-29T17:58:07.469" v="2875" actId="47"/>
        <pc:sldMkLst>
          <pc:docMk/>
          <pc:sldMk cId="2951371370" sldId="276"/>
        </pc:sldMkLst>
      </pc:sldChg>
      <pc:sldChg chg="add del">
        <pc:chgData name="Carol Gautier" userId="9f03ed452849cfae" providerId="LiveId" clId="{4A24B56F-359F-439F-A8BA-0EA0C4445333}" dt="2025-07-29T17:58:07.469" v="2875" actId="47"/>
        <pc:sldMkLst>
          <pc:docMk/>
          <pc:sldMk cId="1666130433" sldId="277"/>
        </pc:sldMkLst>
      </pc:sldChg>
      <pc:sldChg chg="addSp delSp modSp mod modNotesTx">
        <pc:chgData name="Carol Gautier" userId="9f03ed452849cfae" providerId="LiveId" clId="{4A24B56F-359F-439F-A8BA-0EA0C4445333}" dt="2025-07-30T18:12:37.759" v="4835" actId="113"/>
        <pc:sldMkLst>
          <pc:docMk/>
          <pc:sldMk cId="2936408850" sldId="278"/>
        </pc:sldMkLst>
      </pc:sldChg>
      <pc:sldChg chg="addSp delSp modSp mod modNotesTx">
        <pc:chgData name="Carol Gautier" userId="9f03ed452849cfae" providerId="LiveId" clId="{4A24B56F-359F-439F-A8BA-0EA0C4445333}" dt="2025-07-29T17:48:55.258" v="2391" actId="20577"/>
        <pc:sldMkLst>
          <pc:docMk/>
          <pc:sldMk cId="116853761" sldId="279"/>
        </pc:sldMkLst>
      </pc:sldChg>
      <pc:sldChg chg="addSp delSp modSp mod modNotesTx">
        <pc:chgData name="Carol Gautier" userId="9f03ed452849cfae" providerId="LiveId" clId="{4A24B56F-359F-439F-A8BA-0EA0C4445333}" dt="2025-07-30T17:52:02.173" v="4744" actId="20577"/>
        <pc:sldMkLst>
          <pc:docMk/>
          <pc:sldMk cId="3894104992" sldId="280"/>
        </pc:sldMkLst>
      </pc:sldChg>
      <pc:sldChg chg="addSp delSp modSp del mod modNotesTx">
        <pc:chgData name="Carol Gautier" userId="9f03ed452849cfae" providerId="LiveId" clId="{4A24B56F-359F-439F-A8BA-0EA0C4445333}" dt="2025-07-29T16:25:09.592" v="1124" actId="47"/>
        <pc:sldMkLst>
          <pc:docMk/>
          <pc:sldMk cId="663612293" sldId="281"/>
        </pc:sldMkLst>
      </pc:sldChg>
      <pc:sldChg chg="addSp delSp modSp mod modAnim modNotesTx">
        <pc:chgData name="Carol Gautier" userId="9f03ed452849cfae" providerId="LiveId" clId="{4A24B56F-359F-439F-A8BA-0EA0C4445333}" dt="2025-07-30T18:03:05.277" v="4745" actId="114"/>
        <pc:sldMkLst>
          <pc:docMk/>
          <pc:sldMk cId="874935960" sldId="282"/>
        </pc:sldMkLst>
      </pc:sldChg>
      <pc:sldChg chg="del">
        <pc:chgData name="Carol Gautier" userId="9f03ed452849cfae" providerId="LiveId" clId="{4A24B56F-359F-439F-A8BA-0EA0C4445333}" dt="2025-07-29T18:07:34.630" v="3584" actId="47"/>
        <pc:sldMkLst>
          <pc:docMk/>
          <pc:sldMk cId="3471312857" sldId="283"/>
        </pc:sldMkLst>
      </pc:sldChg>
      <pc:sldChg chg="addSp delSp modSp mod">
        <pc:chgData name="Carol Gautier" userId="9f03ed452849cfae" providerId="LiveId" clId="{4A24B56F-359F-439F-A8BA-0EA0C4445333}" dt="2025-07-30T18:19:07.124" v="4840" actId="1035"/>
        <pc:sldMkLst>
          <pc:docMk/>
          <pc:sldMk cId="252226454" sldId="288"/>
        </pc:sldMkLst>
      </pc:sldChg>
      <pc:sldChg chg="addSp delSp modSp add mod delAnim modAnim modNotesTx">
        <pc:chgData name="Carol Gautier" userId="9f03ed452849cfae" providerId="LiveId" clId="{4A24B56F-359F-439F-A8BA-0EA0C4445333}" dt="2025-07-29T17:49:14.053" v="2394" actId="20577"/>
        <pc:sldMkLst>
          <pc:docMk/>
          <pc:sldMk cId="3077175790" sldId="289"/>
        </pc:sldMkLst>
      </pc:sldChg>
      <pc:sldChg chg="addSp delSp modSp add mod ord delAnim modAnim modNotesTx">
        <pc:chgData name="Carol Gautier" userId="9f03ed452849cfae" providerId="LiveId" clId="{4A24B56F-359F-439F-A8BA-0EA0C4445333}" dt="2025-07-29T18:13:13.011" v="4082" actId="20577"/>
        <pc:sldMkLst>
          <pc:docMk/>
          <pc:sldMk cId="3930524424" sldId="290"/>
        </pc:sldMkLst>
      </pc:sldChg>
    </pc:docChg>
  </pc:docChgLst>
  <pc:docChgLst>
    <pc:chgData name="Kimberly O'Neal" userId="C7XtvxS4g0cBb4xk4cfY09vszhBAkawk5/Khzw2ihEQ=" providerId="None" clId="Web-{477A4C91-4534-4C5E-96C2-01FE754AFFCE}"/>
    <pc:docChg chg="modSld">
      <pc:chgData name="Kimberly O'Neal" userId="C7XtvxS4g0cBb4xk4cfY09vszhBAkawk5/Khzw2ihEQ=" providerId="None" clId="Web-{477A4C91-4534-4C5E-96C2-01FE754AFFCE}" dt="2025-08-27T22:31:17.909" v="0"/>
      <pc:docMkLst>
        <pc:docMk/>
      </pc:docMkLst>
      <pc:sldChg chg="modSp">
        <pc:chgData name="Kimberly O'Neal" userId="C7XtvxS4g0cBb4xk4cfY09vszhBAkawk5/Khzw2ihEQ=" providerId="None" clId="Web-{477A4C91-4534-4C5E-96C2-01FE754AFFCE}" dt="2025-08-27T22:31:17.909" v="0"/>
        <pc:sldMkLst>
          <pc:docMk/>
          <pc:sldMk cId="252226454" sldId="288"/>
        </pc:sldMkLst>
        <pc:spChg chg="mod">
          <ac:chgData name="Kimberly O'Neal" userId="C7XtvxS4g0cBb4xk4cfY09vszhBAkawk5/Khzw2ihEQ=" providerId="None" clId="Web-{477A4C91-4534-4C5E-96C2-01FE754AFFCE}" dt="2025-08-27T22:31:17.909" v="0"/>
          <ac:spMkLst>
            <pc:docMk/>
            <pc:sldMk cId="252226454" sldId="288"/>
            <ac:spMk id="4" creationId="{9639230D-F1AE-0614-BDFE-A2637E9EFB42}"/>
          </ac:spMkLst>
        </pc:spChg>
      </pc:sldChg>
    </pc:docChg>
  </pc:docChgLst>
  <pc:docChgLst>
    <pc:chgData name="Kimberly O'Neal" userId="C7XtvxS4g0cBb4xk4cfY09vszhBAkawk5/Khzw2ihEQ=" providerId="None" clId="Web-{5F1DC71C-F882-49E0-87D7-54561D71795B}"/>
    <pc:docChg chg="modSld">
      <pc:chgData name="Kimberly O'Neal" userId="C7XtvxS4g0cBb4xk4cfY09vszhBAkawk5/Khzw2ihEQ=" providerId="None" clId="Web-{5F1DC71C-F882-49E0-87D7-54561D71795B}" dt="2025-09-05T14:59:32.924" v="180" actId="1076"/>
      <pc:docMkLst>
        <pc:docMk/>
      </pc:docMkLst>
      <pc:sldChg chg="delAnim">
        <pc:chgData name="Kimberly O'Neal" userId="C7XtvxS4g0cBb4xk4cfY09vszhBAkawk5/Khzw2ihEQ=" providerId="None" clId="Web-{5F1DC71C-F882-49E0-87D7-54561D71795B}" dt="2025-09-05T14:54:38.050" v="5"/>
        <pc:sldMkLst>
          <pc:docMk/>
          <pc:sldMk cId="2172881330" sldId="267"/>
        </pc:sldMkLst>
      </pc:sldChg>
      <pc:sldChg chg="addSp modSp delAnim">
        <pc:chgData name="Kimberly O'Neal" userId="C7XtvxS4g0cBb4xk4cfY09vszhBAkawk5/Khzw2ihEQ=" providerId="None" clId="Web-{5F1DC71C-F882-49E0-87D7-54561D71795B}" dt="2025-09-05T14:56:31.440" v="65" actId="1076"/>
        <pc:sldMkLst>
          <pc:docMk/>
          <pc:sldMk cId="1873386740" sldId="268"/>
        </pc:sldMkLst>
        <pc:spChg chg="mod">
          <ac:chgData name="Kimberly O'Neal" userId="C7XtvxS4g0cBb4xk4cfY09vszhBAkawk5/Khzw2ihEQ=" providerId="None" clId="Web-{5F1DC71C-F882-49E0-87D7-54561D71795B}" dt="2025-09-05T14:56:29.424" v="64" actId="14100"/>
          <ac:spMkLst>
            <pc:docMk/>
            <pc:sldMk cId="1873386740" sldId="268"/>
            <ac:spMk id="2" creationId="{50DE24A2-923E-C6A0-8E00-97623BDC1844}"/>
          </ac:spMkLst>
        </pc:spChg>
        <pc:spChg chg="mod">
          <ac:chgData name="Kimberly O'Neal" userId="C7XtvxS4g0cBb4xk4cfY09vszhBAkawk5/Khzw2ihEQ=" providerId="None" clId="Web-{5F1DC71C-F882-49E0-87D7-54561D71795B}" dt="2025-09-05T14:56:26.190" v="63" actId="14100"/>
          <ac:spMkLst>
            <pc:docMk/>
            <pc:sldMk cId="1873386740" sldId="268"/>
            <ac:spMk id="3" creationId="{0D0B2114-043D-2DEF-8B73-2F305D133F8D}"/>
          </ac:spMkLst>
        </pc:spChg>
        <pc:spChg chg="add mod">
          <ac:chgData name="Kimberly O'Neal" userId="C7XtvxS4g0cBb4xk4cfY09vszhBAkawk5/Khzw2ihEQ=" providerId="None" clId="Web-{5F1DC71C-F882-49E0-87D7-54561D71795B}" dt="2025-09-05T14:56:31.440" v="65" actId="1076"/>
          <ac:spMkLst>
            <pc:docMk/>
            <pc:sldMk cId="1873386740" sldId="268"/>
            <ac:spMk id="6" creationId="{AD19E483-7920-2B54-8824-C9D2B6097F1D}"/>
          </ac:spMkLst>
        </pc:spChg>
      </pc:sldChg>
      <pc:sldChg chg="delAnim modNotes">
        <pc:chgData name="Kimberly O'Neal" userId="C7XtvxS4g0cBb4xk4cfY09vszhBAkawk5/Khzw2ihEQ=" providerId="None" clId="Web-{5F1DC71C-F882-49E0-87D7-54561D71795B}" dt="2025-09-05T14:54:56.518" v="13"/>
        <pc:sldMkLst>
          <pc:docMk/>
          <pc:sldMk cId="116853761" sldId="279"/>
        </pc:sldMkLst>
      </pc:sldChg>
      <pc:sldChg chg="delAnim">
        <pc:chgData name="Kimberly O'Neal" userId="C7XtvxS4g0cBb4xk4cfY09vszhBAkawk5/Khzw2ihEQ=" providerId="None" clId="Web-{5F1DC71C-F882-49E0-87D7-54561D71795B}" dt="2025-09-05T14:51:57.363" v="3"/>
        <pc:sldMkLst>
          <pc:docMk/>
          <pc:sldMk cId="3894104992" sldId="280"/>
        </pc:sldMkLst>
      </pc:sldChg>
      <pc:sldChg chg="addSp modSp delAnim">
        <pc:chgData name="Kimberly O'Neal" userId="C7XtvxS4g0cBb4xk4cfY09vszhBAkawk5/Khzw2ihEQ=" providerId="None" clId="Web-{5F1DC71C-F882-49E0-87D7-54561D71795B}" dt="2025-09-05T14:59:32.924" v="180" actId="1076"/>
        <pc:sldMkLst>
          <pc:docMk/>
          <pc:sldMk cId="252226454" sldId="288"/>
        </pc:sldMkLst>
        <pc:spChg chg="add mod">
          <ac:chgData name="Kimberly O'Neal" userId="C7XtvxS4g0cBb4xk4cfY09vszhBAkawk5/Khzw2ihEQ=" providerId="None" clId="Web-{5F1DC71C-F882-49E0-87D7-54561D71795B}" dt="2025-09-05T14:57:38.814" v="146" actId="1076"/>
          <ac:spMkLst>
            <pc:docMk/>
            <pc:sldMk cId="252226454" sldId="288"/>
            <ac:spMk id="8" creationId="{10AFE8A1-A776-C100-A605-FDB11C34AAB6}"/>
          </ac:spMkLst>
        </pc:spChg>
        <pc:spChg chg="add mod">
          <ac:chgData name="Kimberly O'Neal" userId="C7XtvxS4g0cBb4xk4cfY09vszhBAkawk5/Khzw2ihEQ=" providerId="None" clId="Web-{5F1DC71C-F882-49E0-87D7-54561D71795B}" dt="2025-09-05T14:59:32.924" v="180" actId="1076"/>
          <ac:spMkLst>
            <pc:docMk/>
            <pc:sldMk cId="252226454" sldId="288"/>
            <ac:spMk id="9" creationId="{6D1103A5-BBF7-AFCF-2251-87246B715F97}"/>
          </ac:spMkLst>
        </pc:spChg>
      </pc:sldChg>
    </pc:docChg>
  </pc:docChgLst>
  <pc:docChgLst>
    <pc:chgData name="Kimberly O'Neal" userId="C7XtvxS4g0cBb4xk4cfY09vszhBAkawk5/Khzw2ihEQ=" providerId="None" clId="Web-{4D2D9C58-D3A3-4808-A4BD-E338894B75BD}"/>
    <pc:docChg chg="mod modSld">
      <pc:chgData name="Kimberly O'Neal" userId="C7XtvxS4g0cBb4xk4cfY09vszhBAkawk5/Khzw2ihEQ=" providerId="None" clId="Web-{4D2D9C58-D3A3-4808-A4BD-E338894B75BD}" dt="2025-09-12T16:50:35.941" v="264"/>
      <pc:docMkLst>
        <pc:docMk/>
      </pc:docMkLst>
      <pc:sldChg chg="modSp">
        <pc:chgData name="Kimberly O'Neal" userId="C7XtvxS4g0cBb4xk4cfY09vszhBAkawk5/Khzw2ihEQ=" providerId="None" clId="Web-{4D2D9C58-D3A3-4808-A4BD-E338894B75BD}" dt="2025-09-12T16:48:36.486" v="146" actId="20577"/>
        <pc:sldMkLst>
          <pc:docMk/>
          <pc:sldMk cId="176977563" sldId="265"/>
        </pc:sldMkLst>
        <pc:spChg chg="mod">
          <ac:chgData name="Kimberly O'Neal" userId="C7XtvxS4g0cBb4xk4cfY09vszhBAkawk5/Khzw2ihEQ=" providerId="None" clId="Web-{4D2D9C58-D3A3-4808-A4BD-E338894B75BD}" dt="2025-09-12T16:48:36.486" v="146" actId="20577"/>
          <ac:spMkLst>
            <pc:docMk/>
            <pc:sldMk cId="176977563" sldId="265"/>
            <ac:spMk id="8" creationId="{629361B7-C95B-9206-E938-6561C5066E61}"/>
          </ac:spMkLst>
        </pc:spChg>
      </pc:sldChg>
      <pc:sldChg chg="addSp delSp modSp modNotes">
        <pc:chgData name="Kimberly O'Neal" userId="C7XtvxS4g0cBb4xk4cfY09vszhBAkawk5/Khzw2ihEQ=" providerId="None" clId="Web-{4D2D9C58-D3A3-4808-A4BD-E338894B75BD}" dt="2025-09-12T16:48:48.720" v="147" actId="20577"/>
        <pc:sldMkLst>
          <pc:docMk/>
          <pc:sldMk cId="2172881330" sldId="267"/>
        </pc:sldMkLst>
        <pc:spChg chg="add mod">
          <ac:chgData name="Kimberly O'Neal" userId="C7XtvxS4g0cBb4xk4cfY09vszhBAkawk5/Khzw2ihEQ=" providerId="None" clId="Web-{4D2D9C58-D3A3-4808-A4BD-E338894B75BD}" dt="2025-09-12T16:48:48.720" v="147" actId="20577"/>
          <ac:spMkLst>
            <pc:docMk/>
            <pc:sldMk cId="2172881330" sldId="267"/>
            <ac:spMk id="5" creationId="{8C3D337C-1588-0D6F-2A90-9B2EE07B6445}"/>
          </ac:spMkLst>
        </pc:spChg>
        <pc:spChg chg="del">
          <ac:chgData name="Kimberly O'Neal" userId="C7XtvxS4g0cBb4xk4cfY09vszhBAkawk5/Khzw2ihEQ=" providerId="None" clId="Web-{4D2D9C58-D3A3-4808-A4BD-E338894B75BD}" dt="2025-09-12T16:37:00.734" v="11"/>
          <ac:spMkLst>
            <pc:docMk/>
            <pc:sldMk cId="2172881330" sldId="267"/>
            <ac:spMk id="7" creationId="{7A6B51E6-98ED-2DC3-9623-3CCD3135D736}"/>
          </ac:spMkLst>
        </pc:spChg>
      </pc:sldChg>
      <pc:sldChg chg="addSp delSp modSp">
        <pc:chgData name="Kimberly O'Neal" userId="C7XtvxS4g0cBb4xk4cfY09vszhBAkawk5/Khzw2ihEQ=" providerId="None" clId="Web-{4D2D9C58-D3A3-4808-A4BD-E338894B75BD}" dt="2025-09-12T16:48:57.252" v="148" actId="20577"/>
        <pc:sldMkLst>
          <pc:docMk/>
          <pc:sldMk cId="1873386740" sldId="268"/>
        </pc:sldMkLst>
        <pc:spChg chg="add mod">
          <ac:chgData name="Kimberly O'Neal" userId="C7XtvxS4g0cBb4xk4cfY09vszhBAkawk5/Khzw2ihEQ=" providerId="None" clId="Web-{4D2D9C58-D3A3-4808-A4BD-E338894B75BD}" dt="2025-09-12T16:48:57.252" v="148" actId="20577"/>
          <ac:spMkLst>
            <pc:docMk/>
            <pc:sldMk cId="1873386740" sldId="268"/>
            <ac:spMk id="5" creationId="{72A65FE7-3A4D-EA82-B276-92A23DD9C2DD}"/>
          </ac:spMkLst>
        </pc:spChg>
        <pc:spChg chg="del">
          <ac:chgData name="Kimberly O'Neal" userId="C7XtvxS4g0cBb4xk4cfY09vszhBAkawk5/Khzw2ihEQ=" providerId="None" clId="Web-{4D2D9C58-D3A3-4808-A4BD-E338894B75BD}" dt="2025-09-12T16:37:29.547" v="18"/>
          <ac:spMkLst>
            <pc:docMk/>
            <pc:sldMk cId="1873386740" sldId="268"/>
            <ac:spMk id="8" creationId="{931DAE62-4557-5FEA-04D4-D0BE4EF5B47C}"/>
          </ac:spMkLst>
        </pc:spChg>
      </pc:sldChg>
      <pc:sldChg chg="modSp">
        <pc:chgData name="Kimberly O'Neal" userId="C7XtvxS4g0cBb4xk4cfY09vszhBAkawk5/Khzw2ihEQ=" providerId="None" clId="Web-{4D2D9C58-D3A3-4808-A4BD-E338894B75BD}" dt="2025-09-12T16:41:08.316" v="61" actId="20577"/>
        <pc:sldMkLst>
          <pc:docMk/>
          <pc:sldMk cId="3973114400" sldId="271"/>
        </pc:sldMkLst>
        <pc:spChg chg="mod">
          <ac:chgData name="Kimberly O'Neal" userId="C7XtvxS4g0cBb4xk4cfY09vszhBAkawk5/Khzw2ihEQ=" providerId="None" clId="Web-{4D2D9C58-D3A3-4808-A4BD-E338894B75BD}" dt="2025-09-12T16:41:08.316" v="61" actId="20577"/>
          <ac:spMkLst>
            <pc:docMk/>
            <pc:sldMk cId="3973114400" sldId="271"/>
            <ac:spMk id="4" creationId="{12247226-C49F-2BFB-95A5-968D30B85B20}"/>
          </ac:spMkLst>
        </pc:spChg>
      </pc:sldChg>
      <pc:sldChg chg="modSp">
        <pc:chgData name="Kimberly O'Neal" userId="C7XtvxS4g0cBb4xk4cfY09vszhBAkawk5/Khzw2ihEQ=" providerId="None" clId="Web-{4D2D9C58-D3A3-4808-A4BD-E338894B75BD}" dt="2025-09-12T16:49:02.205" v="150" actId="20577"/>
        <pc:sldMkLst>
          <pc:docMk/>
          <pc:sldMk cId="2936408850" sldId="278"/>
        </pc:sldMkLst>
        <pc:spChg chg="mod">
          <ac:chgData name="Kimberly O'Neal" userId="C7XtvxS4g0cBb4xk4cfY09vszhBAkawk5/Khzw2ihEQ=" providerId="None" clId="Web-{4D2D9C58-D3A3-4808-A4BD-E338894B75BD}" dt="2025-09-12T16:49:00.783" v="149" actId="20577"/>
          <ac:spMkLst>
            <pc:docMk/>
            <pc:sldMk cId="2936408850" sldId="278"/>
            <ac:spMk id="2" creationId="{01970159-14F6-B255-5F41-DEC4B32BC0BE}"/>
          </ac:spMkLst>
        </pc:spChg>
        <pc:spChg chg="mod">
          <ac:chgData name="Kimberly O'Neal" userId="C7XtvxS4g0cBb4xk4cfY09vszhBAkawk5/Khzw2ihEQ=" providerId="None" clId="Web-{4D2D9C58-D3A3-4808-A4BD-E338894B75BD}" dt="2025-09-12T16:49:02.205" v="150" actId="20577"/>
          <ac:spMkLst>
            <pc:docMk/>
            <pc:sldMk cId="2936408850" sldId="278"/>
            <ac:spMk id="4" creationId="{CA0630ED-CEB9-C197-1163-7C35BCA57C9D}"/>
          </ac:spMkLst>
        </pc:spChg>
        <pc:spChg chg="mod">
          <ac:chgData name="Kimberly O'Neal" userId="C7XtvxS4g0cBb4xk4cfY09vszhBAkawk5/Khzw2ihEQ=" providerId="None" clId="Web-{4D2D9C58-D3A3-4808-A4BD-E338894B75BD}" dt="2025-09-12T16:45:35.653" v="140" actId="20577"/>
          <ac:spMkLst>
            <pc:docMk/>
            <pc:sldMk cId="2936408850" sldId="278"/>
            <ac:spMk id="13" creationId="{8AFAB02A-FB12-01AB-4783-D44CE3F27DA2}"/>
          </ac:spMkLst>
        </pc:spChg>
        <pc:spChg chg="mod">
          <ac:chgData name="Kimberly O'Neal" userId="C7XtvxS4g0cBb4xk4cfY09vszhBAkawk5/Khzw2ihEQ=" providerId="None" clId="Web-{4D2D9C58-D3A3-4808-A4BD-E338894B75BD}" dt="2025-09-12T16:45:07.715" v="134" actId="20577"/>
          <ac:spMkLst>
            <pc:docMk/>
            <pc:sldMk cId="2936408850" sldId="278"/>
            <ac:spMk id="15" creationId="{6E9EE6B1-7E9F-38F4-60F1-7D22EF1B8DAD}"/>
          </ac:spMkLst>
        </pc:spChg>
      </pc:sldChg>
      <pc:sldChg chg="modSp">
        <pc:chgData name="Kimberly O'Neal" userId="C7XtvxS4g0cBb4xk4cfY09vszhBAkawk5/Khzw2ihEQ=" providerId="None" clId="Web-{4D2D9C58-D3A3-4808-A4BD-E338894B75BD}" dt="2025-09-12T16:36:44.437" v="7" actId="20577"/>
        <pc:sldMkLst>
          <pc:docMk/>
          <pc:sldMk cId="116853761" sldId="279"/>
        </pc:sldMkLst>
        <pc:spChg chg="mod">
          <ac:chgData name="Kimberly O'Neal" userId="C7XtvxS4g0cBb4xk4cfY09vszhBAkawk5/Khzw2ihEQ=" providerId="None" clId="Web-{4D2D9C58-D3A3-4808-A4BD-E338894B75BD}" dt="2025-09-12T16:36:44.437" v="7" actId="20577"/>
          <ac:spMkLst>
            <pc:docMk/>
            <pc:sldMk cId="116853761" sldId="279"/>
            <ac:spMk id="12" creationId="{A07FC9E1-FF1A-3ECB-444D-354E05172EDA}"/>
          </ac:spMkLst>
        </pc:spChg>
      </pc:sldChg>
      <pc:sldChg chg="modSp modNotes">
        <pc:chgData name="Kimberly O'Neal" userId="C7XtvxS4g0cBb4xk4cfY09vszhBAkawk5/Khzw2ihEQ=" providerId="None" clId="Web-{4D2D9C58-D3A3-4808-A4BD-E338894B75BD}" dt="2025-09-12T16:40:02.128" v="42"/>
        <pc:sldMkLst>
          <pc:docMk/>
          <pc:sldMk cId="3894104992" sldId="280"/>
        </pc:sldMkLst>
        <pc:spChg chg="mod">
          <ac:chgData name="Kimberly O'Neal" userId="C7XtvxS4g0cBb4xk4cfY09vszhBAkawk5/Khzw2ihEQ=" providerId="None" clId="Web-{4D2D9C58-D3A3-4808-A4BD-E338894B75BD}" dt="2025-09-12T16:36:48.937" v="8" actId="20577"/>
          <ac:spMkLst>
            <pc:docMk/>
            <pc:sldMk cId="3894104992" sldId="280"/>
            <ac:spMk id="7" creationId="{B91542DE-2BAD-46F0-93C8-00CA2E368EAA}"/>
          </ac:spMkLst>
        </pc:spChg>
      </pc:sldChg>
      <pc:sldChg chg="addSp delSp modSp modNotes">
        <pc:chgData name="Kimberly O'Neal" userId="C7XtvxS4g0cBb4xk4cfY09vszhBAkawk5/Khzw2ihEQ=" providerId="None" clId="Web-{4D2D9C58-D3A3-4808-A4BD-E338894B75BD}" dt="2025-09-12T16:50:35.941" v="264"/>
        <pc:sldMkLst>
          <pc:docMk/>
          <pc:sldMk cId="874935960" sldId="282"/>
        </pc:sldMkLst>
        <pc:spChg chg="del">
          <ac:chgData name="Kimberly O'Neal" userId="C7XtvxS4g0cBb4xk4cfY09vszhBAkawk5/Khzw2ihEQ=" providerId="None" clId="Web-{4D2D9C58-D3A3-4808-A4BD-E338894B75BD}" dt="2025-09-12T16:37:13.265" v="14"/>
          <ac:spMkLst>
            <pc:docMk/>
            <pc:sldMk cId="874935960" sldId="282"/>
            <ac:spMk id="4" creationId="{F1EA884F-2181-86F7-9A7A-AE4713ECA807}"/>
          </ac:spMkLst>
        </pc:spChg>
        <pc:spChg chg="add mod">
          <ac:chgData name="Kimberly O'Neal" userId="C7XtvxS4g0cBb4xk4cfY09vszhBAkawk5/Khzw2ihEQ=" providerId="None" clId="Web-{4D2D9C58-D3A3-4808-A4BD-E338894B75BD}" dt="2025-09-12T16:48:34.126" v="145" actId="20577"/>
          <ac:spMkLst>
            <pc:docMk/>
            <pc:sldMk cId="874935960" sldId="282"/>
            <ac:spMk id="7" creationId="{10212744-E40B-7315-F2CB-295A4B36B35E}"/>
          </ac:spMkLst>
        </pc:spChg>
      </pc:sldChg>
      <pc:sldChg chg="modSp">
        <pc:chgData name="Kimberly O'Neal" userId="C7XtvxS4g0cBb4xk4cfY09vszhBAkawk5/Khzw2ihEQ=" providerId="None" clId="Web-{4D2D9C58-D3A3-4808-A4BD-E338894B75BD}" dt="2025-09-12T16:49:05.830" v="151" actId="20577"/>
        <pc:sldMkLst>
          <pc:docMk/>
          <pc:sldMk cId="252226454" sldId="288"/>
        </pc:sldMkLst>
        <pc:spChg chg="mod">
          <ac:chgData name="Kimberly O'Neal" userId="C7XtvxS4g0cBb4xk4cfY09vszhBAkawk5/Khzw2ihEQ=" providerId="None" clId="Web-{4D2D9C58-D3A3-4808-A4BD-E338894B75BD}" dt="2025-09-12T16:39:03.174" v="36" actId="1076"/>
          <ac:spMkLst>
            <pc:docMk/>
            <pc:sldMk cId="252226454" sldId="288"/>
            <ac:spMk id="4" creationId="{9639230D-F1AE-0614-BDFE-A2637E9EFB42}"/>
          </ac:spMkLst>
        </pc:spChg>
        <pc:spChg chg="mod">
          <ac:chgData name="Kimberly O'Neal" userId="C7XtvxS4g0cBb4xk4cfY09vszhBAkawk5/Khzw2ihEQ=" providerId="None" clId="Web-{4D2D9C58-D3A3-4808-A4BD-E338894B75BD}" dt="2025-09-12T16:47:01.577" v="143" actId="20577"/>
          <ac:spMkLst>
            <pc:docMk/>
            <pc:sldMk cId="252226454" sldId="288"/>
            <ac:spMk id="8" creationId="{10AFE8A1-A776-C100-A605-FDB11C34AAB6}"/>
          </ac:spMkLst>
        </pc:spChg>
        <pc:spChg chg="mod">
          <ac:chgData name="Kimberly O'Neal" userId="C7XtvxS4g0cBb4xk4cfY09vszhBAkawk5/Khzw2ihEQ=" providerId="None" clId="Web-{4D2D9C58-D3A3-4808-A4BD-E338894B75BD}" dt="2025-09-12T16:49:05.830" v="151" actId="20577"/>
          <ac:spMkLst>
            <pc:docMk/>
            <pc:sldMk cId="252226454" sldId="288"/>
            <ac:spMk id="10" creationId="{DDCFF2D7-6FF1-ED05-9AD6-A0A78F71B76E}"/>
          </ac:spMkLst>
        </pc:spChg>
      </pc:sldChg>
      <pc:sldChg chg="modSp modNotes">
        <pc:chgData name="Kimberly O'Neal" userId="C7XtvxS4g0cBb4xk4cfY09vszhBAkawk5/Khzw2ihEQ=" providerId="None" clId="Web-{4D2D9C58-D3A3-4808-A4BD-E338894B75BD}" dt="2025-09-12T16:41:30.614" v="67"/>
        <pc:sldMkLst>
          <pc:docMk/>
          <pc:sldMk cId="3077175790" sldId="289"/>
        </pc:sldMkLst>
        <pc:spChg chg="mod">
          <ac:chgData name="Kimberly O'Neal" userId="C7XtvxS4g0cBb4xk4cfY09vszhBAkawk5/Khzw2ihEQ=" providerId="None" clId="Web-{4D2D9C58-D3A3-4808-A4BD-E338894B75BD}" dt="2025-09-12T16:40:41.504" v="53" actId="20577"/>
          <ac:spMkLst>
            <pc:docMk/>
            <pc:sldMk cId="3077175790" sldId="289"/>
            <ac:spMk id="2" creationId="{1C70BFAA-47DF-8645-E893-B04E7D4F521B}"/>
          </ac:spMkLst>
        </pc:spChg>
        <pc:spChg chg="mod">
          <ac:chgData name="Kimberly O'Neal" userId="C7XtvxS4g0cBb4xk4cfY09vszhBAkawk5/Khzw2ihEQ=" providerId="None" clId="Web-{4D2D9C58-D3A3-4808-A4BD-E338894B75BD}" dt="2025-09-12T16:41:02.223" v="60" actId="20577"/>
          <ac:spMkLst>
            <pc:docMk/>
            <pc:sldMk cId="3077175790" sldId="289"/>
            <ac:spMk id="4" creationId="{A703011C-7D53-6A7C-5B58-F7330117F0A0}"/>
          </ac:spMkLst>
        </pc:spChg>
        <pc:spChg chg="mod">
          <ac:chgData name="Kimberly O'Neal" userId="C7XtvxS4g0cBb4xk4cfY09vszhBAkawk5/Khzw2ihEQ=" providerId="None" clId="Web-{4D2D9C58-D3A3-4808-A4BD-E338894B75BD}" dt="2025-09-12T16:40:59.941" v="59" actId="20577"/>
          <ac:spMkLst>
            <pc:docMk/>
            <pc:sldMk cId="3077175790" sldId="289"/>
            <ac:spMk id="10" creationId="{81594828-61CC-52EC-BAC1-A19068062B8E}"/>
          </ac:spMkLst>
        </pc:spChg>
      </pc:sldChg>
      <pc:sldChg chg="modSp modNotes">
        <pc:chgData name="Kimberly O'Neal" userId="C7XtvxS4g0cBb4xk4cfY09vszhBAkawk5/Khzw2ihEQ=" providerId="None" clId="Web-{4D2D9C58-D3A3-4808-A4BD-E338894B75BD}" dt="2025-09-12T16:41:46.849" v="72"/>
        <pc:sldMkLst>
          <pc:docMk/>
          <pc:sldMk cId="3930524424" sldId="290"/>
        </pc:sldMkLst>
        <pc:spChg chg="mod">
          <ac:chgData name="Kimberly O'Neal" userId="C7XtvxS4g0cBb4xk4cfY09vszhBAkawk5/Khzw2ihEQ=" providerId="None" clId="Web-{4D2D9C58-D3A3-4808-A4BD-E338894B75BD}" dt="2025-09-12T16:40:15.737" v="45" actId="20577"/>
          <ac:spMkLst>
            <pc:docMk/>
            <pc:sldMk cId="3930524424" sldId="290"/>
            <ac:spMk id="2" creationId="{991C5510-15D5-D6FF-0AEE-2EF3C3C1A600}"/>
          </ac:spMkLst>
        </pc:spChg>
        <pc:spChg chg="mod">
          <ac:chgData name="Kimberly O'Neal" userId="C7XtvxS4g0cBb4xk4cfY09vszhBAkawk5/Khzw2ihEQ=" providerId="None" clId="Web-{4D2D9C58-D3A3-4808-A4BD-E338894B75BD}" dt="2025-09-12T16:36:53.390" v="10" actId="20577"/>
          <ac:spMkLst>
            <pc:docMk/>
            <pc:sldMk cId="3930524424" sldId="290"/>
            <ac:spMk id="4" creationId="{2E87276C-433B-A409-1FB7-9FA02B8E3680}"/>
          </ac:spMkLst>
        </pc:spChg>
        <pc:spChg chg="mod">
          <ac:chgData name="Kimberly O'Neal" userId="C7XtvxS4g0cBb4xk4cfY09vszhBAkawk5/Khzw2ihEQ=" providerId="None" clId="Web-{4D2D9C58-D3A3-4808-A4BD-E338894B75BD}" dt="2025-09-12T16:40:35.597" v="52" actId="20577"/>
          <ac:spMkLst>
            <pc:docMk/>
            <pc:sldMk cId="3930524424" sldId="290"/>
            <ac:spMk id="10" creationId="{73616649-A4D1-480B-CEC1-18E8D0FCB596}"/>
          </ac:spMkLst>
        </pc:spChg>
      </pc:sldChg>
    </pc:docChg>
  </pc:docChgLst>
  <pc:docChgLst>
    <pc:chgData name="Kimberly O'Neal" userId="C7XtvxS4g0cBb4xk4cfY09vszhBAkawk5/Khzw2ihEQ=" providerId="None" clId="Web-{09732904-B98D-406C-8D70-89C46BB7DFE2}"/>
    <pc:docChg chg="modSld">
      <pc:chgData name="Kimberly O'Neal" userId="C7XtvxS4g0cBb4xk4cfY09vszhBAkawk5/Khzw2ihEQ=" providerId="None" clId="Web-{09732904-B98D-406C-8D70-89C46BB7DFE2}" dt="2025-09-03T18:02:34.264" v="14" actId="1076"/>
      <pc:docMkLst>
        <pc:docMk/>
      </pc:docMkLst>
      <pc:sldChg chg="addSp delSp modSp">
        <pc:chgData name="Kimberly O'Neal" userId="C7XtvxS4g0cBb4xk4cfY09vszhBAkawk5/Khzw2ihEQ=" providerId="None" clId="Web-{09732904-B98D-406C-8D70-89C46BB7DFE2}" dt="2025-09-03T18:02:34.264" v="14" actId="1076"/>
        <pc:sldMkLst>
          <pc:docMk/>
          <pc:sldMk cId="176977563" sldId="265"/>
        </pc:sldMkLst>
        <pc:spChg chg="mod">
          <ac:chgData name="Kimberly O'Neal" userId="C7XtvxS4g0cBb4xk4cfY09vszhBAkawk5/Khzw2ihEQ=" providerId="None" clId="Web-{09732904-B98D-406C-8D70-89C46BB7DFE2}" dt="2025-09-03T18:01:36.185" v="1" actId="1076"/>
          <ac:spMkLst>
            <pc:docMk/>
            <pc:sldMk cId="176977563" sldId="265"/>
            <ac:spMk id="2" creationId="{15FB5AB6-056B-19A4-7829-DE3316DB68E7}"/>
          </ac:spMkLst>
        </pc:spChg>
        <pc:spChg chg="mod">
          <ac:chgData name="Kimberly O'Neal" userId="C7XtvxS4g0cBb4xk4cfY09vszhBAkawk5/Khzw2ihEQ=" providerId="None" clId="Web-{09732904-B98D-406C-8D70-89C46BB7DFE2}" dt="2025-09-03T18:02:34.264" v="14" actId="1076"/>
          <ac:spMkLst>
            <pc:docMk/>
            <pc:sldMk cId="176977563" sldId="265"/>
            <ac:spMk id="3" creationId="{2FE8A83F-1796-E29F-539E-95C377E5AA8E}"/>
          </ac:spMkLst>
        </pc:spChg>
        <pc:spChg chg="mod">
          <ac:chgData name="Kimberly O'Neal" userId="C7XtvxS4g0cBb4xk4cfY09vszhBAkawk5/Khzw2ihEQ=" providerId="None" clId="Web-{09732904-B98D-406C-8D70-89C46BB7DFE2}" dt="2025-09-03T18:02:09.170" v="10" actId="14100"/>
          <ac:spMkLst>
            <pc:docMk/>
            <pc:sldMk cId="176977563" sldId="265"/>
            <ac:spMk id="4" creationId="{2C1C6ECB-D1ED-BBE1-EDD3-071F611868D5}"/>
          </ac:spMkLst>
        </pc:spChg>
        <pc:spChg chg="add mod">
          <ac:chgData name="Kimberly O'Neal" userId="C7XtvxS4g0cBb4xk4cfY09vszhBAkawk5/Khzw2ihEQ=" providerId="None" clId="Web-{09732904-B98D-406C-8D70-89C46BB7DFE2}" dt="2025-09-03T18:02:31.248" v="13" actId="1076"/>
          <ac:spMkLst>
            <pc:docMk/>
            <pc:sldMk cId="176977563" sldId="265"/>
            <ac:spMk id="8" creationId="{629361B7-C95B-9206-E938-6561C5066E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3 rationale</a:t>
            </a:r>
          </a:p>
          <a:p>
            <a:r>
              <a:rPr lang="en-US" dirty="0"/>
              <a:t>This is a FACT. 1/5 x 50 = 10</a:t>
            </a: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0.3 is the fraction of dragons that are blue, not the number of dragons.</a:t>
            </a:r>
          </a:p>
          <a:p>
            <a:pPr marL="228600" indent="-228600">
              <a:buFont typeface="+mj-lt"/>
              <a:buAutoNum type="arabicPeriod"/>
            </a:pPr>
            <a:r>
              <a:rPr lang="en-US" dirty="0"/>
              <a:t>1/5 is the fraction of dragons that are purple, not the number of dragons.</a:t>
            </a:r>
          </a:p>
          <a:p>
            <a:pPr marL="228600" indent="-228600">
              <a:buFont typeface="+mj-lt"/>
              <a:buAutoNum type="arabicPeriod"/>
            </a:pPr>
            <a:r>
              <a:rPr lang="en-US" dirty="0"/>
              <a:t>To find the number of orange dragons, students must know the number of purple dragons and blue dragons. </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indent="-228600" algn="l">
              <a:buFont typeface="Arial" panose="020B0604020202020204" pitchFamily="34" charset="0"/>
              <a:buChar char="•"/>
            </a:pPr>
            <a:endParaRPr lang="en-US" b="0" i="0" dirty="0">
              <a:solidFill>
                <a:srgbClr val="1D1C1D"/>
              </a:solidFill>
              <a:effectLst/>
            </a:endParaRPr>
          </a:p>
          <a:p>
            <a:r>
              <a:rPr lang="en-US" b="1" i="0" dirty="0">
                <a:solidFill>
                  <a:srgbClr val="1D1C1D"/>
                </a:solidFill>
                <a:effectLst/>
              </a:rPr>
              <a:t>A </a:t>
            </a:r>
            <a:r>
              <a:rPr lang="en-US" b="0" i="0" dirty="0">
                <a:solidFill>
                  <a:srgbClr val="1D1C1D"/>
                </a:solidFill>
                <a:effectLst/>
              </a:rPr>
              <a:t>is </a:t>
            </a:r>
            <a:r>
              <a:rPr lang="en-US" dirty="0">
                <a:solidFill>
                  <a:srgbClr val="1D1C1D"/>
                </a:solidFill>
              </a:rPr>
              <a:t>correct</a:t>
            </a:r>
            <a:r>
              <a:rPr lang="en-US" b="0" i="0" dirty="0">
                <a:solidFill>
                  <a:srgbClr val="1D1C1D"/>
                </a:solidFill>
                <a:effectLst/>
              </a:rPr>
              <a:t>. It is the number of </a:t>
            </a:r>
            <a:r>
              <a:rPr lang="en-US" dirty="0">
                <a:solidFill>
                  <a:srgbClr val="1D1C1D"/>
                </a:solidFill>
              </a:rPr>
              <a:t>orange (left over)</a:t>
            </a:r>
            <a:r>
              <a:rPr lang="en-US" b="0" i="0" dirty="0">
                <a:solidFill>
                  <a:srgbClr val="1D1C1D"/>
                </a:solidFill>
                <a:effectLst/>
              </a:rPr>
              <a:t> dragons.</a:t>
            </a:r>
          </a:p>
          <a:p>
            <a:pPr marL="0" indent="0" algn="l">
              <a:buFont typeface="Arial" panose="020B0604020202020204" pitchFamily="34" charset="0"/>
              <a:buNone/>
            </a:pPr>
            <a:r>
              <a:rPr lang="en-US" b="1" i="0" dirty="0">
                <a:solidFill>
                  <a:srgbClr val="1D1C1D"/>
                </a:solidFill>
                <a:effectLst/>
              </a:rPr>
              <a:t>B</a:t>
            </a:r>
            <a:r>
              <a:rPr lang="en-US" b="0" i="0" dirty="0">
                <a:solidFill>
                  <a:srgbClr val="1D1C1D"/>
                </a:solidFill>
                <a:effectLst/>
              </a:rPr>
              <a:t> is incorrect. It is the number of purple dragons.</a:t>
            </a:r>
          </a:p>
          <a:p>
            <a:r>
              <a:rPr lang="en-US" b="1" i="0" dirty="0">
                <a:solidFill>
                  <a:srgbClr val="1D1C1D"/>
                </a:solidFill>
                <a:effectLst/>
              </a:rPr>
              <a:t>C </a:t>
            </a:r>
            <a:r>
              <a:rPr lang="en-US" b="0" i="0" dirty="0">
                <a:solidFill>
                  <a:srgbClr val="1D1C1D"/>
                </a:solidFill>
                <a:effectLst/>
              </a:rPr>
              <a:t>is incorrect. It</a:t>
            </a:r>
            <a:r>
              <a:rPr lang="en-US" dirty="0">
                <a:solidFill>
                  <a:srgbClr val="1D1C1D"/>
                </a:solidFill>
              </a:rPr>
              <a:t> is a miscalculation error (if the students subtracted 50 – 25 and used an algorithm (rather than knowing half of 50 is 25) but forgot to regroup)</a:t>
            </a:r>
            <a:endParaRPr lang="en-US" b="0" i="0" dirty="0">
              <a:solidFill>
                <a:srgbClr val="1D1C1D"/>
              </a:solidFill>
              <a:effectLst/>
            </a:endParaRPr>
          </a:p>
          <a:p>
            <a:r>
              <a:rPr lang="en-US" b="1" i="0" dirty="0">
                <a:solidFill>
                  <a:srgbClr val="1D1C1D"/>
                </a:solidFill>
                <a:effectLst/>
              </a:rPr>
              <a:t>D </a:t>
            </a:r>
            <a:r>
              <a:rPr lang="en-US" b="0" i="0" dirty="0">
                <a:solidFill>
                  <a:srgbClr val="1D1C1D"/>
                </a:solidFill>
                <a:effectLst/>
              </a:rPr>
              <a:t>is </a:t>
            </a:r>
            <a:r>
              <a:rPr lang="en-US" dirty="0">
                <a:solidFill>
                  <a:srgbClr val="1D1C1D"/>
                </a:solidFill>
              </a:rPr>
              <a:t>incorrect. It is the number of blue dragons</a:t>
            </a:r>
            <a:endParaRPr lang="en-US" b="1"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latin typeface="Arial" panose="020B0604020202020204" pitchFamily="34" charset="0"/>
                <a:cs typeface="Arial" panose="020B0604020202020204" pitchFamily="34" charset="0"/>
              </a:rPr>
              <a:t>Upper right</a:t>
            </a:r>
            <a:r>
              <a:rPr lang="en-US" b="0" i="0">
                <a:latin typeface="Arial" panose="020B0604020202020204" pitchFamily="34" charset="0"/>
                <a:cs typeface="Arial" panose="020B0604020202020204" pitchFamily="34" charset="0"/>
              </a:rPr>
              <a:t>: This is the </a:t>
            </a:r>
            <a:r>
              <a:rPr lang="en-US" i="0">
                <a:latin typeface="Arial" panose="020B0604020202020204" pitchFamily="34" charset="0"/>
                <a:cs typeface="Arial" panose="020B0604020202020204" pitchFamily="34" charset="0"/>
              </a:rPr>
              <a:t>original question.</a:t>
            </a:r>
            <a:endParaRPr lang="en-US" i="0" dirty="0">
              <a:latin typeface="Arial" panose="020B0604020202020204" pitchFamily="34" charset="0"/>
              <a:cs typeface="Arial" panose="020B0604020202020204" pitchFamily="34" charset="0"/>
            </a:endParaRPr>
          </a:p>
          <a:p>
            <a:pPr marL="0" indent="0" defTabSz="996094">
              <a:buFont typeface="+mj-lt"/>
              <a:buNone/>
              <a:defRPr/>
            </a:pPr>
            <a:r>
              <a:rPr lang="en-US" b="1" i="0" dirty="0">
                <a:latin typeface="Arial" panose="020B0604020202020204" pitchFamily="34" charset="0"/>
                <a:cs typeface="Arial" panose="020B0604020202020204" pitchFamily="34" charset="0"/>
              </a:rPr>
              <a:t>Left side</a:t>
            </a:r>
            <a:r>
              <a:rPr lang="en-US" b="0" i="0" dirty="0">
                <a:latin typeface="Arial" panose="020B0604020202020204" pitchFamily="34" charset="0"/>
                <a:cs typeface="Arial" panose="020B0604020202020204" pitchFamily="34" charset="0"/>
              </a:rPr>
              <a:t>:</a:t>
            </a:r>
            <a:r>
              <a:rPr lang="en-US" b="1" i="0" dirty="0">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rPr>
              <a:t>The relationships between the total number of dragons and the blue or purple dragons does not change. The only thing that changes is the total number of dragons. Students should be able to use proportional reasoning to solve those problems without having to do the arithmetic again.</a:t>
            </a:r>
          </a:p>
          <a:p>
            <a:pPr marL="0" indent="0" defTabSz="996094">
              <a:buFont typeface="+mj-lt"/>
              <a:buNone/>
              <a:defRPr/>
            </a:pPr>
            <a:r>
              <a:rPr lang="en-US" b="1" i="0" dirty="0">
                <a:latin typeface="Arial" panose="020B0604020202020204" pitchFamily="34" charset="0"/>
                <a:cs typeface="Arial" panose="020B0604020202020204" pitchFamily="34" charset="0"/>
              </a:rPr>
              <a:t>Lower right</a:t>
            </a:r>
            <a:r>
              <a:rPr lang="en-US" b="0" i="0" dirty="0">
                <a:latin typeface="Arial" panose="020B0604020202020204" pitchFamily="34" charset="0"/>
                <a:cs typeface="Arial" panose="020B0604020202020204" pitchFamily="34" charset="0"/>
              </a:rPr>
              <a:t>:</a:t>
            </a:r>
            <a:r>
              <a:rPr lang="en-US" b="1" i="0" dirty="0">
                <a:latin typeface="Arial" panose="020B0604020202020204" pitchFamily="34" charset="0"/>
                <a:cs typeface="Arial" panose="020B0604020202020204" pitchFamily="34" charset="0"/>
              </a:rPr>
              <a:t> </a:t>
            </a:r>
            <a:r>
              <a:rPr lang="en-US" b="0" i="0" dirty="0">
                <a:latin typeface="Arial" panose="020B0604020202020204" pitchFamily="34" charset="0"/>
                <a:cs typeface="Arial" panose="020B0604020202020204" pitchFamily="34" charset="0"/>
              </a:rPr>
              <a:t>T</a:t>
            </a:r>
            <a:r>
              <a:rPr lang="en-US" i="0" dirty="0">
                <a:latin typeface="Arial" panose="020B0604020202020204" pitchFamily="34" charset="0"/>
                <a:cs typeface="Arial" panose="020B0604020202020204" pitchFamily="34" charset="0"/>
              </a:rPr>
              <a:t>he fractional part of the blue or purple dragons is flipped. This doesn’t change the answer to the problem.</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operations with rational numbers because:</a:t>
            </a:r>
          </a:p>
          <a:p>
            <a:pPr marL="228600" indent="-228600">
              <a:buFont typeface="+mj-lt"/>
              <a:buAutoNum type="arabicPeriod"/>
            </a:pPr>
            <a:r>
              <a:rPr lang="en-US" b="0" i="0" dirty="0">
                <a:solidFill>
                  <a:srgbClr val="1D1C1D"/>
                </a:solidFill>
                <a:effectLst/>
              </a:rPr>
              <a:t>It includes a mixture of fractions, decimals, and whole numbers.</a:t>
            </a:r>
          </a:p>
          <a:p>
            <a:pPr marL="228600" indent="-228600">
              <a:buFont typeface="+mj-lt"/>
              <a:buAutoNum type="arabicPeriod"/>
            </a:pPr>
            <a:r>
              <a:rPr lang="en-US" b="0" i="0" dirty="0">
                <a:solidFill>
                  <a:srgbClr val="1D1C1D"/>
                </a:solidFill>
                <a:effectLst/>
              </a:rPr>
              <a:t>The structure of the problem is a common way that problems are asked on </a:t>
            </a:r>
            <a:r>
              <a:rPr lang="en-US" dirty="0">
                <a:solidFill>
                  <a:srgbClr val="1D1C1D"/>
                </a:solidFill>
              </a:rPr>
              <a:t>an assessment</a:t>
            </a:r>
            <a:r>
              <a:rPr lang="en-US" b="0" i="0" dirty="0">
                <a:solidFill>
                  <a:srgbClr val="1D1C1D"/>
                </a:solidFill>
                <a:effectLst/>
              </a:rPr>
              <a:t>.</a:t>
            </a:r>
          </a:p>
          <a:p>
            <a:pPr marL="228600" indent="-228600">
              <a:buFont typeface="+mj-lt"/>
              <a:buAutoNum type="arabicPeriod"/>
            </a:pPr>
            <a:r>
              <a:rPr lang="en-US" b="0" i="0" dirty="0">
                <a:solidFill>
                  <a:srgbClr val="1D1C1D"/>
                </a:solidFill>
                <a:effectLst/>
              </a:rPr>
              <a:t>Being flexible and fluent with rational numbers is a useful skill in mathematics courses and real life.</a:t>
            </a:r>
            <a:endParaRPr lang="en-US" dirty="0"/>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a:t>
            </a:r>
            <a:r>
              <a:rPr lang="en-US" b="0" i="0">
                <a:solidFill>
                  <a:srgbClr val="1D1C1D"/>
                </a:solidFill>
                <a:effectLst/>
              </a:rPr>
              <a:t>how many, </a:t>
            </a:r>
            <a:r>
              <a:rPr lang="en-US" b="0" i="0" dirty="0">
                <a:solidFill>
                  <a:srgbClr val="1D1C1D"/>
                </a:solidFill>
                <a:effectLst/>
              </a:rPr>
              <a:t>____ of them </a:t>
            </a:r>
            <a:r>
              <a:rPr lang="en-US" b="0" i="0">
                <a:solidFill>
                  <a:srgbClr val="1D1C1D"/>
                </a:solidFill>
                <a:effectLst/>
              </a:rPr>
              <a:t>are ____, </a:t>
            </a:r>
            <a:r>
              <a:rPr lang="en-US" b="0" i="0" dirty="0">
                <a:solidFill>
                  <a:srgbClr val="1D1C1D"/>
                </a:solidFill>
                <a:effectLst/>
              </a:rPr>
              <a:t>the rest are ____.</a:t>
            </a: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rPr>
              <a:t>Katy has 50 dragon figures.</a:t>
            </a:r>
          </a:p>
          <a:p>
            <a:pPr marL="685800" lvl="1" indent="-228600" algn="l">
              <a:buFont typeface="Arial" panose="020B0604020202020204" pitchFamily="34" charset="0"/>
              <a:buChar char="•"/>
            </a:pPr>
            <a:r>
              <a:rPr lang="en-US" b="0" i="0" dirty="0">
                <a:solidFill>
                  <a:srgbClr val="1D1C1D"/>
                </a:solidFill>
                <a:effectLst/>
              </a:rPr>
              <a:t>Some of the 50 are blue (</a:t>
            </a:r>
            <a:r>
              <a:rPr lang="en-US" dirty="0">
                <a:solidFill>
                  <a:srgbClr val="1D1C1D"/>
                </a:solidFill>
              </a:rPr>
              <a:t>0.3</a:t>
            </a:r>
            <a:r>
              <a:rPr lang="en-US" b="0" i="0" dirty="0">
                <a:solidFill>
                  <a:srgbClr val="1D1C1D"/>
                </a:solidFill>
                <a:effectLst/>
              </a:rPr>
              <a:t> of them); </a:t>
            </a:r>
            <a:r>
              <a:rPr lang="en-US" dirty="0">
                <a:solidFill>
                  <a:srgbClr val="1D1C1D"/>
                </a:solidFill>
              </a:rPr>
              <a:t>0.3</a:t>
            </a:r>
            <a:r>
              <a:rPr lang="en-US" b="0" i="0" dirty="0">
                <a:solidFill>
                  <a:srgbClr val="1D1C1D"/>
                </a:solidFill>
                <a:effectLst/>
              </a:rPr>
              <a:t> represents a relationship between the number of blue dragons and the total number of dragons.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D1C1D"/>
                </a:solidFill>
                <a:effectLst/>
              </a:rPr>
              <a:t>Some of the 50 are purple (1/5 of them); 1/5 represents a relationship between the number of purple dragons and the total number of dragons.</a:t>
            </a:r>
          </a:p>
          <a:p>
            <a:pPr marL="685800" lvl="1" indent="-228600" algn="l">
              <a:buFont typeface="Arial" panose="020B0604020202020204" pitchFamily="34" charset="0"/>
              <a:buChar char="•"/>
            </a:pPr>
            <a:r>
              <a:rPr lang="en-US" b="0" i="0" dirty="0">
                <a:solidFill>
                  <a:srgbClr val="1D1C1D"/>
                </a:solidFill>
                <a:effectLst/>
              </a:rPr>
              <a:t>The rest of the 50 dragons are orange.</a:t>
            </a:r>
          </a:p>
          <a:p>
            <a:pPr marL="228600" indent="-228600" algn="l">
              <a:buFont typeface="+mj-lt"/>
              <a:buAutoNum type="arabicPeriod"/>
            </a:pPr>
            <a:r>
              <a:rPr lang="en-US" b="0" i="0" dirty="0">
                <a:solidFill>
                  <a:srgbClr val="1D1C1D"/>
                </a:solidFill>
                <a:effectLst/>
              </a:rPr>
              <a:t>Students would benefit from predicting that the question will probably be “How many orange dragon figures does she have?”</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1E220-6480-3907-0F99-89A576D64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21CC5-A258-683E-8413-739A1F4A3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AC46B-1005-1983-3FB1-D820D613FE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1 rationale</a:t>
            </a:r>
          </a:p>
          <a:p>
            <a:endParaRPr lang="en-US" dirty="0"/>
          </a:p>
          <a:p>
            <a:r>
              <a:rPr lang="en-US" dirty="0"/>
              <a:t>This is a FACT. 1/5 = 0.2. </a:t>
            </a:r>
          </a:p>
          <a:p>
            <a:r>
              <a:rPr lang="en-US" dirty="0"/>
              <a:t>0.2 + 0.3= 0.5</a:t>
            </a:r>
          </a:p>
          <a:p>
            <a:r>
              <a:rPr lang="en-US" dirty="0"/>
              <a:t>0.5 = 1/2</a:t>
            </a:r>
          </a:p>
        </p:txBody>
      </p:sp>
      <p:sp>
        <p:nvSpPr>
          <p:cNvPr id="4" name="Slide Number Placeholder 3">
            <a:extLst>
              <a:ext uri="{FF2B5EF4-FFF2-40B4-BE49-F238E27FC236}">
                <a16:creationId xmlns:a16="http://schemas.microsoft.com/office/drawing/2014/main" id="{15B447AE-6F35-4A52-F9A8-F009629C5D61}"/>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181742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76E6C-4EAD-2EB5-D66D-A9C32132A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C353E-A4FB-C81B-9048-831586A16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48732-7B03-4275-E2B8-D0217B4E68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2 rationale</a:t>
            </a:r>
          </a:p>
          <a:p>
            <a:r>
              <a:rPr lang="en-US" dirty="0"/>
              <a:t>This is a FIB. The fraction of Katy’s dragons that are blue is 0.3, not the number of dragons. </a:t>
            </a:r>
          </a:p>
          <a:p>
            <a:r>
              <a:rPr lang="en-US" dirty="0"/>
              <a:t>0.3 x 50 = 15. Katy has 15 blue dragons.</a:t>
            </a:r>
          </a:p>
        </p:txBody>
      </p:sp>
      <p:sp>
        <p:nvSpPr>
          <p:cNvPr id="4" name="Slide Number Placeholder 3">
            <a:extLst>
              <a:ext uri="{FF2B5EF4-FFF2-40B4-BE49-F238E27FC236}">
                <a16:creationId xmlns:a16="http://schemas.microsoft.com/office/drawing/2014/main" id="{E88A6887-54E2-5BDA-2718-D4656BFE543C}"/>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170811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876565" y="715987"/>
            <a:ext cx="5212080" cy="672120"/>
          </a:xfrm>
        </p:spPr>
        <p:txBody>
          <a:bodyPr/>
          <a:lstStyle/>
          <a:p>
            <a:r>
              <a:rPr lang="en-US" dirty="0"/>
              <a:t>Katy has 10 purple dragon figures</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grpSp>
        <p:nvGrpSpPr>
          <p:cNvPr id="15" name="Group 14">
            <a:extLst>
              <a:ext uri="{FF2B5EF4-FFF2-40B4-BE49-F238E27FC236}">
                <a16:creationId xmlns:a16="http://schemas.microsoft.com/office/drawing/2014/main" id="{EE2C0F9D-B7BE-C2FC-FF11-3150E63D6C48}"/>
              </a:ext>
            </a:extLst>
          </p:cNvPr>
          <p:cNvGrpSpPr/>
          <p:nvPr/>
        </p:nvGrpSpPr>
        <p:grpSpPr>
          <a:xfrm>
            <a:off x="6537924" y="3441648"/>
            <a:ext cx="5212080" cy="832176"/>
            <a:chOff x="6537924" y="3441648"/>
            <a:chExt cx="5212080" cy="832176"/>
          </a:xfrm>
        </p:grpSpPr>
        <p:sp>
          <p:nvSpPr>
            <p:cNvPr id="11" name="Content Placeholder 1">
              <a:extLst>
                <a:ext uri="{FF2B5EF4-FFF2-40B4-BE49-F238E27FC236}">
                  <a16:creationId xmlns:a16="http://schemas.microsoft.com/office/drawing/2014/main" id="{AC94972F-62CD-D547-8F26-24486EB965C5}"/>
                </a:ext>
              </a:extLst>
            </p:cNvPr>
            <p:cNvSpPr txBox="1">
              <a:spLocks/>
            </p:cNvSpPr>
            <p:nvPr/>
          </p:nvSpPr>
          <p:spPr>
            <a:xfrm>
              <a:off x="6537924" y="3578896"/>
              <a:ext cx="5212080" cy="67212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 50 =      ×       = 10 </a:t>
              </a:r>
            </a:p>
          </p:txBody>
        </p:sp>
        <p:sp>
          <p:nvSpPr>
            <p:cNvPr id="12" name="TextBox 11">
              <a:extLst>
                <a:ext uri="{FF2B5EF4-FFF2-40B4-BE49-F238E27FC236}">
                  <a16:creationId xmlns:a16="http://schemas.microsoft.com/office/drawing/2014/main" id="{EF13AB89-417A-FE33-9A21-830293AB5C80}"/>
                </a:ext>
              </a:extLst>
            </p:cNvPr>
            <p:cNvSpPr txBox="1"/>
            <p:nvPr/>
          </p:nvSpPr>
          <p:spPr>
            <a:xfrm>
              <a:off x="7290880" y="3441648"/>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5</a:t>
              </a:r>
            </a:p>
          </p:txBody>
        </p:sp>
        <p:sp>
          <p:nvSpPr>
            <p:cNvPr id="13" name="TextBox 12">
              <a:extLst>
                <a:ext uri="{FF2B5EF4-FFF2-40B4-BE49-F238E27FC236}">
                  <a16:creationId xmlns:a16="http://schemas.microsoft.com/office/drawing/2014/main" id="{E6000AEC-072E-317A-68EB-1FA9CA7F598B}"/>
                </a:ext>
              </a:extLst>
            </p:cNvPr>
            <p:cNvSpPr txBox="1"/>
            <p:nvPr/>
          </p:nvSpPr>
          <p:spPr>
            <a:xfrm>
              <a:off x="8654102" y="3441648"/>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5</a:t>
              </a:r>
            </a:p>
          </p:txBody>
        </p:sp>
        <p:sp>
          <p:nvSpPr>
            <p:cNvPr id="14" name="TextBox 13">
              <a:extLst>
                <a:ext uri="{FF2B5EF4-FFF2-40B4-BE49-F238E27FC236}">
                  <a16:creationId xmlns:a16="http://schemas.microsoft.com/office/drawing/2014/main" id="{9E3422B2-8FD0-E062-D92F-7C674B8ACA66}"/>
                </a:ext>
              </a:extLst>
            </p:cNvPr>
            <p:cNvSpPr txBox="1"/>
            <p:nvPr/>
          </p:nvSpPr>
          <p:spPr>
            <a:xfrm>
              <a:off x="9318837" y="3442827"/>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50</a:t>
              </a:r>
            </a:p>
            <a:p>
              <a:pPr algn="ctr"/>
              <a:r>
                <a:rPr lang="en-US" sz="2400" dirty="0">
                  <a:latin typeface="Century Gothic" panose="020B0502020202020204" pitchFamily="34" charset="0"/>
                  <a:ea typeface="Verdana" panose="020B0604030504040204" pitchFamily="34" charset="0"/>
                </a:rPr>
                <a:t>1</a:t>
              </a:r>
            </a:p>
          </p:txBody>
        </p:sp>
      </p:grpSp>
      <p:sp>
        <p:nvSpPr>
          <p:cNvPr id="3" name="TextBox 2">
            <a:extLst>
              <a:ext uri="{FF2B5EF4-FFF2-40B4-BE49-F238E27FC236}">
                <a16:creationId xmlns:a16="http://schemas.microsoft.com/office/drawing/2014/main" id="{79D5E374-4611-7B21-FF79-E934B0038237}"/>
              </a:ext>
            </a:extLst>
          </p:cNvPr>
          <p:cNvSpPr txBox="1"/>
          <p:nvPr/>
        </p:nvSpPr>
        <p:spPr>
          <a:xfrm>
            <a:off x="862564" y="3134725"/>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4" name="TextBox 3">
            <a:extLst>
              <a:ext uri="{FF2B5EF4-FFF2-40B4-BE49-F238E27FC236}">
                <a16:creationId xmlns:a16="http://schemas.microsoft.com/office/drawing/2014/main" id="{12247226-C49F-2BFB-95A5-968D30B85B20}"/>
              </a:ext>
            </a:extLst>
          </p:cNvPr>
          <p:cNvSpPr txBox="1"/>
          <p:nvPr/>
        </p:nvSpPr>
        <p:spPr>
          <a:xfrm>
            <a:off x="738276" y="2111644"/>
            <a:ext cx="5357724" cy="2006062"/>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6" name="TextBox 5">
            <a:extLst>
              <a:ext uri="{FF2B5EF4-FFF2-40B4-BE49-F238E27FC236}">
                <a16:creationId xmlns:a16="http://schemas.microsoft.com/office/drawing/2014/main" id="{D2A0D3BB-903B-A303-863A-BE0949FA249B}"/>
              </a:ext>
            </a:extLst>
          </p:cNvPr>
          <p:cNvSpPr txBox="1"/>
          <p:nvPr/>
        </p:nvSpPr>
        <p:spPr>
          <a:xfrm>
            <a:off x="5711793" y="2531347"/>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5" name="TextBox 4">
            <a:extLst>
              <a:ext uri="{FF2B5EF4-FFF2-40B4-BE49-F238E27FC236}">
                <a16:creationId xmlns:a16="http://schemas.microsoft.com/office/drawing/2014/main" id="{8C3D337C-1588-0D6F-2A90-9B2EE07B6445}"/>
              </a:ext>
            </a:extLst>
          </p:cNvPr>
          <p:cNvSpPr txBox="1"/>
          <p:nvPr/>
        </p:nvSpPr>
        <p:spPr>
          <a:xfrm>
            <a:off x="5587505" y="1474929"/>
            <a:ext cx="5357724" cy="4298997"/>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rPr>
              <a:t>How many of the dragons are orange?</a:t>
            </a:r>
          </a:p>
          <a:p>
            <a:pPr>
              <a:lnSpc>
                <a:spcPct val="150000"/>
              </a:lnSpc>
            </a:pPr>
            <a:r>
              <a:rPr lang="en-US" b="1" dirty="0">
                <a:latin typeface="Verdana"/>
                <a:ea typeface="Verdana"/>
              </a:rPr>
              <a:t>A  </a:t>
            </a:r>
            <a:r>
              <a:rPr lang="en-US" dirty="0">
                <a:latin typeface="Verdana"/>
                <a:ea typeface="Verdana"/>
              </a:rPr>
              <a:t>25</a:t>
            </a: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10</a:t>
            </a:r>
          </a:p>
          <a:p>
            <a:pPr>
              <a:lnSpc>
                <a:spcPct val="150000"/>
              </a:lnSpc>
            </a:pPr>
            <a:r>
              <a:rPr lang="en-US" b="1" dirty="0">
                <a:latin typeface="Verdana"/>
                <a:ea typeface="Verdana"/>
              </a:rPr>
              <a:t>C  </a:t>
            </a:r>
            <a:r>
              <a:rPr lang="en-US" dirty="0">
                <a:latin typeface="Verdana"/>
                <a:ea typeface="Verdana"/>
              </a:rPr>
              <a:t>35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a:ea typeface="Verdana"/>
              </a:rPr>
              <a:t>D </a:t>
            </a:r>
            <a:r>
              <a:rPr lang="en-US" dirty="0">
                <a:latin typeface="Verdana"/>
                <a:ea typeface="Verdana"/>
              </a:rPr>
              <a:t> 15</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575184" y="1878650"/>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9" name="Rectangle 8">
            <a:extLst>
              <a:ext uri="{FF2B5EF4-FFF2-40B4-BE49-F238E27FC236}">
                <a16:creationId xmlns:a16="http://schemas.microsoft.com/office/drawing/2014/main" id="{3571AEF3-EAF7-3E69-14DA-42B948622FB3}"/>
              </a:ext>
            </a:extLst>
          </p:cNvPr>
          <p:cNvSpPr/>
          <p:nvPr/>
        </p:nvSpPr>
        <p:spPr>
          <a:xfrm>
            <a:off x="1003735" y="4054319"/>
            <a:ext cx="1097280" cy="347472"/>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9F7F2DB5-F703-CB33-AA68-27B6FF312BA6}"/>
              </a:ext>
            </a:extLst>
          </p:cNvPr>
          <p:cNvSpPr/>
          <p:nvPr/>
        </p:nvSpPr>
        <p:spPr>
          <a:xfrm>
            <a:off x="1003733" y="4486639"/>
            <a:ext cx="1097280" cy="347472"/>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9AB9900-CD10-ADC8-CAA1-03DD13761ECC}"/>
              </a:ext>
            </a:extLst>
          </p:cNvPr>
          <p:cNvSpPr/>
          <p:nvPr/>
        </p:nvSpPr>
        <p:spPr>
          <a:xfrm>
            <a:off x="1003734" y="4904124"/>
            <a:ext cx="1097280" cy="347472"/>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CCA5E3B3-179E-D90C-24FF-A71F473D30D7}"/>
              </a:ext>
            </a:extLst>
          </p:cNvPr>
          <p:cNvSpPr/>
          <p:nvPr/>
        </p:nvSpPr>
        <p:spPr>
          <a:xfrm>
            <a:off x="1003734" y="5325963"/>
            <a:ext cx="1097280" cy="34747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4199EE07-8C29-CA5E-4E47-18CF3AC161DD}"/>
              </a:ext>
            </a:extLst>
          </p:cNvPr>
          <p:cNvSpPr txBox="1"/>
          <p:nvPr/>
        </p:nvSpPr>
        <p:spPr>
          <a:xfrm>
            <a:off x="1054068" y="2470544"/>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7" name="TextBox 6">
            <a:extLst>
              <a:ext uri="{FF2B5EF4-FFF2-40B4-BE49-F238E27FC236}">
                <a16:creationId xmlns:a16="http://schemas.microsoft.com/office/drawing/2014/main" id="{10212744-E40B-7315-F2CB-295A4B36B35E}"/>
              </a:ext>
            </a:extLst>
          </p:cNvPr>
          <p:cNvSpPr txBox="1"/>
          <p:nvPr/>
        </p:nvSpPr>
        <p:spPr>
          <a:xfrm>
            <a:off x="913905" y="1492921"/>
            <a:ext cx="5357724" cy="4298997"/>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rPr>
              <a:t>How many of the dragons are orange?</a:t>
            </a:r>
          </a:p>
          <a:p>
            <a:pPr>
              <a:lnSpc>
                <a:spcPct val="150000"/>
              </a:lnSpc>
            </a:pPr>
            <a:r>
              <a:rPr lang="en-US" b="1" dirty="0">
                <a:latin typeface="Verdana"/>
                <a:ea typeface="Verdana"/>
              </a:rPr>
              <a:t>A  </a:t>
            </a:r>
            <a:r>
              <a:rPr lang="en-US" dirty="0">
                <a:latin typeface="Verdana"/>
                <a:ea typeface="Verdana"/>
              </a:rPr>
              <a:t>25</a:t>
            </a: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10</a:t>
            </a:r>
          </a:p>
          <a:p>
            <a:pPr>
              <a:lnSpc>
                <a:spcPct val="150000"/>
              </a:lnSpc>
            </a:pPr>
            <a:r>
              <a:rPr lang="en-US" b="1" dirty="0">
                <a:latin typeface="Verdana"/>
                <a:ea typeface="Verdana"/>
              </a:rPr>
              <a:t>C  </a:t>
            </a:r>
            <a:r>
              <a:rPr lang="en-US" dirty="0">
                <a:latin typeface="Verdana"/>
                <a:ea typeface="Verdana"/>
              </a:rPr>
              <a:t>35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a:ea typeface="Verdana"/>
              </a:rPr>
              <a:t>D </a:t>
            </a:r>
            <a:r>
              <a:rPr lang="en-US" dirty="0">
                <a:latin typeface="Verdana"/>
                <a:ea typeface="Verdana"/>
              </a:rPr>
              <a:t> 15</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861008" y="4356369"/>
            <a:ext cx="3108960" cy="129768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a:t>
            </a:r>
            <a:r>
              <a:rPr lang="en-US" b="1" dirty="0">
                <a:solidFill>
                  <a:schemeClr val="tx1"/>
                </a:solidFill>
                <a:latin typeface="Century Gothic"/>
              </a:rPr>
              <a:t>total number of dragons changed to 100</a:t>
            </a:r>
            <a:r>
              <a:rPr lang="en-US" dirty="0">
                <a:solidFill>
                  <a:schemeClr val="tx1"/>
                </a:solidFill>
                <a:latin typeface="Century Gothic"/>
              </a:rPr>
              <a:t>, how would the answer choices change?</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861008" y="1426378"/>
            <a:ext cx="3108960" cy="83813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connect to other concepts?</a:t>
            </a:r>
          </a:p>
        </p:txBody>
      </p:sp>
      <p:sp>
        <p:nvSpPr>
          <p:cNvPr id="6" name="TextBox 5">
            <a:extLst>
              <a:ext uri="{FF2B5EF4-FFF2-40B4-BE49-F238E27FC236}">
                <a16:creationId xmlns:a16="http://schemas.microsoft.com/office/drawing/2014/main" id="{AD19E483-7920-2B54-8824-C9D2B6097F1D}"/>
              </a:ext>
            </a:extLst>
          </p:cNvPr>
          <p:cNvSpPr txBox="1"/>
          <p:nvPr/>
        </p:nvSpPr>
        <p:spPr>
          <a:xfrm>
            <a:off x="861008" y="2563017"/>
            <a:ext cx="33911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did you need to change the form of 0.4 or 1/5 to solve the problem? why or why not?</a:t>
            </a:r>
          </a:p>
        </p:txBody>
      </p:sp>
      <p:sp>
        <p:nvSpPr>
          <p:cNvPr id="7" name="TextBox 6">
            <a:extLst>
              <a:ext uri="{FF2B5EF4-FFF2-40B4-BE49-F238E27FC236}">
                <a16:creationId xmlns:a16="http://schemas.microsoft.com/office/drawing/2014/main" id="{04610DBA-FE9D-B84D-298E-DC719667E420}"/>
              </a:ext>
            </a:extLst>
          </p:cNvPr>
          <p:cNvSpPr txBox="1"/>
          <p:nvPr/>
        </p:nvSpPr>
        <p:spPr>
          <a:xfrm>
            <a:off x="6097556" y="2449459"/>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5" name="TextBox 4">
            <a:extLst>
              <a:ext uri="{FF2B5EF4-FFF2-40B4-BE49-F238E27FC236}">
                <a16:creationId xmlns:a16="http://schemas.microsoft.com/office/drawing/2014/main" id="{72A65FE7-3A4D-EA82-B276-92A23DD9C2DD}"/>
              </a:ext>
            </a:extLst>
          </p:cNvPr>
          <p:cNvSpPr txBox="1"/>
          <p:nvPr/>
        </p:nvSpPr>
        <p:spPr>
          <a:xfrm>
            <a:off x="6008016" y="1422365"/>
            <a:ext cx="5357724" cy="4298997"/>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rPr>
              <a:t>How many of the dragons are orange?</a:t>
            </a:r>
          </a:p>
          <a:p>
            <a:pPr>
              <a:lnSpc>
                <a:spcPct val="150000"/>
              </a:lnSpc>
            </a:pPr>
            <a:r>
              <a:rPr lang="en-US" b="1" dirty="0">
                <a:latin typeface="Verdana"/>
                <a:ea typeface="Verdana"/>
              </a:rPr>
              <a:t>A  </a:t>
            </a:r>
            <a:r>
              <a:rPr lang="en-US" dirty="0">
                <a:latin typeface="Verdana"/>
                <a:ea typeface="Verdana"/>
              </a:rPr>
              <a:t>25</a:t>
            </a: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10</a:t>
            </a:r>
          </a:p>
          <a:p>
            <a:pPr>
              <a:lnSpc>
                <a:spcPct val="150000"/>
              </a:lnSpc>
            </a:pPr>
            <a:r>
              <a:rPr lang="en-US" b="1" dirty="0">
                <a:latin typeface="Verdana"/>
                <a:ea typeface="Verdana"/>
              </a:rPr>
              <a:t>C  </a:t>
            </a:r>
            <a:r>
              <a:rPr lang="en-US" dirty="0">
                <a:latin typeface="Verdana"/>
                <a:ea typeface="Verdana"/>
              </a:rPr>
              <a:t>35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a:ea typeface="Verdana"/>
              </a:rPr>
              <a:t>D </a:t>
            </a:r>
            <a:r>
              <a:rPr lang="en-US" dirty="0">
                <a:latin typeface="Verdana"/>
                <a:ea typeface="Verdana"/>
              </a:rPr>
              <a:t> 15</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112264"/>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76411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57188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970159-14F6-B255-5F41-DEC4B32BC0BE}"/>
              </a:ext>
            </a:extLst>
          </p:cNvPr>
          <p:cNvSpPr txBox="1"/>
          <p:nvPr/>
        </p:nvSpPr>
        <p:spPr>
          <a:xfrm>
            <a:off x="6459247" y="675662"/>
            <a:ext cx="5284382" cy="2677656"/>
          </a:xfrm>
          <a:prstGeom prst="rect">
            <a:avLst/>
          </a:prstGeom>
          <a:noFill/>
          <a:ln w="28575">
            <a:solidFill>
              <a:schemeClr val="bg1">
                <a:lumMod val="75000"/>
              </a:schemeClr>
            </a:solidFill>
            <a:prstDash val="dash"/>
          </a:ln>
        </p:spPr>
        <p:txBody>
          <a:bodyPr wrap="square" lIns="91440" tIns="45720" rIns="91440" bIns="4572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a:spcAft>
                <a:spcPts val="600"/>
              </a:spcAft>
            </a:pPr>
            <a:r>
              <a:rPr lang="en-US" dirty="0">
                <a:latin typeface="Verdana" panose="020B0604030504040204" pitchFamily="34" charset="0"/>
                <a:ea typeface="Verdana" panose="020B0604030504040204" pitchFamily="34" charset="0"/>
              </a:rPr>
              <a:t>How many of the dragons are orange? </a:t>
            </a:r>
          </a:p>
          <a:p>
            <a:r>
              <a:rPr lang="en-US" b="1" dirty="0">
                <a:latin typeface="Verdana"/>
                <a:ea typeface="Verdana"/>
              </a:rPr>
              <a:t>A  </a:t>
            </a:r>
            <a:r>
              <a:rPr lang="en-US" dirty="0">
                <a:latin typeface="Verdana"/>
                <a:ea typeface="Verdana"/>
              </a:rPr>
              <a:t>25        </a:t>
            </a:r>
            <a:r>
              <a:rPr lang="en-US" b="1" dirty="0">
                <a:latin typeface="Verdana"/>
                <a:ea typeface="Verdana"/>
              </a:rPr>
              <a:t>B  </a:t>
            </a:r>
            <a:r>
              <a:rPr lang="en-US" dirty="0">
                <a:latin typeface="Verdana"/>
                <a:ea typeface="Verdana"/>
              </a:rPr>
              <a:t>10        </a:t>
            </a:r>
            <a:r>
              <a:rPr lang="en-US" b="1" dirty="0">
                <a:latin typeface="Verdana"/>
                <a:ea typeface="Verdana"/>
              </a:rPr>
              <a:t>C  </a:t>
            </a:r>
            <a:r>
              <a:rPr lang="en-US" dirty="0">
                <a:latin typeface="Verdana"/>
                <a:ea typeface="Verdana"/>
              </a:rPr>
              <a:t>35        </a:t>
            </a:r>
            <a:r>
              <a:rPr lang="en-US" b="1" dirty="0">
                <a:latin typeface="Verdana"/>
                <a:ea typeface="Verdana"/>
              </a:rPr>
              <a:t>D </a:t>
            </a:r>
            <a:r>
              <a:rPr lang="en-US" dirty="0">
                <a:latin typeface="Verdana"/>
                <a:ea typeface="Verdana"/>
              </a:rPr>
              <a:t> 15</a:t>
            </a:r>
          </a:p>
        </p:txBody>
      </p:sp>
      <p:sp>
        <p:nvSpPr>
          <p:cNvPr id="3" name="TextBox 2">
            <a:extLst>
              <a:ext uri="{FF2B5EF4-FFF2-40B4-BE49-F238E27FC236}">
                <a16:creationId xmlns:a16="http://schemas.microsoft.com/office/drawing/2014/main" id="{D41995E6-7EC5-376B-4667-AF5D4408B79A}"/>
              </a:ext>
            </a:extLst>
          </p:cNvPr>
          <p:cNvSpPr txBox="1"/>
          <p:nvPr/>
        </p:nvSpPr>
        <p:spPr>
          <a:xfrm>
            <a:off x="6699330" y="1659960"/>
            <a:ext cx="5161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4" name="TextBox 3">
            <a:extLst>
              <a:ext uri="{FF2B5EF4-FFF2-40B4-BE49-F238E27FC236}">
                <a16:creationId xmlns:a16="http://schemas.microsoft.com/office/drawing/2014/main" id="{CA0630ED-CEB9-C197-1163-7C35BCA57C9D}"/>
              </a:ext>
            </a:extLst>
          </p:cNvPr>
          <p:cNvSpPr txBox="1"/>
          <p:nvPr/>
        </p:nvSpPr>
        <p:spPr>
          <a:xfrm>
            <a:off x="6459247" y="3800481"/>
            <a:ext cx="5284382" cy="2677656"/>
          </a:xfrm>
          <a:prstGeom prst="rect">
            <a:avLst/>
          </a:prstGeom>
          <a:noFill/>
          <a:ln w="28575">
            <a:solidFill>
              <a:schemeClr val="bg1">
                <a:lumMod val="75000"/>
              </a:schemeClr>
            </a:solidFill>
            <a:prstDash val="dash"/>
          </a:ln>
        </p:spPr>
        <p:txBody>
          <a:bodyPr wrap="square" lIns="91440" tIns="45720" rIns="91440" bIns="4572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0.2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a:spcAft>
                <a:spcPts val="600"/>
              </a:spcAft>
            </a:pPr>
            <a:r>
              <a:rPr lang="en-US" dirty="0">
                <a:latin typeface="Verdana" panose="020B0604030504040204" pitchFamily="34" charset="0"/>
                <a:ea typeface="Verdana" panose="020B0604030504040204" pitchFamily="34" charset="0"/>
              </a:rPr>
              <a:t>How many of the dragons are orange?</a:t>
            </a:r>
          </a:p>
          <a:p>
            <a:r>
              <a:rPr lang="en-US" b="1" dirty="0">
                <a:latin typeface="Verdana"/>
                <a:ea typeface="Verdana"/>
              </a:rPr>
              <a:t>A  </a:t>
            </a:r>
            <a:r>
              <a:rPr lang="en-US" dirty="0">
                <a:latin typeface="Verdana"/>
                <a:ea typeface="Verdana"/>
              </a:rPr>
              <a:t>25        </a:t>
            </a:r>
            <a:r>
              <a:rPr lang="en-US" b="1" dirty="0">
                <a:latin typeface="Verdana"/>
                <a:ea typeface="Verdana"/>
              </a:rPr>
              <a:t>B  </a:t>
            </a:r>
            <a:r>
              <a:rPr lang="en-US" dirty="0">
                <a:latin typeface="Verdana"/>
                <a:ea typeface="Verdana"/>
              </a:rPr>
              <a:t>20        </a:t>
            </a:r>
            <a:r>
              <a:rPr lang="en-US" b="1" dirty="0">
                <a:latin typeface="Verdana"/>
                <a:ea typeface="Verdana"/>
              </a:rPr>
              <a:t>C  </a:t>
            </a:r>
            <a:r>
              <a:rPr lang="en-US" dirty="0">
                <a:latin typeface="Verdana"/>
                <a:ea typeface="Verdana"/>
              </a:rPr>
              <a:t>35        </a:t>
            </a:r>
            <a:r>
              <a:rPr lang="en-US" b="1" dirty="0">
                <a:latin typeface="Verdana"/>
                <a:ea typeface="Verdana"/>
              </a:rPr>
              <a:t>D </a:t>
            </a:r>
            <a:r>
              <a:rPr lang="en-US" dirty="0">
                <a:latin typeface="Verdana"/>
                <a:ea typeface="Verdana"/>
              </a:rPr>
              <a:t> 15</a:t>
            </a:r>
          </a:p>
        </p:txBody>
      </p:sp>
      <p:sp>
        <p:nvSpPr>
          <p:cNvPr id="12" name="TextBox 11">
            <a:extLst>
              <a:ext uri="{FF2B5EF4-FFF2-40B4-BE49-F238E27FC236}">
                <a16:creationId xmlns:a16="http://schemas.microsoft.com/office/drawing/2014/main" id="{1365FECB-F856-357C-9C9D-60F13D0FFBE0}"/>
              </a:ext>
            </a:extLst>
          </p:cNvPr>
          <p:cNvSpPr txBox="1"/>
          <p:nvPr/>
        </p:nvSpPr>
        <p:spPr>
          <a:xfrm>
            <a:off x="6650343" y="4767646"/>
            <a:ext cx="5161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sp>
        <p:nvSpPr>
          <p:cNvPr id="13" name="TextBox 12">
            <a:extLst>
              <a:ext uri="{FF2B5EF4-FFF2-40B4-BE49-F238E27FC236}">
                <a16:creationId xmlns:a16="http://schemas.microsoft.com/office/drawing/2014/main" id="{8AFAB02A-FB12-01AB-4783-D44CE3F27DA2}"/>
              </a:ext>
            </a:extLst>
          </p:cNvPr>
          <p:cNvSpPr txBox="1"/>
          <p:nvPr/>
        </p:nvSpPr>
        <p:spPr>
          <a:xfrm>
            <a:off x="480037" y="689953"/>
            <a:ext cx="5284382" cy="2677656"/>
          </a:xfrm>
          <a:prstGeom prst="rect">
            <a:avLst/>
          </a:prstGeom>
          <a:noFill/>
          <a:ln w="28575">
            <a:solidFill>
              <a:schemeClr val="bg1">
                <a:lumMod val="75000"/>
              </a:schemeClr>
            </a:solidFill>
            <a:prstDash val="dash"/>
          </a:ln>
        </p:spPr>
        <p:txBody>
          <a:bodyPr wrap="square" lIns="91440" tIns="45720" rIns="91440" bIns="45720" rtlCol="0" anchor="t">
            <a:spAutoFit/>
          </a:bodyPr>
          <a:lstStyle/>
          <a:p>
            <a:pPr>
              <a:spcAft>
                <a:spcPts val="600"/>
              </a:spcAft>
            </a:pPr>
            <a:r>
              <a:rPr lang="en-US" dirty="0">
                <a:latin typeface="Verdana" panose="020B0604030504040204" pitchFamily="34" charset="0"/>
                <a:ea typeface="Verdana" panose="020B0604030504040204" pitchFamily="34" charset="0"/>
              </a:rPr>
              <a:t>Katy has 10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a:spcAft>
                <a:spcPts val="600"/>
              </a:spcAft>
            </a:pPr>
            <a:r>
              <a:rPr lang="en-US" dirty="0">
                <a:latin typeface="Verdana" panose="020B0604030504040204" pitchFamily="34" charset="0"/>
                <a:ea typeface="Verdana" panose="020B0604030504040204" pitchFamily="34" charset="0"/>
              </a:rPr>
              <a:t>How many of the dragons are orange?</a:t>
            </a:r>
          </a:p>
          <a:p>
            <a:r>
              <a:rPr lang="en-US" b="1" dirty="0">
                <a:latin typeface="Verdana"/>
                <a:ea typeface="Verdana"/>
              </a:rPr>
              <a:t>A  </a:t>
            </a:r>
            <a:r>
              <a:rPr lang="en-US" dirty="0">
                <a:latin typeface="Verdana"/>
                <a:ea typeface="Verdana"/>
              </a:rPr>
              <a:t>3        </a:t>
            </a:r>
            <a:r>
              <a:rPr lang="en-US" b="1" dirty="0">
                <a:latin typeface="Verdana"/>
                <a:ea typeface="Verdana"/>
              </a:rPr>
              <a:t>B  </a:t>
            </a:r>
            <a:r>
              <a:rPr lang="en-US" dirty="0">
                <a:latin typeface="Verdana"/>
                <a:ea typeface="Verdana"/>
              </a:rPr>
              <a:t>2        </a:t>
            </a:r>
            <a:r>
              <a:rPr lang="en-US" b="1" dirty="0">
                <a:latin typeface="Verdana"/>
                <a:ea typeface="Verdana"/>
              </a:rPr>
              <a:t>C  </a:t>
            </a:r>
            <a:r>
              <a:rPr lang="en-US" dirty="0">
                <a:latin typeface="Verdana"/>
                <a:ea typeface="Verdana"/>
              </a:rPr>
              <a:t>6        </a:t>
            </a:r>
            <a:r>
              <a:rPr lang="en-US" b="1" dirty="0">
                <a:latin typeface="Verdana"/>
                <a:ea typeface="Verdana"/>
              </a:rPr>
              <a:t>D </a:t>
            </a:r>
            <a:r>
              <a:rPr lang="en-US" dirty="0">
                <a:latin typeface="Verdana"/>
                <a:ea typeface="Verdana"/>
              </a:rPr>
              <a:t> 5</a:t>
            </a:r>
          </a:p>
        </p:txBody>
      </p:sp>
      <p:sp>
        <p:nvSpPr>
          <p:cNvPr id="14" name="TextBox 13">
            <a:extLst>
              <a:ext uri="{FF2B5EF4-FFF2-40B4-BE49-F238E27FC236}">
                <a16:creationId xmlns:a16="http://schemas.microsoft.com/office/drawing/2014/main" id="{EADB7698-ACD5-ACCB-13BA-F4265DFFC2FA}"/>
              </a:ext>
            </a:extLst>
          </p:cNvPr>
          <p:cNvSpPr txBox="1"/>
          <p:nvPr/>
        </p:nvSpPr>
        <p:spPr>
          <a:xfrm>
            <a:off x="720120" y="1674251"/>
            <a:ext cx="5161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15" name="TextBox 14">
            <a:extLst>
              <a:ext uri="{FF2B5EF4-FFF2-40B4-BE49-F238E27FC236}">
                <a16:creationId xmlns:a16="http://schemas.microsoft.com/office/drawing/2014/main" id="{6E9EE6B1-7E9F-38F4-60F1-7D22EF1B8DAD}"/>
              </a:ext>
            </a:extLst>
          </p:cNvPr>
          <p:cNvSpPr txBox="1"/>
          <p:nvPr/>
        </p:nvSpPr>
        <p:spPr>
          <a:xfrm>
            <a:off x="448371" y="3784152"/>
            <a:ext cx="5284382" cy="2677656"/>
          </a:xfrm>
          <a:prstGeom prst="rect">
            <a:avLst/>
          </a:prstGeom>
          <a:noFill/>
          <a:ln w="28575">
            <a:solidFill>
              <a:schemeClr val="bg1">
                <a:lumMod val="75000"/>
              </a:schemeClr>
            </a:solidFill>
            <a:prstDash val="dash"/>
          </a:ln>
        </p:spPr>
        <p:txBody>
          <a:bodyPr wrap="square" lIns="91440" tIns="45720" rIns="91440" bIns="45720" rtlCol="0" anchor="t">
            <a:spAutoFit/>
          </a:bodyPr>
          <a:lstStyle/>
          <a:p>
            <a:pPr>
              <a:spcAft>
                <a:spcPts val="600"/>
              </a:spcAft>
            </a:pPr>
            <a:r>
              <a:rPr lang="en-US" dirty="0">
                <a:latin typeface="Verdana" panose="020B0604030504040204" pitchFamily="34" charset="0"/>
                <a:ea typeface="Verdana" panose="020B0604030504040204" pitchFamily="34" charset="0"/>
              </a:rPr>
              <a:t>Katy has 20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spcAft>
                <a:spcPts val="600"/>
              </a:spcAft>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a:spcAft>
                <a:spcPts val="600"/>
              </a:spcAft>
            </a:pPr>
            <a:r>
              <a:rPr lang="en-US" dirty="0">
                <a:latin typeface="Verdana" panose="020B0604030504040204" pitchFamily="34" charset="0"/>
                <a:ea typeface="Verdana" panose="020B0604030504040204" pitchFamily="34" charset="0"/>
              </a:rPr>
              <a:t>How many of the dragons are orange?</a:t>
            </a:r>
          </a:p>
          <a:p>
            <a:r>
              <a:rPr lang="en-US" b="1" dirty="0">
                <a:latin typeface="Verdana"/>
                <a:ea typeface="Verdana"/>
              </a:rPr>
              <a:t>A  </a:t>
            </a:r>
            <a:r>
              <a:rPr lang="en-US" dirty="0">
                <a:latin typeface="Verdana"/>
                <a:ea typeface="Verdana"/>
              </a:rPr>
              <a:t>6        </a:t>
            </a:r>
            <a:r>
              <a:rPr lang="en-US" b="1" dirty="0">
                <a:latin typeface="Verdana"/>
                <a:ea typeface="Verdana"/>
              </a:rPr>
              <a:t>B  </a:t>
            </a:r>
            <a:r>
              <a:rPr lang="en-US" dirty="0">
                <a:latin typeface="Verdana"/>
                <a:ea typeface="Verdana"/>
              </a:rPr>
              <a:t>4        </a:t>
            </a:r>
            <a:r>
              <a:rPr lang="en-US" b="1" dirty="0">
                <a:latin typeface="Verdana"/>
                <a:ea typeface="Verdana"/>
              </a:rPr>
              <a:t>C  </a:t>
            </a:r>
            <a:r>
              <a:rPr lang="en-US" dirty="0">
                <a:latin typeface="Verdana"/>
                <a:ea typeface="Verdana"/>
              </a:rPr>
              <a:t>10        </a:t>
            </a:r>
            <a:r>
              <a:rPr lang="en-US" b="1" dirty="0">
                <a:latin typeface="Verdana"/>
                <a:ea typeface="Verdana"/>
              </a:rPr>
              <a:t>D </a:t>
            </a:r>
            <a:r>
              <a:rPr lang="en-US" dirty="0">
                <a:latin typeface="Verdana"/>
                <a:ea typeface="Verdana"/>
              </a:rPr>
              <a:t> 8</a:t>
            </a:r>
          </a:p>
        </p:txBody>
      </p:sp>
      <p:sp>
        <p:nvSpPr>
          <p:cNvPr id="16" name="TextBox 15">
            <a:extLst>
              <a:ext uri="{FF2B5EF4-FFF2-40B4-BE49-F238E27FC236}">
                <a16:creationId xmlns:a16="http://schemas.microsoft.com/office/drawing/2014/main" id="{42B93A0E-2F19-D3BD-7675-2A68998434F1}"/>
              </a:ext>
            </a:extLst>
          </p:cNvPr>
          <p:cNvSpPr txBox="1"/>
          <p:nvPr/>
        </p:nvSpPr>
        <p:spPr>
          <a:xfrm>
            <a:off x="688454" y="4768450"/>
            <a:ext cx="5161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Tree>
    <p:extLst>
      <p:ext uri="{BB962C8B-B14F-4D97-AF65-F5344CB8AC3E}">
        <p14:creationId xmlns:p14="http://schemas.microsoft.com/office/powerpoint/2010/main" val="293640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9639230D-F1AE-0614-BDFE-A2637E9EFB42}"/>
              </a:ext>
            </a:extLst>
          </p:cNvPr>
          <p:cNvSpPr/>
          <p:nvPr/>
        </p:nvSpPr>
        <p:spPr>
          <a:xfrm>
            <a:off x="6042330" y="4137003"/>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10AFE8A1-A776-C100-A605-FDB11C34AAB6}"/>
              </a:ext>
            </a:extLst>
          </p:cNvPr>
          <p:cNvSpPr txBox="1"/>
          <p:nvPr/>
        </p:nvSpPr>
        <p:spPr>
          <a:xfrm>
            <a:off x="840880" y="2588894"/>
            <a:ext cx="394543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indent="-182880">
              <a:buFont typeface="Arial"/>
              <a:buChar char="•"/>
            </a:pPr>
            <a:r>
              <a:rPr lang="en-US" sz="1700" dirty="0">
                <a:latin typeface="Calibri"/>
                <a:ea typeface="Calibri"/>
                <a:cs typeface="Calibri"/>
              </a:rPr>
              <a:t>what clue told you 0.3 is the relationship between the total number of dragons and the number of blue dragons, </a:t>
            </a:r>
            <a:r>
              <a:rPr lang="en-US" sz="1700" b="1" dirty="0">
                <a:latin typeface="Calibri"/>
                <a:ea typeface="Calibri"/>
                <a:cs typeface="Calibri"/>
              </a:rPr>
              <a:t>NOT </a:t>
            </a:r>
            <a:r>
              <a:rPr lang="en-US" sz="1700" dirty="0">
                <a:latin typeface="Calibri"/>
                <a:ea typeface="Calibri"/>
                <a:cs typeface="Calibri"/>
              </a:rPr>
              <a:t>the number of blue dragons?</a:t>
            </a:r>
          </a:p>
        </p:txBody>
      </p:sp>
      <p:sp>
        <p:nvSpPr>
          <p:cNvPr id="9" name="TextBox 8">
            <a:extLst>
              <a:ext uri="{FF2B5EF4-FFF2-40B4-BE49-F238E27FC236}">
                <a16:creationId xmlns:a16="http://schemas.microsoft.com/office/drawing/2014/main" id="{6D1103A5-BBF7-AFCF-2251-87246B715F97}"/>
              </a:ext>
            </a:extLst>
          </p:cNvPr>
          <p:cNvSpPr txBox="1"/>
          <p:nvPr/>
        </p:nvSpPr>
        <p:spPr>
          <a:xfrm>
            <a:off x="840881" y="5209356"/>
            <a:ext cx="394543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indent="-182880">
              <a:buFont typeface="Arial"/>
              <a:buChar char="•"/>
            </a:pPr>
            <a:r>
              <a:rPr lang="en-US" sz="1700" dirty="0">
                <a:latin typeface="Calibri" panose="020F0502020204030204" pitchFamily="34" charset="0"/>
                <a:cs typeface="Calibri" panose="020F0502020204030204" pitchFamily="34" charset="0"/>
              </a:rPr>
              <a:t>why do you have to pay careful attention to the question the problem asks?</a:t>
            </a:r>
          </a:p>
        </p:txBody>
      </p:sp>
      <p:sp>
        <p:nvSpPr>
          <p:cNvPr id="7" name="TextBox 6">
            <a:extLst>
              <a:ext uri="{FF2B5EF4-FFF2-40B4-BE49-F238E27FC236}">
                <a16:creationId xmlns:a16="http://schemas.microsoft.com/office/drawing/2014/main" id="{487BCF90-8811-11B5-D838-D9341299F022}"/>
              </a:ext>
            </a:extLst>
          </p:cNvPr>
          <p:cNvSpPr txBox="1"/>
          <p:nvPr/>
        </p:nvSpPr>
        <p:spPr>
          <a:xfrm>
            <a:off x="6095650" y="2502773"/>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10" name="TextBox 9">
            <a:extLst>
              <a:ext uri="{FF2B5EF4-FFF2-40B4-BE49-F238E27FC236}">
                <a16:creationId xmlns:a16="http://schemas.microsoft.com/office/drawing/2014/main" id="{DDCFF2D7-6FF1-ED05-9AD6-A0A78F71B76E}"/>
              </a:ext>
            </a:extLst>
          </p:cNvPr>
          <p:cNvSpPr txBox="1"/>
          <p:nvPr/>
        </p:nvSpPr>
        <p:spPr>
          <a:xfrm>
            <a:off x="5957252" y="1522025"/>
            <a:ext cx="5357724" cy="4298997"/>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rPr>
              <a:t>How many of the dragons are orange?</a:t>
            </a:r>
          </a:p>
          <a:p>
            <a:pPr>
              <a:lnSpc>
                <a:spcPct val="150000"/>
              </a:lnSpc>
            </a:pPr>
            <a:r>
              <a:rPr lang="en-US" b="1" dirty="0">
                <a:latin typeface="Verdana"/>
                <a:ea typeface="Verdana"/>
              </a:rPr>
              <a:t>A  </a:t>
            </a:r>
            <a:r>
              <a:rPr lang="en-US" dirty="0">
                <a:latin typeface="Verdana"/>
                <a:ea typeface="Verdana"/>
              </a:rPr>
              <a:t>25</a:t>
            </a: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10</a:t>
            </a:r>
          </a:p>
          <a:p>
            <a:pPr>
              <a:lnSpc>
                <a:spcPct val="150000"/>
              </a:lnSpc>
            </a:pPr>
            <a:r>
              <a:rPr lang="en-US" b="1" dirty="0">
                <a:latin typeface="Verdana"/>
                <a:ea typeface="Verdana"/>
              </a:rPr>
              <a:t>C  </a:t>
            </a:r>
            <a:r>
              <a:rPr lang="en-US" dirty="0">
                <a:latin typeface="Verdana"/>
                <a:ea typeface="Verdana"/>
              </a:rPr>
              <a:t>35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a:ea typeface="Verdana"/>
              </a:rPr>
              <a:t>D </a:t>
            </a:r>
            <a:r>
              <a:rPr lang="en-US" dirty="0">
                <a:latin typeface="Verdana"/>
                <a:ea typeface="Verdana"/>
              </a:rPr>
              <a:t> 15</a:t>
            </a:r>
            <a:endParaRPr lang="en-US" dirty="0">
              <a:latin typeface="Verdana" panose="020B0604030504040204" pitchFamily="34" charset="0"/>
              <a:ea typeface="Verdana" panose="020B0604030504040204" pitchFamily="34" charset="0"/>
            </a:endParaRPr>
          </a:p>
        </p:txBody>
      </p:sp>
      <p:sp>
        <p:nvSpPr>
          <p:cNvPr id="11" name="Rounded Rectangular Callout 3">
            <a:extLst>
              <a:ext uri="{FF2B5EF4-FFF2-40B4-BE49-F238E27FC236}">
                <a16:creationId xmlns:a16="http://schemas.microsoft.com/office/drawing/2014/main" id="{651BEC93-4CC3-6B61-DA35-1BED822C0FAB}"/>
              </a:ext>
            </a:extLst>
          </p:cNvPr>
          <p:cNvSpPr/>
          <p:nvPr/>
        </p:nvSpPr>
        <p:spPr>
          <a:xfrm>
            <a:off x="862913" y="1477188"/>
            <a:ext cx="2794685" cy="82296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did you learn?</a:t>
            </a:r>
          </a:p>
        </p:txBody>
      </p:sp>
      <p:sp>
        <p:nvSpPr>
          <p:cNvPr id="12" name="Rounded Rectangular Callout 1">
            <a:extLst>
              <a:ext uri="{FF2B5EF4-FFF2-40B4-BE49-F238E27FC236}">
                <a16:creationId xmlns:a16="http://schemas.microsoft.com/office/drawing/2014/main" id="{6FB44C4A-09B4-E462-3BB9-C0A1F80A59CF}"/>
              </a:ext>
            </a:extLst>
          </p:cNvPr>
          <p:cNvSpPr/>
          <p:nvPr/>
        </p:nvSpPr>
        <p:spPr>
          <a:xfrm>
            <a:off x="862912" y="4112869"/>
            <a:ext cx="2794686" cy="82296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evidence supports your thinking?</a:t>
            </a: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52437" y="586884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419895" y="586884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4" name="TextBox 3">
            <a:extLst>
              <a:ext uri="{FF2B5EF4-FFF2-40B4-BE49-F238E27FC236}">
                <a16:creationId xmlns:a16="http://schemas.microsoft.com/office/drawing/2014/main" id="{2C1C6ECB-D1ED-BBE1-EDD3-071F611868D5}"/>
              </a:ext>
            </a:extLst>
          </p:cNvPr>
          <p:cNvSpPr txBox="1"/>
          <p:nvPr/>
        </p:nvSpPr>
        <p:spPr>
          <a:xfrm>
            <a:off x="6626193" y="2431335"/>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8" name="TextBox 7">
            <a:extLst>
              <a:ext uri="{FF2B5EF4-FFF2-40B4-BE49-F238E27FC236}">
                <a16:creationId xmlns:a16="http://schemas.microsoft.com/office/drawing/2014/main" id="{629361B7-C95B-9206-E938-6561C5066E61}"/>
              </a:ext>
            </a:extLst>
          </p:cNvPr>
          <p:cNvSpPr txBox="1"/>
          <p:nvPr/>
        </p:nvSpPr>
        <p:spPr>
          <a:xfrm>
            <a:off x="6501905" y="1408254"/>
            <a:ext cx="5357724" cy="4298997"/>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a:spcAft>
                <a:spcPts val="600"/>
              </a:spcAft>
            </a:pPr>
            <a:r>
              <a:rPr lang="en-US" dirty="0">
                <a:latin typeface="Verdana" panose="020B0604030504040204" pitchFamily="34" charset="0"/>
                <a:ea typeface="Verdana" panose="020B0604030504040204" pitchFamily="34" charset="0"/>
              </a:rPr>
              <a:t>How many of the dragons are orange?</a:t>
            </a:r>
          </a:p>
          <a:p>
            <a:pPr>
              <a:lnSpc>
                <a:spcPct val="150000"/>
              </a:lnSpc>
            </a:pPr>
            <a:r>
              <a:rPr lang="en-US" b="1" dirty="0">
                <a:latin typeface="Verdana"/>
                <a:ea typeface="Verdana"/>
              </a:rPr>
              <a:t>A  </a:t>
            </a:r>
            <a:r>
              <a:rPr lang="en-US" dirty="0">
                <a:latin typeface="Verdana"/>
                <a:ea typeface="Verdana"/>
              </a:rPr>
              <a:t>25</a:t>
            </a: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10</a:t>
            </a:r>
          </a:p>
          <a:p>
            <a:pPr>
              <a:lnSpc>
                <a:spcPct val="150000"/>
              </a:lnSpc>
            </a:pPr>
            <a:r>
              <a:rPr lang="en-US" b="1" dirty="0">
                <a:latin typeface="Verdana"/>
                <a:ea typeface="Verdana"/>
              </a:rPr>
              <a:t>C  </a:t>
            </a:r>
            <a:r>
              <a:rPr lang="en-US" dirty="0">
                <a:latin typeface="Verdana"/>
                <a:ea typeface="Verdana"/>
              </a:rPr>
              <a:t>35</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a:ea typeface="Verdana"/>
              </a:rPr>
              <a:t>D </a:t>
            </a:r>
            <a:r>
              <a:rPr lang="en-US" dirty="0">
                <a:latin typeface="Verdana"/>
                <a:ea typeface="Verdana"/>
              </a:rPr>
              <a:t> 15</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11" name="TextBox 10">
            <a:extLst>
              <a:ext uri="{FF2B5EF4-FFF2-40B4-BE49-F238E27FC236}">
                <a16:creationId xmlns:a16="http://schemas.microsoft.com/office/drawing/2014/main" id="{40B4D10A-BC9C-E92E-7587-604A995D52B4}"/>
              </a:ext>
            </a:extLst>
          </p:cNvPr>
          <p:cNvSpPr txBox="1"/>
          <p:nvPr/>
        </p:nvSpPr>
        <p:spPr>
          <a:xfrm>
            <a:off x="5768943" y="3449050"/>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12" name="TextBox 11">
            <a:extLst>
              <a:ext uri="{FF2B5EF4-FFF2-40B4-BE49-F238E27FC236}">
                <a16:creationId xmlns:a16="http://schemas.microsoft.com/office/drawing/2014/main" id="{A07FC9E1-FF1A-3ECB-444D-354E05172EDA}"/>
              </a:ext>
            </a:extLst>
          </p:cNvPr>
          <p:cNvSpPr txBox="1"/>
          <p:nvPr/>
        </p:nvSpPr>
        <p:spPr>
          <a:xfrm>
            <a:off x="5644655" y="2425969"/>
            <a:ext cx="5357724" cy="2006062"/>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p:txBody>
      </p:sp>
      <p:sp>
        <p:nvSpPr>
          <p:cNvPr id="13" name="Rounded Rectangular Callout 1">
            <a:extLst>
              <a:ext uri="{FF2B5EF4-FFF2-40B4-BE49-F238E27FC236}">
                <a16:creationId xmlns:a16="http://schemas.microsoft.com/office/drawing/2014/main" id="{9FB2CED2-26B3-1DEF-604C-C33CC6C6031A}"/>
              </a:ext>
            </a:extLst>
          </p:cNvPr>
          <p:cNvSpPr/>
          <p:nvPr/>
        </p:nvSpPr>
        <p:spPr>
          <a:xfrm>
            <a:off x="862914" y="3769963"/>
            <a:ext cx="2599764" cy="89611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14" name="TextBox 13">
            <a:extLst>
              <a:ext uri="{FF2B5EF4-FFF2-40B4-BE49-F238E27FC236}">
                <a16:creationId xmlns:a16="http://schemas.microsoft.com/office/drawing/2014/main" id="{702620C2-884F-A112-B4D5-1179336B2EA1}"/>
              </a:ext>
            </a:extLst>
          </p:cNvPr>
          <p:cNvSpPr txBox="1"/>
          <p:nvPr/>
        </p:nvSpPr>
        <p:spPr>
          <a:xfrm>
            <a:off x="862914" y="4957628"/>
            <a:ext cx="29666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indent="-182880">
              <a:buFont typeface="Arial"/>
              <a:buChar char="•"/>
            </a:pPr>
            <a:r>
              <a:rPr lang="en-US" dirty="0">
                <a:latin typeface="Calibri" panose="020F0502020204030204" pitchFamily="34" charset="0"/>
                <a:cs typeface="Calibri" panose="020F0502020204030204" pitchFamily="34" charset="0"/>
              </a:rPr>
              <a:t>what questions can you answer with the information given?</a:t>
            </a: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0CFCFB45-17DB-3656-F53D-6ECCF4EE82CC}"/>
              </a:ext>
            </a:extLst>
          </p:cNvPr>
          <p:cNvSpPr txBox="1"/>
          <p:nvPr/>
        </p:nvSpPr>
        <p:spPr>
          <a:xfrm>
            <a:off x="5768943" y="3449050"/>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7" name="TextBox 6">
            <a:extLst>
              <a:ext uri="{FF2B5EF4-FFF2-40B4-BE49-F238E27FC236}">
                <a16:creationId xmlns:a16="http://schemas.microsoft.com/office/drawing/2014/main" id="{B91542DE-2BAD-46F0-93C8-00CA2E368EAA}"/>
              </a:ext>
            </a:extLst>
          </p:cNvPr>
          <p:cNvSpPr txBox="1"/>
          <p:nvPr/>
        </p:nvSpPr>
        <p:spPr>
          <a:xfrm>
            <a:off x="5644655" y="2425969"/>
            <a:ext cx="5357724" cy="2006062"/>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1EB45-4533-CF2F-C896-64E9D019DC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C5510-15D5-D6FF-0AEE-2EF3C3C1A600}"/>
              </a:ext>
            </a:extLst>
          </p:cNvPr>
          <p:cNvSpPr>
            <a:spLocks noGrp="1"/>
          </p:cNvSpPr>
          <p:nvPr>
            <p:ph sz="half" idx="1"/>
          </p:nvPr>
        </p:nvSpPr>
        <p:spPr>
          <a:xfrm>
            <a:off x="740189" y="789037"/>
            <a:ext cx="5212080" cy="1607296"/>
          </a:xfrm>
        </p:spPr>
        <p:txBody>
          <a:bodyPr vert="horz" lIns="91440" tIns="45720" rIns="91440" bIns="45720" rtlCol="0" anchor="t">
            <a:normAutofit/>
          </a:bodyPr>
          <a:lstStyle/>
          <a:p>
            <a:r>
              <a:rPr lang="en-US" dirty="0">
                <a:latin typeface="Century Gothic"/>
              </a:rPr>
              <a:t> half of Katy’s dragons are either blue or purple</a:t>
            </a:r>
          </a:p>
        </p:txBody>
      </p:sp>
      <p:sp>
        <p:nvSpPr>
          <p:cNvPr id="5" name="Rectangle 4">
            <a:extLst>
              <a:ext uri="{FF2B5EF4-FFF2-40B4-BE49-F238E27FC236}">
                <a16:creationId xmlns:a16="http://schemas.microsoft.com/office/drawing/2014/main" id="{8ED390C1-794E-ED82-FCB5-E511F378A0C8}"/>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1F059551-E08D-F28C-84E0-D6599AB93497}"/>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grpSp>
        <p:nvGrpSpPr>
          <p:cNvPr id="14" name="Group 13">
            <a:extLst>
              <a:ext uri="{FF2B5EF4-FFF2-40B4-BE49-F238E27FC236}">
                <a16:creationId xmlns:a16="http://schemas.microsoft.com/office/drawing/2014/main" id="{10E871D5-796D-63DA-6B60-A6F1F19E5E71}"/>
              </a:ext>
            </a:extLst>
          </p:cNvPr>
          <p:cNvGrpSpPr/>
          <p:nvPr/>
        </p:nvGrpSpPr>
        <p:grpSpPr>
          <a:xfrm>
            <a:off x="6160947" y="2749707"/>
            <a:ext cx="6031053" cy="3063261"/>
            <a:chOff x="6160947" y="2749707"/>
            <a:chExt cx="6031053" cy="3063261"/>
          </a:xfrm>
        </p:grpSpPr>
        <p:sp>
          <p:nvSpPr>
            <p:cNvPr id="10" name="Content Placeholder 1">
              <a:extLst>
                <a:ext uri="{FF2B5EF4-FFF2-40B4-BE49-F238E27FC236}">
                  <a16:creationId xmlns:a16="http://schemas.microsoft.com/office/drawing/2014/main" id="{73616649-A4D1-480B-CEC1-18E8D0FCB596}"/>
                </a:ext>
              </a:extLst>
            </p:cNvPr>
            <p:cNvSpPr txBox="1">
              <a:spLocks/>
            </p:cNvSpPr>
            <p:nvPr/>
          </p:nvSpPr>
          <p:spPr>
            <a:xfrm>
              <a:off x="6160947" y="2749707"/>
              <a:ext cx="6031053" cy="3063261"/>
            </a:xfrm>
            <a:prstGeom prst="rect">
              <a:avLst/>
            </a:prstGeom>
          </p:spPr>
          <p:txBody>
            <a:bodyPr vert="horz" lIns="91440" tIns="45720" rIns="91440" bIns="45720" rtlCol="0" anchor="t">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latin typeface="Century Gothic"/>
                </a:rPr>
                <a:t>0.3 are blue</a:t>
              </a:r>
            </a:p>
            <a:p>
              <a:r>
                <a:rPr lang="en-US" dirty="0"/>
                <a:t>are purple</a:t>
              </a:r>
            </a:p>
            <a:p>
              <a:endParaRPr lang="en-US" dirty="0"/>
            </a:p>
            <a:p>
              <a:r>
                <a:rPr lang="en-US" dirty="0">
                  <a:latin typeface="Century Gothic"/>
                </a:rPr>
                <a:t>0.3 +      = 0.3 + 0.2 = 0.5</a:t>
              </a:r>
            </a:p>
            <a:p>
              <a:endParaRPr lang="en-US" dirty="0"/>
            </a:p>
            <a:p>
              <a:r>
                <a:rPr lang="en-US" dirty="0">
                  <a:latin typeface="Century Gothic"/>
                </a:rPr>
                <a:t>0.5 = </a:t>
              </a:r>
            </a:p>
            <a:p>
              <a:endParaRPr lang="en-US" dirty="0"/>
            </a:p>
            <a:p>
              <a:endParaRPr lang="en-US" dirty="0"/>
            </a:p>
          </p:txBody>
        </p:sp>
        <p:sp>
          <p:nvSpPr>
            <p:cNvPr id="11" name="TextBox 10">
              <a:extLst>
                <a:ext uri="{FF2B5EF4-FFF2-40B4-BE49-F238E27FC236}">
                  <a16:creationId xmlns:a16="http://schemas.microsoft.com/office/drawing/2014/main" id="{2D714F7F-3267-FDEF-0CD6-025C99CF4E99}"/>
                </a:ext>
              </a:extLst>
            </p:cNvPr>
            <p:cNvSpPr txBox="1"/>
            <p:nvPr/>
          </p:nvSpPr>
          <p:spPr>
            <a:xfrm>
              <a:off x="8025673" y="3833184"/>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5</a:t>
              </a:r>
            </a:p>
          </p:txBody>
        </p:sp>
        <p:sp>
          <p:nvSpPr>
            <p:cNvPr id="12" name="TextBox 11">
              <a:extLst>
                <a:ext uri="{FF2B5EF4-FFF2-40B4-BE49-F238E27FC236}">
                  <a16:creationId xmlns:a16="http://schemas.microsoft.com/office/drawing/2014/main" id="{807716CE-53E8-004C-3AF6-EFCE1E6702FD}"/>
                </a:ext>
              </a:extLst>
            </p:cNvPr>
            <p:cNvSpPr txBox="1"/>
            <p:nvPr/>
          </p:nvSpPr>
          <p:spPr>
            <a:xfrm>
              <a:off x="7777463" y="3028446"/>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5</a:t>
              </a:r>
            </a:p>
          </p:txBody>
        </p:sp>
        <p:sp>
          <p:nvSpPr>
            <p:cNvPr id="13" name="TextBox 12">
              <a:extLst>
                <a:ext uri="{FF2B5EF4-FFF2-40B4-BE49-F238E27FC236}">
                  <a16:creationId xmlns:a16="http://schemas.microsoft.com/office/drawing/2014/main" id="{93B1E90C-6A20-60E0-F84B-36A74A1CAE1D}"/>
                </a:ext>
              </a:extLst>
            </p:cNvPr>
            <p:cNvSpPr txBox="1"/>
            <p:nvPr/>
          </p:nvSpPr>
          <p:spPr>
            <a:xfrm>
              <a:off x="9374775" y="4636265"/>
              <a:ext cx="734061"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2</a:t>
              </a:r>
            </a:p>
          </p:txBody>
        </p:sp>
      </p:grpSp>
      <p:sp>
        <p:nvSpPr>
          <p:cNvPr id="3" name="TextBox 2">
            <a:extLst>
              <a:ext uri="{FF2B5EF4-FFF2-40B4-BE49-F238E27FC236}">
                <a16:creationId xmlns:a16="http://schemas.microsoft.com/office/drawing/2014/main" id="{730FF505-79BC-742F-7D83-044C88115F2B}"/>
              </a:ext>
            </a:extLst>
          </p:cNvPr>
          <p:cNvSpPr txBox="1"/>
          <p:nvPr/>
        </p:nvSpPr>
        <p:spPr>
          <a:xfrm>
            <a:off x="864477" y="3386872"/>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4" name="TextBox 3">
            <a:extLst>
              <a:ext uri="{FF2B5EF4-FFF2-40B4-BE49-F238E27FC236}">
                <a16:creationId xmlns:a16="http://schemas.microsoft.com/office/drawing/2014/main" id="{2E87276C-433B-A409-1FB7-9FA02B8E3680}"/>
              </a:ext>
            </a:extLst>
          </p:cNvPr>
          <p:cNvSpPr txBox="1"/>
          <p:nvPr/>
        </p:nvSpPr>
        <p:spPr>
          <a:xfrm>
            <a:off x="740189" y="2363791"/>
            <a:ext cx="5357724" cy="2006062"/>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p:txBody>
      </p:sp>
    </p:spTree>
    <p:extLst>
      <p:ext uri="{BB962C8B-B14F-4D97-AF65-F5344CB8AC3E}">
        <p14:creationId xmlns:p14="http://schemas.microsoft.com/office/powerpoint/2010/main" val="393052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466A-F99A-F00C-4E02-DF6117E4F8C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70BFAA-47DF-8645-E893-B04E7D4F521B}"/>
              </a:ext>
            </a:extLst>
          </p:cNvPr>
          <p:cNvSpPr>
            <a:spLocks noGrp="1"/>
          </p:cNvSpPr>
          <p:nvPr>
            <p:ph sz="half" idx="1"/>
          </p:nvPr>
        </p:nvSpPr>
        <p:spPr>
          <a:xfrm>
            <a:off x="812491" y="698259"/>
            <a:ext cx="5212080" cy="684373"/>
          </a:xfrm>
        </p:spPr>
        <p:txBody>
          <a:bodyPr vert="horz" lIns="91440" tIns="45720" rIns="91440" bIns="45720" rtlCol="0" anchor="t">
            <a:normAutofit/>
          </a:bodyPr>
          <a:lstStyle/>
          <a:p>
            <a:r>
              <a:rPr lang="en-US" dirty="0">
                <a:latin typeface="Century Gothic"/>
              </a:rPr>
              <a:t>Katy has 0.3 blue dragons</a:t>
            </a:r>
          </a:p>
        </p:txBody>
      </p:sp>
      <p:sp>
        <p:nvSpPr>
          <p:cNvPr id="5" name="Rectangle 4">
            <a:extLst>
              <a:ext uri="{FF2B5EF4-FFF2-40B4-BE49-F238E27FC236}">
                <a16:creationId xmlns:a16="http://schemas.microsoft.com/office/drawing/2014/main" id="{3B993078-CE27-C686-EE09-DF6C60BFF9C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0DCE9527-7CB8-D679-43AF-5D41FF16DA27}"/>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0" name="Content Placeholder 1">
            <a:extLst>
              <a:ext uri="{FF2B5EF4-FFF2-40B4-BE49-F238E27FC236}">
                <a16:creationId xmlns:a16="http://schemas.microsoft.com/office/drawing/2014/main" id="{81594828-61CC-52EC-BAC1-A19068062B8E}"/>
              </a:ext>
            </a:extLst>
          </p:cNvPr>
          <p:cNvSpPr txBox="1">
            <a:spLocks/>
          </p:cNvSpPr>
          <p:nvPr/>
        </p:nvSpPr>
        <p:spPr>
          <a:xfrm>
            <a:off x="6537924" y="1382632"/>
            <a:ext cx="5212080" cy="1305989"/>
          </a:xfrm>
          <a:prstGeom prst="rect">
            <a:avLst/>
          </a:prstGeom>
        </p:spPr>
        <p:txBody>
          <a:bodyPr vert="horz" lIns="91440" tIns="45720" rIns="91440" bIns="45720" rtlCol="0" anchor="t">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entury Gothic"/>
              </a:rPr>
              <a:t>0.3 × 50 = 15</a:t>
            </a:r>
          </a:p>
          <a:p>
            <a:r>
              <a:rPr lang="en-US" dirty="0">
                <a:latin typeface="Century Gothic"/>
              </a:rPr>
              <a:t>Katy has 15 blue dragons</a:t>
            </a:r>
          </a:p>
        </p:txBody>
      </p:sp>
      <p:sp>
        <p:nvSpPr>
          <p:cNvPr id="3" name="TextBox 2">
            <a:extLst>
              <a:ext uri="{FF2B5EF4-FFF2-40B4-BE49-F238E27FC236}">
                <a16:creationId xmlns:a16="http://schemas.microsoft.com/office/drawing/2014/main" id="{94C4B4ED-4753-15A9-43A0-111BD7DEE909}"/>
              </a:ext>
            </a:extLst>
          </p:cNvPr>
          <p:cNvSpPr txBox="1"/>
          <p:nvPr/>
        </p:nvSpPr>
        <p:spPr>
          <a:xfrm>
            <a:off x="862564" y="3355713"/>
            <a:ext cx="78289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5</a:t>
            </a:r>
          </a:p>
        </p:txBody>
      </p:sp>
      <p:sp>
        <p:nvSpPr>
          <p:cNvPr id="4" name="TextBox 3">
            <a:extLst>
              <a:ext uri="{FF2B5EF4-FFF2-40B4-BE49-F238E27FC236}">
                <a16:creationId xmlns:a16="http://schemas.microsoft.com/office/drawing/2014/main" id="{A703011C-7D53-6A7C-5B58-F7330117F0A0}"/>
              </a:ext>
            </a:extLst>
          </p:cNvPr>
          <p:cNvSpPr txBox="1"/>
          <p:nvPr/>
        </p:nvSpPr>
        <p:spPr>
          <a:xfrm>
            <a:off x="738276" y="2332632"/>
            <a:ext cx="5357724" cy="2006062"/>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spcAft>
                <a:spcPts val="600"/>
              </a:spcAft>
            </a:pPr>
            <a:r>
              <a:rPr lang="en-US" dirty="0">
                <a:latin typeface="Verdana" panose="020B0604030504040204" pitchFamily="34" charset="0"/>
                <a:ea typeface="Verdana" panose="020B0604030504040204" pitchFamily="34" charset="0"/>
              </a:rPr>
              <a:t>Katy has 50 dragon figures. The statements below shows how many she has:</a:t>
            </a:r>
          </a:p>
          <a:p>
            <a:pPr marL="285750" indent="-285750">
              <a:lnSpc>
                <a:spcPct val="150000"/>
              </a:lnSpc>
              <a:buFont typeface="Arial" panose="020B0604020202020204" pitchFamily="34" charset="0"/>
              <a:buChar char="•"/>
            </a:pPr>
            <a:r>
              <a:rPr lang="en-US" dirty="0">
                <a:latin typeface="Verdana"/>
                <a:ea typeface="Verdana"/>
              </a:rPr>
              <a:t>0.3 of them are blue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   of them are purple</a:t>
            </a:r>
          </a:p>
          <a:p>
            <a:pPr marL="285750" indent="-285750">
              <a:lnSpc>
                <a:spcPct val="150000"/>
              </a:lnSpc>
              <a:buFont typeface="Arial" panose="020B0604020202020204" pitchFamily="34" charset="0"/>
              <a:buChar char="•"/>
            </a:pPr>
            <a:r>
              <a:rPr lang="en-US" dirty="0">
                <a:latin typeface="Verdana" panose="020B0604030504040204" pitchFamily="34" charset="0"/>
                <a:ea typeface="Verdana" panose="020B0604030504040204" pitchFamily="34" charset="0"/>
              </a:rPr>
              <a:t>the rest of them are orange</a:t>
            </a:r>
          </a:p>
        </p:txBody>
      </p:sp>
    </p:spTree>
    <p:extLst>
      <p:ext uri="{BB962C8B-B14F-4D97-AF65-F5344CB8AC3E}">
        <p14:creationId xmlns:p14="http://schemas.microsoft.com/office/powerpoint/2010/main" val="30771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1217</TotalTime>
  <Words>2648</Words>
  <Application>Microsoft Office PowerPoint</Application>
  <PresentationFormat>Widescreen</PresentationFormat>
  <Paragraphs>306</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161</cp:revision>
  <dcterms:created xsi:type="dcterms:W3CDTF">2025-07-09T19:11:59Z</dcterms:created>
  <dcterms:modified xsi:type="dcterms:W3CDTF">2025-09-22T23:49:18Z</dcterms:modified>
</cp:coreProperties>
</file>