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5"/>
  </p:notesMasterIdLst>
  <p:sldIdLst>
    <p:sldId id="256" r:id="rId8"/>
    <p:sldId id="265" r:id="rId9"/>
    <p:sldId id="258" r:id="rId10"/>
    <p:sldId id="279" r:id="rId11"/>
    <p:sldId id="259" r:id="rId12"/>
    <p:sldId id="280" r:id="rId13"/>
    <p:sldId id="270" r:id="rId14"/>
    <p:sldId id="271" r:id="rId15"/>
    <p:sldId id="289" r:id="rId16"/>
    <p:sldId id="260" r:id="rId17"/>
    <p:sldId id="267" r:id="rId18"/>
    <p:sldId id="282" r:id="rId19"/>
    <p:sldId id="261" r:id="rId20"/>
    <p:sldId id="268" r:id="rId21"/>
    <p:sldId id="278" r:id="rId22"/>
    <p:sldId id="262" r:id="rId23"/>
    <p:sldId id="28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9AF1"/>
    <a:srgbClr val="820082"/>
    <a:srgbClr val="047AD2"/>
    <a:srgbClr val="AEDEFC"/>
    <a:srgbClr val="86C440"/>
    <a:srgbClr val="E8F4DB"/>
    <a:srgbClr val="005EA0"/>
    <a:srgbClr val="035EA0"/>
    <a:srgbClr val="E1ED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339F3-3558-4973-9485-27769C6A55B4}" v="222" dt="2025-09-05T15:10:34.381"/>
    <p1510:client id="{CB508426-6C54-47E5-8723-04C2702DB31D}" v="34" dt="2025-09-03T18:06:17.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9" autoAdjust="0"/>
    <p:restoredTop sz="63669" autoAdjust="0"/>
  </p:normalViewPr>
  <p:slideViewPr>
    <p:cSldViewPr snapToGrid="0">
      <p:cViewPr varScale="1">
        <p:scale>
          <a:sx n="67" d="100"/>
          <a:sy n="67" d="100"/>
        </p:scale>
        <p:origin x="18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CB508426-6C54-47E5-8723-04C2702DB31D}"/>
    <pc:docChg chg="modSld">
      <pc:chgData name="Kimberly O'Neal" userId="C7XtvxS4g0cBb4xk4cfY09vszhBAkawk5/Khzw2ihEQ=" providerId="None" clId="Web-{CB508426-6C54-47E5-8723-04C2702DB31D}" dt="2025-09-03T18:06:17.624" v="33" actId="14100"/>
      <pc:docMkLst>
        <pc:docMk/>
      </pc:docMkLst>
      <pc:sldChg chg="addSp delSp modSp">
        <pc:chgData name="Kimberly O'Neal" userId="C7XtvxS4g0cBb4xk4cfY09vszhBAkawk5/Khzw2ihEQ=" providerId="None" clId="Web-{CB508426-6C54-47E5-8723-04C2702DB31D}" dt="2025-09-03T18:06:17.624" v="33" actId="14100"/>
        <pc:sldMkLst>
          <pc:docMk/>
          <pc:sldMk cId="176977563" sldId="265"/>
        </pc:sldMkLst>
        <pc:spChg chg="mod">
          <ac:chgData name="Kimberly O'Neal" userId="C7XtvxS4g0cBb4xk4cfY09vszhBAkawk5/Khzw2ihEQ=" providerId="None" clId="Web-{CB508426-6C54-47E5-8723-04C2702DB31D}" dt="2025-09-03T18:05:36.046" v="21" actId="1076"/>
          <ac:spMkLst>
            <pc:docMk/>
            <pc:sldMk cId="176977563" sldId="265"/>
            <ac:spMk id="2" creationId="{15FB5AB6-056B-19A4-7829-DE3316DB68E7}"/>
          </ac:spMkLst>
        </pc:spChg>
        <pc:spChg chg="mod">
          <ac:chgData name="Kimberly O'Neal" userId="C7XtvxS4g0cBb4xk4cfY09vszhBAkawk5/Khzw2ihEQ=" providerId="None" clId="Web-{CB508426-6C54-47E5-8723-04C2702DB31D}" dt="2025-09-03T18:05:24.171" v="20" actId="1076"/>
          <ac:spMkLst>
            <pc:docMk/>
            <pc:sldMk cId="176977563" sldId="265"/>
            <ac:spMk id="11" creationId="{B50575BD-A62F-AA0C-32B5-7A6A909C787F}"/>
          </ac:spMkLst>
        </pc:spChg>
        <pc:spChg chg="add mod">
          <ac:chgData name="Kimberly O'Neal" userId="C7XtvxS4g0cBb4xk4cfY09vszhBAkawk5/Khzw2ihEQ=" providerId="None" clId="Web-{CB508426-6C54-47E5-8723-04C2702DB31D}" dt="2025-09-03T18:05:58.374" v="30" actId="1076"/>
          <ac:spMkLst>
            <pc:docMk/>
            <pc:sldMk cId="176977563" sldId="265"/>
            <ac:spMk id="17" creationId="{48D994B0-5617-509F-0CC7-DE0B4146304B}"/>
          </ac:spMkLst>
        </pc:spChg>
        <pc:spChg chg="add mod">
          <ac:chgData name="Kimberly O'Neal" userId="C7XtvxS4g0cBb4xk4cfY09vszhBAkawk5/Khzw2ihEQ=" providerId="None" clId="Web-{CB508426-6C54-47E5-8723-04C2702DB31D}" dt="2025-09-03T18:06:17.624" v="33" actId="14100"/>
          <ac:spMkLst>
            <pc:docMk/>
            <pc:sldMk cId="176977563" sldId="265"/>
            <ac:spMk id="19" creationId="{7D5ABFDA-94E8-1D4A-4666-5A98C2A3BC27}"/>
          </ac:spMkLst>
        </pc:spChg>
        <pc:spChg chg="add mod">
          <ac:chgData name="Kimberly O'Neal" userId="C7XtvxS4g0cBb4xk4cfY09vszhBAkawk5/Khzw2ihEQ=" providerId="None" clId="Web-{CB508426-6C54-47E5-8723-04C2702DB31D}" dt="2025-09-03T18:05:46.515" v="27" actId="1076"/>
          <ac:spMkLst>
            <pc:docMk/>
            <pc:sldMk cId="176977563" sldId="265"/>
            <ac:spMk id="21" creationId="{BD4D2D56-D66C-6F01-0B0D-BAEB44C1784B}"/>
          </ac:spMkLst>
        </pc:spChg>
        <pc:spChg chg="add mod">
          <ac:chgData name="Kimberly O'Neal" userId="C7XtvxS4g0cBb4xk4cfY09vszhBAkawk5/Khzw2ihEQ=" providerId="None" clId="Web-{CB508426-6C54-47E5-8723-04C2702DB31D}" dt="2025-09-03T18:05:48.921" v="28" actId="1076"/>
          <ac:spMkLst>
            <pc:docMk/>
            <pc:sldMk cId="176977563" sldId="265"/>
            <ac:spMk id="23" creationId="{8EBAE858-05D2-218A-D4E6-81FA23A2C061}"/>
          </ac:spMkLst>
        </pc:spChg>
        <pc:grpChg chg="add mod">
          <ac:chgData name="Kimberly O'Neal" userId="C7XtvxS4g0cBb4xk4cfY09vszhBAkawk5/Khzw2ihEQ=" providerId="None" clId="Web-{CB508426-6C54-47E5-8723-04C2702DB31D}" dt="2025-09-03T18:05:43.265" v="22" actId="1076"/>
          <ac:grpSpMkLst>
            <pc:docMk/>
            <pc:sldMk cId="176977563" sldId="265"/>
            <ac:grpSpMk id="15" creationId="{E8D6B803-AB41-9E02-0D9D-D0D344D0AE6D}"/>
          </ac:grpSpMkLst>
        </pc:grpChg>
      </pc:sldChg>
    </pc:docChg>
  </pc:docChgLst>
  <pc:docChgLst>
    <pc:chgData name="Kimberly O'Neal" userId="C7XtvxS4g0cBb4xk4cfY09vszhBAkawk5/Khzw2ihEQ=" providerId="None" clId="Web-{786339F3-3558-4973-9485-27769C6A55B4}"/>
    <pc:docChg chg="modSld">
      <pc:chgData name="Kimberly O'Neal" userId="C7XtvxS4g0cBb4xk4cfY09vszhBAkawk5/Khzw2ihEQ=" providerId="None" clId="Web-{786339F3-3558-4973-9485-27769C6A55B4}" dt="2025-09-05T15:10:34.381" v="200" actId="14100"/>
      <pc:docMkLst>
        <pc:docMk/>
      </pc:docMkLst>
      <pc:sldChg chg="delAnim">
        <pc:chgData name="Kimberly O'Neal" userId="C7XtvxS4g0cBb4xk4cfY09vszhBAkawk5/Khzw2ihEQ=" providerId="None" clId="Web-{786339F3-3558-4973-9485-27769C6A55B4}" dt="2025-09-05T15:00:53.374" v="5"/>
        <pc:sldMkLst>
          <pc:docMk/>
          <pc:sldMk cId="2172881330" sldId="267"/>
        </pc:sldMkLst>
      </pc:sldChg>
      <pc:sldChg chg="addSp modSp delAnim">
        <pc:chgData name="Kimberly O'Neal" userId="C7XtvxS4g0cBb4xk4cfY09vszhBAkawk5/Khzw2ihEQ=" providerId="None" clId="Web-{786339F3-3558-4973-9485-27769C6A55B4}" dt="2025-09-05T15:03:30.065" v="126" actId="20577"/>
        <pc:sldMkLst>
          <pc:docMk/>
          <pc:sldMk cId="1873386740" sldId="268"/>
        </pc:sldMkLst>
        <pc:spChg chg="mod">
          <ac:chgData name="Kimberly O'Neal" userId="C7XtvxS4g0cBb4xk4cfY09vszhBAkawk5/Khzw2ihEQ=" providerId="None" clId="Web-{786339F3-3558-4973-9485-27769C6A55B4}" dt="2025-09-05T15:03:30.065" v="126" actId="20577"/>
          <ac:spMkLst>
            <pc:docMk/>
            <pc:sldMk cId="1873386740" sldId="268"/>
            <ac:spMk id="2" creationId="{50DE24A2-923E-C6A0-8E00-97623BDC1844}"/>
          </ac:spMkLst>
        </pc:spChg>
        <pc:spChg chg="mod">
          <ac:chgData name="Kimberly O'Neal" userId="C7XtvxS4g0cBb4xk4cfY09vszhBAkawk5/Khzw2ihEQ=" providerId="None" clId="Web-{786339F3-3558-4973-9485-27769C6A55B4}" dt="2025-09-05T15:02:11.376" v="65" actId="14100"/>
          <ac:spMkLst>
            <pc:docMk/>
            <pc:sldMk cId="1873386740" sldId="268"/>
            <ac:spMk id="3" creationId="{0D0B2114-043D-2DEF-8B73-2F305D133F8D}"/>
          </ac:spMkLst>
        </pc:spChg>
        <pc:spChg chg="add mod">
          <ac:chgData name="Kimberly O'Neal" userId="C7XtvxS4g0cBb4xk4cfY09vszhBAkawk5/Khzw2ihEQ=" providerId="None" clId="Web-{786339F3-3558-4973-9485-27769C6A55B4}" dt="2025-09-05T15:03:20.877" v="125" actId="1076"/>
          <ac:spMkLst>
            <pc:docMk/>
            <pc:sldMk cId="1873386740" sldId="268"/>
            <ac:spMk id="8" creationId="{79D77948-5A68-FB3F-AD9F-1575BB2F7E45}"/>
          </ac:spMkLst>
        </pc:spChg>
      </pc:sldChg>
      <pc:sldChg chg="delAnim">
        <pc:chgData name="Kimberly O'Neal" userId="C7XtvxS4g0cBb4xk4cfY09vszhBAkawk5/Khzw2ihEQ=" providerId="None" clId="Web-{786339F3-3558-4973-9485-27769C6A55B4}" dt="2025-09-05T15:00:31.530" v="1"/>
        <pc:sldMkLst>
          <pc:docMk/>
          <pc:sldMk cId="116853761" sldId="279"/>
        </pc:sldMkLst>
      </pc:sldChg>
      <pc:sldChg chg="delAnim">
        <pc:chgData name="Kimberly O'Neal" userId="C7XtvxS4g0cBb4xk4cfY09vszhBAkawk5/Khzw2ihEQ=" providerId="None" clId="Web-{786339F3-3558-4973-9485-27769C6A55B4}" dt="2025-09-05T15:00:42.514" v="3"/>
        <pc:sldMkLst>
          <pc:docMk/>
          <pc:sldMk cId="3894104992" sldId="280"/>
        </pc:sldMkLst>
      </pc:sldChg>
      <pc:sldChg chg="addSp modSp delAnim">
        <pc:chgData name="Kimberly O'Neal" userId="C7XtvxS4g0cBb4xk4cfY09vszhBAkawk5/Khzw2ihEQ=" providerId="None" clId="Web-{786339F3-3558-4973-9485-27769C6A55B4}" dt="2025-09-05T15:10:34.381" v="200" actId="14100"/>
        <pc:sldMkLst>
          <pc:docMk/>
          <pc:sldMk cId="252226454" sldId="288"/>
        </pc:sldMkLst>
        <pc:spChg chg="mod">
          <ac:chgData name="Kimberly O'Neal" userId="C7XtvxS4g0cBb4xk4cfY09vszhBAkawk5/Khzw2ihEQ=" providerId="None" clId="Web-{786339F3-3558-4973-9485-27769C6A55B4}" dt="2025-09-05T15:10:30.116" v="198" actId="14100"/>
          <ac:spMkLst>
            <pc:docMk/>
            <pc:sldMk cId="252226454" sldId="288"/>
            <ac:spMk id="2" creationId="{5A9248D1-F337-0503-8E67-372386FA81E5}"/>
          </ac:spMkLst>
        </pc:spChg>
        <pc:spChg chg="mod">
          <ac:chgData name="Kimberly O'Neal" userId="C7XtvxS4g0cBb4xk4cfY09vszhBAkawk5/Khzw2ihEQ=" providerId="None" clId="Web-{786339F3-3558-4973-9485-27769C6A55B4}" dt="2025-09-05T15:10:09.069" v="166" actId="14100"/>
          <ac:spMkLst>
            <pc:docMk/>
            <pc:sldMk cId="252226454" sldId="288"/>
            <ac:spMk id="3" creationId="{B6C2D999-4995-8556-5050-E584229293A2}"/>
          </ac:spMkLst>
        </pc:spChg>
        <pc:spChg chg="add mod">
          <ac:chgData name="Kimberly O'Neal" userId="C7XtvxS4g0cBb4xk4cfY09vszhBAkawk5/Khzw2ihEQ=" providerId="None" clId="Web-{786339F3-3558-4973-9485-27769C6A55B4}" dt="2025-09-05T15:10:13.194" v="168" actId="14100"/>
          <ac:spMkLst>
            <pc:docMk/>
            <pc:sldMk cId="252226454" sldId="288"/>
            <ac:spMk id="14" creationId="{5BDF9D9D-8285-9CEF-EBDB-096774A90B81}"/>
          </ac:spMkLst>
        </pc:spChg>
        <pc:spChg chg="add mod">
          <ac:chgData name="Kimberly O'Neal" userId="C7XtvxS4g0cBb4xk4cfY09vszhBAkawk5/Khzw2ihEQ=" providerId="None" clId="Web-{786339F3-3558-4973-9485-27769C6A55B4}" dt="2025-09-05T15:10:34.381" v="200" actId="14100"/>
          <ac:spMkLst>
            <pc:docMk/>
            <pc:sldMk cId="252226454" sldId="288"/>
            <ac:spMk id="15" creationId="{8A521E5D-E853-C2AF-A28F-FCC9D54037E8}"/>
          </ac:spMkLst>
        </pc:spChg>
      </pc:sldChg>
    </pc:docChg>
  </pc:docChgLst>
  <pc:docChgLst>
    <pc:chgData name="Carol Gautier" userId="9f03ed452849cfae" providerId="LiveId" clId="{C3739287-F7DE-453B-B121-477616475F94}"/>
    <pc:docChg chg="undo custSel addSld delSld modSld">
      <pc:chgData name="Carol Gautier" userId="9f03ed452849cfae" providerId="LiveId" clId="{C3739287-F7DE-453B-B121-477616475F94}" dt="2025-07-30T18:19:24.657" v="5280" actId="1037"/>
      <pc:docMkLst>
        <pc:docMk/>
      </pc:docMkLst>
      <pc:sldChg chg="addSp modSp mod">
        <pc:chgData name="Carol Gautier" userId="9f03ed452849cfae" providerId="LiveId" clId="{C3739287-F7DE-453B-B121-477616475F94}" dt="2025-07-29T16:03:27.512" v="4332" actId="1076"/>
        <pc:sldMkLst>
          <pc:docMk/>
          <pc:sldMk cId="176977563" sldId="265"/>
        </pc:sldMkLst>
      </pc:sldChg>
      <pc:sldChg chg="addSp delSp modSp mod modNotesTx">
        <pc:chgData name="Carol Gautier" userId="9f03ed452849cfae" providerId="LiveId" clId="{C3739287-F7DE-453B-B121-477616475F94}" dt="2025-07-30T18:00:08.405" v="4855" actId="20577"/>
        <pc:sldMkLst>
          <pc:docMk/>
          <pc:sldMk cId="2172881330" sldId="267"/>
        </pc:sldMkLst>
      </pc:sldChg>
      <pc:sldChg chg="addSp delSp modSp mod">
        <pc:chgData name="Carol Gautier" userId="9f03ed452849cfae" providerId="LiveId" clId="{C3739287-F7DE-453B-B121-477616475F94}" dt="2025-07-29T16:08:56.335" v="4661"/>
        <pc:sldMkLst>
          <pc:docMk/>
          <pc:sldMk cId="1873386740" sldId="268"/>
        </pc:sldMkLst>
      </pc:sldChg>
      <pc:sldChg chg="add del">
        <pc:chgData name="Carol Gautier" userId="9f03ed452849cfae" providerId="LiveId" clId="{C3739287-F7DE-453B-B121-477616475F94}" dt="2025-07-28T16:53:39.465" v="1692" actId="47"/>
        <pc:sldMkLst>
          <pc:docMk/>
          <pc:sldMk cId="3860722883" sldId="270"/>
        </pc:sldMkLst>
      </pc:sldChg>
      <pc:sldChg chg="addSp delSp modSp add del mod delAnim modAnim modNotesTx">
        <pc:chgData name="Carol Gautier" userId="9f03ed452849cfae" providerId="LiveId" clId="{C3739287-F7DE-453B-B121-477616475F94}" dt="2025-07-29T16:06:21.137" v="4618" actId="20577"/>
        <pc:sldMkLst>
          <pc:docMk/>
          <pc:sldMk cId="3973114400" sldId="271"/>
        </pc:sldMkLst>
      </pc:sldChg>
      <pc:sldChg chg="del">
        <pc:chgData name="Carol Gautier" userId="9f03ed452849cfae" providerId="LiveId" clId="{C3739287-F7DE-453B-B121-477616475F94}" dt="2025-07-28T17:30:09.761" v="3103" actId="47"/>
        <pc:sldMkLst>
          <pc:docMk/>
          <pc:sldMk cId="3503585903" sldId="272"/>
        </pc:sldMkLst>
      </pc:sldChg>
      <pc:sldChg chg="del">
        <pc:chgData name="Carol Gautier" userId="9f03ed452849cfae" providerId="LiveId" clId="{C3739287-F7DE-453B-B121-477616475F94}" dt="2025-07-28T17:30:09.761" v="3103" actId="47"/>
        <pc:sldMkLst>
          <pc:docMk/>
          <pc:sldMk cId="1227204920" sldId="273"/>
        </pc:sldMkLst>
      </pc:sldChg>
      <pc:sldChg chg="del">
        <pc:chgData name="Carol Gautier" userId="9f03ed452849cfae" providerId="LiveId" clId="{C3739287-F7DE-453B-B121-477616475F94}" dt="2025-07-28T17:30:09.761" v="3103" actId="47"/>
        <pc:sldMkLst>
          <pc:docMk/>
          <pc:sldMk cId="2951371370" sldId="276"/>
        </pc:sldMkLst>
      </pc:sldChg>
      <pc:sldChg chg="del">
        <pc:chgData name="Carol Gautier" userId="9f03ed452849cfae" providerId="LiveId" clId="{C3739287-F7DE-453B-B121-477616475F94}" dt="2025-07-28T17:30:09.761" v="3103" actId="47"/>
        <pc:sldMkLst>
          <pc:docMk/>
          <pc:sldMk cId="1666130433" sldId="277"/>
        </pc:sldMkLst>
      </pc:sldChg>
      <pc:sldChg chg="addSp delSp modSp mod modNotesTx">
        <pc:chgData name="Carol Gautier" userId="9f03ed452849cfae" providerId="LiveId" clId="{C3739287-F7DE-453B-B121-477616475F94}" dt="2025-07-30T18:13:59.646" v="5275" actId="20577"/>
        <pc:sldMkLst>
          <pc:docMk/>
          <pc:sldMk cId="2936408850" sldId="278"/>
        </pc:sldMkLst>
      </pc:sldChg>
      <pc:sldChg chg="addSp delSp modSp mod modNotesTx">
        <pc:chgData name="Carol Gautier" userId="9f03ed452849cfae" providerId="LiveId" clId="{C3739287-F7DE-453B-B121-477616475F94}" dt="2025-07-30T17:50:12.715" v="4702" actId="20577"/>
        <pc:sldMkLst>
          <pc:docMk/>
          <pc:sldMk cId="116853761" sldId="279"/>
        </pc:sldMkLst>
      </pc:sldChg>
      <pc:sldChg chg="addSp delSp modSp mod modNotesTx">
        <pc:chgData name="Carol Gautier" userId="9f03ed452849cfae" providerId="LiveId" clId="{C3739287-F7DE-453B-B121-477616475F94}" dt="2025-07-30T17:51:29.981" v="4703" actId="20577"/>
        <pc:sldMkLst>
          <pc:docMk/>
          <pc:sldMk cId="3894104992" sldId="280"/>
        </pc:sldMkLst>
      </pc:sldChg>
      <pc:sldChg chg="addSp delSp modSp del mod modNotesTx">
        <pc:chgData name="Carol Gautier" userId="9f03ed452849cfae" providerId="LiveId" clId="{C3739287-F7DE-453B-B121-477616475F94}" dt="2025-07-28T16:53:43.188" v="1693" actId="47"/>
        <pc:sldMkLst>
          <pc:docMk/>
          <pc:sldMk cId="663612293" sldId="281"/>
        </pc:sldMkLst>
      </pc:sldChg>
      <pc:sldChg chg="addSp delSp modSp mod modAnim modNotesTx">
        <pc:chgData name="Carol Gautier" userId="9f03ed452849cfae" providerId="LiveId" clId="{C3739287-F7DE-453B-B121-477616475F94}" dt="2025-07-30T18:07:12.550" v="5125" actId="114"/>
        <pc:sldMkLst>
          <pc:docMk/>
          <pc:sldMk cId="874935960" sldId="282"/>
        </pc:sldMkLst>
      </pc:sldChg>
      <pc:sldChg chg="del">
        <pc:chgData name="Carol Gautier" userId="9f03ed452849cfae" providerId="LiveId" clId="{C3739287-F7DE-453B-B121-477616475F94}" dt="2025-07-28T22:27:19.893" v="4028" actId="47"/>
        <pc:sldMkLst>
          <pc:docMk/>
          <pc:sldMk cId="3471312857" sldId="283"/>
        </pc:sldMkLst>
      </pc:sldChg>
      <pc:sldChg chg="addSp delSp modSp mod">
        <pc:chgData name="Carol Gautier" userId="9f03ed452849cfae" providerId="LiveId" clId="{C3739287-F7DE-453B-B121-477616475F94}" dt="2025-07-30T18:19:24.657" v="5280" actId="1037"/>
        <pc:sldMkLst>
          <pc:docMk/>
          <pc:sldMk cId="252226454" sldId="288"/>
        </pc:sldMkLst>
      </pc:sldChg>
      <pc:sldChg chg="addSp delSp modSp add mod delAnim modAnim modNotesTx">
        <pc:chgData name="Carol Gautier" userId="9f03ed452849cfae" providerId="LiveId" clId="{C3739287-F7DE-453B-B121-477616475F94}" dt="2025-07-30T17:56:38.491" v="4722" actId="20577"/>
        <pc:sldMkLst>
          <pc:docMk/>
          <pc:sldMk cId="3803692201" sldId="289"/>
        </pc:sldMkLst>
      </pc:sldChg>
      <pc:sldChg chg="add del">
        <pc:chgData name="Carol Gautier" userId="9f03ed452849cfae" providerId="LiveId" clId="{C3739287-F7DE-453B-B121-477616475F94}" dt="2025-07-28T16:54:13.440" v="1698"/>
        <pc:sldMkLst>
          <pc:docMk/>
          <pc:sldMk cId="2920901490" sldId="290"/>
        </pc:sldMkLst>
      </pc:sldChg>
    </pc:docChg>
  </pc:docChgLst>
  <pc:docChgLst>
    <pc:chgData name="Kimberly O'Neal" userId="C7XtvxS4g0cBb4xk4cfY09vszhBAkawk5/Khzw2ihEQ=" providerId="None" clId="Web-{152409FF-F1CF-475E-A99E-5198D9854476}"/>
    <pc:docChg chg="modSld">
      <pc:chgData name="Kimberly O'Neal" userId="C7XtvxS4g0cBb4xk4cfY09vszhBAkawk5/Khzw2ihEQ=" providerId="None" clId="Web-{152409FF-F1CF-475E-A99E-5198D9854476}" dt="2025-08-27T22:28:19.288" v="0"/>
      <pc:docMkLst>
        <pc:docMk/>
      </pc:docMkLst>
      <pc:sldChg chg="modSp">
        <pc:chgData name="Kimberly O'Neal" userId="C7XtvxS4g0cBb4xk4cfY09vszhBAkawk5/Khzw2ihEQ=" providerId="None" clId="Web-{152409FF-F1CF-475E-A99E-5198D9854476}" dt="2025-08-27T22:28:19.288" v="0"/>
        <pc:sldMkLst>
          <pc:docMk/>
          <pc:sldMk cId="252226454" sldId="288"/>
        </pc:sldMkLst>
        <pc:spChg chg="mod">
          <ac:chgData name="Kimberly O'Neal" userId="C7XtvxS4g0cBb4xk4cfY09vszhBAkawk5/Khzw2ihEQ=" providerId="None" clId="Web-{152409FF-F1CF-475E-A99E-5198D9854476}" dt="2025-08-27T22:28:19.288" v="0"/>
          <ac:spMkLst>
            <pc:docMk/>
            <pc:sldMk cId="252226454" sldId="288"/>
            <ac:spMk id="8" creationId="{D2BFDAE0-81E4-8FF9-8737-78F71C117E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 </a:t>
            </a:r>
            <a:r>
              <a:rPr lang="en-US" b="0" dirty="0"/>
              <a:t>e</a:t>
            </a:r>
            <a:r>
              <a:rPr lang="en-US" dirty="0"/>
              <a:t>ach step of the solution process:</a:t>
            </a:r>
          </a:p>
          <a:p>
            <a:pPr marL="0" lvl="0" indent="0">
              <a:buFont typeface="+mj-lt"/>
              <a:buNone/>
            </a:pPr>
            <a:r>
              <a:rPr lang="en-US" dirty="0"/>
              <a:t>Step 1: Find the total pounds of jawbreakers.</a:t>
            </a:r>
          </a:p>
          <a:p>
            <a:pPr marL="0" lvl="0" indent="0">
              <a:buFont typeface="+mj-lt"/>
              <a:buNone/>
            </a:pPr>
            <a:r>
              <a:rPr lang="en-US" dirty="0"/>
              <a:t>Step 2: Find the pounds of jawbreakers that were sold.</a:t>
            </a:r>
          </a:p>
          <a:p>
            <a:pPr marL="0" lvl="0" indent="0">
              <a:buFont typeface="+mj-lt"/>
              <a:buNone/>
            </a:pPr>
            <a:r>
              <a:rPr lang="en-US" dirty="0"/>
              <a:t>Step 3: Subtract the pounds sold from the total pounds.</a:t>
            </a: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2: make the case (learning from mistakes instructional strategy)</a:t>
            </a:r>
          </a:p>
          <a:p>
            <a:pPr algn="l"/>
            <a:r>
              <a:rPr lang="en-US" sz="1200" b="0" dirty="0">
                <a:solidFill>
                  <a:schemeClr val="tx1">
                    <a:lumMod val="85000"/>
                    <a:lumOff val="15000"/>
                  </a:schemeClr>
                </a:solidFill>
              </a:rPr>
              <a:t>free virtual dice available in the lead4ward app and at: www.lead4ward.com/dice</a:t>
            </a:r>
          </a:p>
          <a:p>
            <a:pPr algn="l"/>
            <a:endParaRPr lang="en-US" sz="1200" b="0" dirty="0">
              <a:solidFill>
                <a:schemeClr val="tx1">
                  <a:lumMod val="85000"/>
                  <a:lumOff val="15000"/>
                </a:schemeClr>
              </a:solidFill>
            </a:endParaRPr>
          </a:p>
          <a:p>
            <a:pPr algn="l"/>
            <a:r>
              <a:rPr lang="en-US" b="1" dirty="0"/>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a:t>
            </a:r>
            <a:r>
              <a:rPr lang="en-US" dirty="0"/>
              <a:t>correct learning mistakes and clarify misconceptions by justifying/proving why their assigned response is right OR explain why their assigned response is an incorrect answer. </a:t>
            </a:r>
          </a:p>
          <a:p>
            <a:endParaRPr lang="en-US" sz="1200" b="0" i="0" kern="1200" dirty="0">
              <a:solidFill>
                <a:schemeClr val="tx1"/>
              </a:solidFill>
              <a:effectLst/>
              <a:ea typeface="+mn-ea"/>
              <a:cs typeface="+mn-cs"/>
            </a:endParaRPr>
          </a:p>
          <a:p>
            <a:r>
              <a:rPr lang="en-US" sz="1200" b="1" i="0" kern="1200" dirty="0">
                <a:solidFill>
                  <a:schemeClr val="tx1"/>
                </a:solidFill>
                <a:effectLst/>
                <a:ea typeface="+mn-ea"/>
                <a:cs typeface="+mn-cs"/>
              </a:rPr>
              <a:t>instructions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Organize students into groups (no larger than 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Assign each team a potential answer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Groups huddle to determine if their answer choice is “correct/innocent” by explaining why and providing (at most) 2 pieces of evidence…or “incorrect/guilty” by explaining why and providing (at most) 2 pieces of evidence.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prosecute and defend arguments.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thinking/responses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lgn="l">
              <a:buFont typeface="Arial" panose="020B0604020202020204" pitchFamily="34" charset="0"/>
              <a:buChar char="•"/>
            </a:pPr>
            <a:r>
              <a:rPr lang="en-US" b="0" i="0" dirty="0">
                <a:solidFill>
                  <a:srgbClr val="1D1C1D"/>
                </a:solidFill>
                <a:effectLst/>
              </a:rPr>
              <a:t>Visuals or models students might use to prove their justification.</a:t>
            </a:r>
          </a:p>
          <a:p>
            <a:pPr marL="228600" indent="-228600" algn="l">
              <a:buFont typeface="Arial" panose="020B0604020202020204" pitchFamily="34" charset="0"/>
              <a:buChar char="•"/>
            </a:pPr>
            <a:r>
              <a:rPr lang="en-US" b="0" i="0" dirty="0">
                <a:solidFill>
                  <a:srgbClr val="1D1C1D"/>
                </a:solidFill>
                <a:effectLst/>
              </a:rPr>
              <a:t>Discourse around strategies, clues and/or vocabulary that support their justification.</a:t>
            </a:r>
          </a:p>
          <a:p>
            <a:pPr marL="228600" indent="-228600" algn="l">
              <a:buFont typeface="Arial" panose="020B0604020202020204" pitchFamily="34" charset="0"/>
              <a:buChar char="•"/>
            </a:pPr>
            <a:r>
              <a:rPr lang="en-US" b="0" i="0" dirty="0">
                <a:solidFill>
                  <a:srgbClr val="1D1C1D"/>
                </a:solidFill>
                <a:effectLst/>
              </a:rPr>
              <a:t>The chosen incorrect answer(s) suggests a common misconception, guessing pattern, clue picking, stopping too soon, and relying on tricks. </a:t>
            </a:r>
          </a:p>
          <a:p>
            <a:pPr marL="228600" indent="-228600" algn="l">
              <a:buFont typeface="Arial" panose="020B0604020202020204" pitchFamily="34" charset="0"/>
              <a:buChar char="•"/>
            </a:pPr>
            <a:r>
              <a:rPr lang="en-US" b="0" i="0" dirty="0">
                <a:solidFill>
                  <a:srgbClr val="1D1C1D"/>
                </a:solidFill>
                <a:effectLst/>
              </a:rPr>
              <a:t>Student-driven discourse. </a:t>
            </a:r>
          </a:p>
          <a:p>
            <a:pPr marL="228600" indent="-228600" algn="l">
              <a:buFont typeface="Arial" panose="020B0604020202020204" pitchFamily="34" charset="0"/>
              <a:buChar char="•"/>
            </a:pPr>
            <a:endParaRPr lang="en-US" b="0" i="0" dirty="0">
              <a:solidFill>
                <a:srgbClr val="1D1C1D"/>
              </a:solidFill>
              <a:effectLst/>
            </a:endParaRPr>
          </a:p>
          <a:p>
            <a:pPr marL="0" indent="0" algn="l">
              <a:buFont typeface="Arial" panose="020B0604020202020204" pitchFamily="34" charset="0"/>
              <a:buNone/>
            </a:pPr>
            <a:r>
              <a:rPr lang="en-US" b="1" i="0" dirty="0">
                <a:solidFill>
                  <a:srgbClr val="1D1C1D"/>
                </a:solidFill>
                <a:effectLst/>
              </a:rPr>
              <a:t>A </a:t>
            </a:r>
            <a:r>
              <a:rPr lang="en-US" b="0" i="0" dirty="0">
                <a:solidFill>
                  <a:srgbClr val="1D1C1D"/>
                </a:solidFill>
                <a:effectLst/>
              </a:rPr>
              <a:t>is incorrect. Students subtracted the weight of one bag from the total pounds at the store.</a:t>
            </a:r>
            <a:endParaRPr lang="en-US" b="1" i="0" dirty="0">
              <a:solidFill>
                <a:srgbClr val="1D1C1D"/>
              </a:solidFill>
              <a:effectLst/>
            </a:endParaRPr>
          </a:p>
          <a:p>
            <a:pPr marL="0" indent="0" algn="l">
              <a:buFont typeface="Arial" panose="020B0604020202020204" pitchFamily="34" charset="0"/>
              <a:buNone/>
            </a:pPr>
            <a:r>
              <a:rPr lang="en-US" b="1" i="0" dirty="0">
                <a:solidFill>
                  <a:srgbClr val="1D1C1D"/>
                </a:solidFill>
                <a:effectLst/>
              </a:rPr>
              <a:t>B </a:t>
            </a:r>
            <a:r>
              <a:rPr lang="en-US" b="0" i="0" dirty="0">
                <a:solidFill>
                  <a:srgbClr val="1D1C1D"/>
                </a:solidFill>
                <a:effectLst/>
              </a:rPr>
              <a:t>is incorrect. Students found the total weight incorrectly.</a:t>
            </a:r>
            <a:endParaRPr lang="en-US" b="1" i="0" dirty="0">
              <a:solidFill>
                <a:srgbClr val="1D1C1D"/>
              </a:solidFill>
              <a:effectLst/>
            </a:endParaRPr>
          </a:p>
          <a:p>
            <a:pPr marL="0" indent="0" algn="l">
              <a:buFont typeface="Arial" panose="020B0604020202020204" pitchFamily="34" charset="0"/>
              <a:buNone/>
            </a:pPr>
            <a:r>
              <a:rPr lang="en-US" b="1" i="0" dirty="0">
                <a:solidFill>
                  <a:srgbClr val="1D1C1D"/>
                </a:solidFill>
                <a:effectLst/>
              </a:rPr>
              <a:t>C is the correct answer.</a:t>
            </a:r>
          </a:p>
          <a:p>
            <a:pPr marL="0" indent="0" algn="l">
              <a:buFont typeface="Arial" panose="020B0604020202020204" pitchFamily="34" charset="0"/>
              <a:buNone/>
            </a:pPr>
            <a:r>
              <a:rPr lang="en-US" b="1" i="0" dirty="0">
                <a:solidFill>
                  <a:srgbClr val="1D1C1D"/>
                </a:solidFill>
                <a:effectLst/>
              </a:rPr>
              <a:t>D </a:t>
            </a:r>
            <a:r>
              <a:rPr lang="en-US" b="0" i="0" dirty="0">
                <a:solidFill>
                  <a:srgbClr val="1D1C1D"/>
                </a:solidFill>
                <a:effectLst/>
              </a:rPr>
              <a:t>is incorrect. Students added all the numbers in the problem together.</a:t>
            </a:r>
            <a:endParaRPr lang="en-US" b="1" i="0" dirty="0">
              <a:solidFill>
                <a:srgbClr val="1D1C1D"/>
              </a:solidFill>
              <a:effectLst/>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016388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a:t>
            </a:r>
            <a:r>
              <a:rPr lang="en-US" b="1" i="0" dirty="0">
                <a:solidFill>
                  <a:srgbClr val="1D1C1D"/>
                </a:solidFill>
                <a:effectLst/>
                <a:latin typeface="Arial" panose="020B0604020202020204" pitchFamily="34" charset="0"/>
                <a:cs typeface="Arial" panose="020B0604020202020204" pitchFamily="34" charset="0"/>
              </a:rPr>
              <a:t>odd one out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Students compare/contrast four visuals, assessment questions, words, characters, historical figures, etc. and justify their thinking by defending which they think is the odd one out.</a:t>
            </a:r>
            <a:endParaRPr lang="en-US" dirty="0">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4.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divide the images/problems amongst their group and take turns describing their image/problem.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compare and contrast the images/problems.</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determine which one is the odd one out and why.</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their selected odd one out and justification.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228600" indent="-228600">
              <a:buFont typeface="+mj-lt"/>
              <a:buAutoNum type="arabicPeriod"/>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mj-lt"/>
              <a:buNone/>
            </a:pPr>
            <a:r>
              <a:rPr lang="en-US" sz="1200" b="1" i="0" kern="1200" dirty="0">
                <a:solidFill>
                  <a:schemeClr val="tx1"/>
                </a:solidFill>
                <a:effectLst/>
                <a:latin typeface="Arial" panose="020B0604020202020204" pitchFamily="34" charset="0"/>
                <a:ea typeface="+mn-ea"/>
                <a:cs typeface="Arial" panose="020B0604020202020204" pitchFamily="34" charset="0"/>
              </a:rPr>
              <a:t>The original problem is in the upper right corner. </a:t>
            </a:r>
            <a:r>
              <a:rPr lang="en-US" sz="1200" b="0" i="0" kern="1200" dirty="0">
                <a:solidFill>
                  <a:schemeClr val="tx1"/>
                </a:solidFill>
                <a:effectLst/>
                <a:latin typeface="Arial" panose="020B0604020202020204" pitchFamily="34" charset="0"/>
                <a:ea typeface="+mn-ea"/>
                <a:cs typeface="Arial" panose="020B0604020202020204" pitchFamily="34" charset="0"/>
              </a:rPr>
              <a:t>The other problems use the same context and mostly the same numbers but ask different questions. </a:t>
            </a: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3796120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operations with rational numbers because:</a:t>
            </a:r>
          </a:p>
          <a:p>
            <a:pPr marL="228600" indent="-228600">
              <a:buFont typeface="+mj-lt"/>
              <a:buAutoNum type="arabicPeriod"/>
            </a:pPr>
            <a:r>
              <a:rPr lang="en-US" dirty="0"/>
              <a:t>This is a multi-step problem. </a:t>
            </a:r>
          </a:p>
          <a:p>
            <a:pPr marL="228600" indent="-228600">
              <a:buFont typeface="+mj-lt"/>
              <a:buAutoNum type="arabicPeriod"/>
            </a:pPr>
            <a:r>
              <a:rPr lang="en-US" dirty="0"/>
              <a:t>The fractions have different denominators.</a:t>
            </a: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lgn="l">
              <a:buFont typeface="+mj-lt"/>
              <a:buAutoNum type="arabicPeriod"/>
            </a:pPr>
            <a:r>
              <a:rPr lang="en-US" b="0" i="0" dirty="0">
                <a:solidFill>
                  <a:srgbClr val="1D1C1D"/>
                </a:solidFill>
                <a:effectLst/>
              </a:rPr>
              <a:t>While this item does not technically contain academic vocabulary, students must find the math in the relationships between the quantities (amounts in bins, amounts in baggies, number of baggies).</a:t>
            </a:r>
          </a:p>
          <a:p>
            <a:pPr marL="228600" indent="-228600" algn="l">
              <a:buFont typeface="+mj-lt"/>
              <a:buAutoNum type="arabicPeriod"/>
            </a:pPr>
            <a:r>
              <a:rPr lang="en-US" b="0" i="0" dirty="0">
                <a:solidFill>
                  <a:srgbClr val="1D1C1D"/>
                </a:solidFill>
                <a:effectLst/>
              </a:rPr>
              <a:t>Students must read and clarify the clues:</a:t>
            </a:r>
          </a:p>
          <a:p>
            <a:pPr marL="628650" lvl="1" indent="-171450" algn="l">
              <a:buFont typeface="Arial" panose="020B0604020202020204" pitchFamily="34" charset="0"/>
              <a:buChar char="•"/>
            </a:pPr>
            <a:r>
              <a:rPr lang="en-US" b="0" i="0" dirty="0">
                <a:solidFill>
                  <a:srgbClr val="1D1C1D"/>
                </a:solidFill>
                <a:effectLst/>
              </a:rPr>
              <a:t>There are two bins of jawbreakers. One has 5 2/3 pounds and one has 4 3/8 pounds.</a:t>
            </a:r>
          </a:p>
          <a:p>
            <a:pPr marL="628650" lvl="1" indent="-171450" algn="l">
              <a:buFont typeface="Arial" panose="020B0604020202020204" pitchFamily="34" charset="0"/>
              <a:buChar char="•"/>
            </a:pPr>
            <a:r>
              <a:rPr lang="en-US" b="0" i="0" dirty="0">
                <a:solidFill>
                  <a:srgbClr val="1D1C1D"/>
                </a:solidFill>
                <a:effectLst/>
              </a:rPr>
              <a:t>The store sold 5 baggies that each weighed 1 1/6 pounds each.</a:t>
            </a:r>
          </a:p>
          <a:p>
            <a:pPr marL="228600" indent="-228600" algn="l">
              <a:buFont typeface="+mj-lt"/>
              <a:buAutoNum type="arabicPeriod"/>
            </a:pPr>
            <a:r>
              <a:rPr lang="en-US" b="0" i="0" dirty="0">
                <a:solidFill>
                  <a:srgbClr val="1D1C1D"/>
                </a:solidFill>
                <a:effectLst/>
              </a:rPr>
              <a:t>Students would benefit from:</a:t>
            </a:r>
          </a:p>
          <a:p>
            <a:pPr marL="685800" lvl="1" indent="-228600" algn="l">
              <a:buFont typeface="Arial" panose="020B0604020202020204" pitchFamily="34" charset="0"/>
              <a:buChar char="•"/>
            </a:pPr>
            <a:r>
              <a:rPr lang="en-US" b="0" i="0" dirty="0">
                <a:solidFill>
                  <a:srgbClr val="1D1C1D"/>
                </a:solidFill>
                <a:effectLst/>
              </a:rPr>
              <a:t>Recognizing that they will probably have to find the total amount of jawbreakers in the bins.</a:t>
            </a:r>
          </a:p>
          <a:p>
            <a:pPr marL="685800" lvl="1" indent="-228600" algn="l">
              <a:buFont typeface="Arial" panose="020B0604020202020204" pitchFamily="34" charset="0"/>
              <a:buChar char="•"/>
            </a:pPr>
            <a:r>
              <a:rPr lang="en-US" b="0" i="0" dirty="0">
                <a:solidFill>
                  <a:srgbClr val="1D1C1D"/>
                </a:solidFill>
                <a:effectLst/>
              </a:rPr>
              <a:t>Recognizing that they will probably have to find the amount sold.</a:t>
            </a:r>
          </a:p>
          <a:p>
            <a:pPr marL="685800" lvl="1" indent="-228600" algn="l">
              <a:buFont typeface="Arial" panose="020B0604020202020204" pitchFamily="34" charset="0"/>
              <a:buChar char="•"/>
            </a:pPr>
            <a:r>
              <a:rPr lang="en-US" b="0" i="0" dirty="0">
                <a:solidFill>
                  <a:srgbClr val="1D1C1D"/>
                </a:solidFill>
                <a:effectLst/>
              </a:rPr>
              <a:t>Although this problem contains fractions, students have seen this problem structure many times since 3</a:t>
            </a:r>
            <a:r>
              <a:rPr lang="en-US" b="0" i="0" baseline="30000" dirty="0">
                <a:solidFill>
                  <a:srgbClr val="1D1C1D"/>
                </a:solidFill>
                <a:effectLst/>
              </a:rPr>
              <a:t>rd</a:t>
            </a:r>
            <a:r>
              <a:rPr lang="en-US" b="0" i="0" dirty="0">
                <a:solidFill>
                  <a:srgbClr val="1D1C1D"/>
                </a:solidFill>
                <a:effectLst/>
              </a:rPr>
              <a:t> grade. If the fractions confuse students, have them read the problem with the whole numbers only. The approach to solving the problem may become clearer then. </a:t>
            </a: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 </a:t>
            </a:r>
            <a:r>
              <a:rPr lang="en-US" sz="1200" b="1" i="0" dirty="0">
                <a:solidFill>
                  <a:srgbClr val="1D1C1D"/>
                </a:solidFill>
                <a:effectLst/>
              </a:rPr>
              <a:t>round 1 rationale</a:t>
            </a:r>
          </a:p>
          <a:p>
            <a:r>
              <a:rPr lang="en-US" dirty="0"/>
              <a:t>This is a FIB. There are different amounts in each bin. The amounts must be added to find the total amount.</a:t>
            </a: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08EC-A436-970E-CA9F-306863550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2157D-8BF9-ABEB-AB39-1C31BB1E4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E1161-1872-B954-6007-53D1786335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a:t>
            </a:r>
            <a:r>
              <a:rPr lang="en-US" sz="1200" b="1" i="0" dirty="0">
                <a:solidFill>
                  <a:srgbClr val="1D1C1D"/>
                </a:solidFill>
                <a:effectLst/>
              </a:rPr>
              <a:t> round 2 rationale</a:t>
            </a:r>
          </a:p>
          <a:p>
            <a:r>
              <a:rPr lang="en-US" dirty="0"/>
              <a:t>This is a FIB. Students must multiply 5 x 1 1/6. 5 x 1 1/6 means (5 groups of 1 1/6) or (5 groups of 1) + (5 groups of 1/6). </a:t>
            </a:r>
          </a:p>
          <a:p>
            <a:r>
              <a:rPr lang="en-US" dirty="0"/>
              <a:t>5 + 1/6 means 5 1/6. </a:t>
            </a:r>
          </a:p>
        </p:txBody>
      </p:sp>
      <p:sp>
        <p:nvSpPr>
          <p:cNvPr id="4" name="Slide Number Placeholder 3">
            <a:extLst>
              <a:ext uri="{FF2B5EF4-FFF2-40B4-BE49-F238E27FC236}">
                <a16:creationId xmlns:a16="http://schemas.microsoft.com/office/drawing/2014/main" id="{B16BC9D8-EEEF-BB62-7C6D-B7512F0C3914}"/>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501758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0.xml"/><Relationship Id="rId5" Type="http://schemas.openxmlformats.org/officeDocument/2006/relationships/slide" Target="slide13.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grpSp>
        <p:nvGrpSpPr>
          <p:cNvPr id="8" name="Group 7">
            <a:extLst>
              <a:ext uri="{FF2B5EF4-FFF2-40B4-BE49-F238E27FC236}">
                <a16:creationId xmlns:a16="http://schemas.microsoft.com/office/drawing/2014/main" id="{E243B980-5154-368E-735B-A3D9939E75AE}"/>
              </a:ext>
            </a:extLst>
          </p:cNvPr>
          <p:cNvGrpSpPr/>
          <p:nvPr/>
        </p:nvGrpSpPr>
        <p:grpSpPr>
          <a:xfrm>
            <a:off x="5827676" y="1052702"/>
            <a:ext cx="5181120" cy="5253105"/>
            <a:chOff x="6577493" y="309752"/>
            <a:chExt cx="5181120" cy="5253105"/>
          </a:xfrm>
        </p:grpSpPr>
        <p:sp>
          <p:nvSpPr>
            <p:cNvPr id="14" name="TextBox 13">
              <a:extLst>
                <a:ext uri="{FF2B5EF4-FFF2-40B4-BE49-F238E27FC236}">
                  <a16:creationId xmlns:a16="http://schemas.microsoft.com/office/drawing/2014/main" id="{8E5027DB-21C0-2EE3-04C3-84C99051738D}"/>
                </a:ext>
              </a:extLst>
            </p:cNvPr>
            <p:cNvSpPr txBox="1"/>
            <p:nvPr/>
          </p:nvSpPr>
          <p:spPr>
            <a:xfrm>
              <a:off x="6577493" y="309752"/>
              <a:ext cx="5181120" cy="5253105"/>
            </a:xfrm>
            <a:prstGeom prst="rect">
              <a:avLst/>
            </a:prstGeom>
            <a:noFill/>
            <a:ln w="28575">
              <a:solidFill>
                <a:schemeClr val="bg1">
                  <a:lumMod val="75000"/>
                </a:schemeClr>
              </a:solidFill>
              <a:prstDash val="dash"/>
            </a:ln>
          </p:spPr>
          <p:txBody>
            <a:bodyPr wrap="square" bIns="274320" rtlCol="0">
              <a:spAutoFit/>
            </a:bodyPr>
            <a:lstStyle/>
            <a:p>
              <a:pPr>
                <a:lnSpc>
                  <a:spcPct val="150000"/>
                </a:lnSpc>
              </a:pPr>
              <a:r>
                <a:rPr lang="en-US" dirty="0">
                  <a:latin typeface="Verdana" panose="020B0604030504040204" pitchFamily="34" charset="0"/>
                  <a:ea typeface="Verdana" panose="020B0604030504040204" pitchFamily="34" charset="0"/>
                </a:rPr>
                <a:t>Sugar Shop has 2 bins of jawbreakers. One bin has 5    pounds of jawbreakers and the other one has 4    pounds of jawbreakers. The store sold 5 baggies of jawbreakers. Each baggie contains 1   pounds of jawbreakers.</a:t>
              </a:r>
            </a:p>
            <a:p>
              <a:pPr>
                <a:lnSpc>
                  <a:spcPct val="150000"/>
                </a:lnSpc>
              </a:pPr>
              <a:r>
                <a:rPr lang="en-US" dirty="0">
                  <a:latin typeface="Verdana" panose="020B0604030504040204" pitchFamily="34" charset="0"/>
                  <a:ea typeface="Verdana" panose="020B0604030504040204" pitchFamily="34" charset="0"/>
                </a:rPr>
                <a:t>How many pounds of jawbreakers does the store have now?</a:t>
              </a:r>
            </a:p>
            <a:p>
              <a:pPr>
                <a:lnSpc>
                  <a:spcPct val="150000"/>
                </a:lnSpc>
              </a:pPr>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8                           </a:t>
              </a: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4</a:t>
              </a:r>
              <a:endParaRPr lang="en-US" b="1" dirty="0">
                <a:latin typeface="Verdana" panose="020B0604030504040204" pitchFamily="34" charset="0"/>
                <a:ea typeface="Verdana" panose="020B0604030504040204" pitchFamily="34" charset="0"/>
              </a:endParaRPr>
            </a:p>
            <a:p>
              <a:pPr>
                <a:lnSpc>
                  <a:spcPct val="150000"/>
                </a:lnSpc>
              </a:pP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4</a:t>
              </a:r>
              <a:r>
                <a:rPr lang="en-US" b="1" dirty="0">
                  <a:latin typeface="Verdana" panose="020B0604030504040204" pitchFamily="34" charset="0"/>
                  <a:ea typeface="Verdana" panose="020B0604030504040204" pitchFamily="34" charset="0"/>
                </a:rPr>
                <a:t>                            D</a:t>
              </a:r>
              <a:r>
                <a:rPr lang="en-US" dirty="0">
                  <a:latin typeface="Verdana" panose="020B0604030504040204" pitchFamily="34" charset="0"/>
                  <a:ea typeface="Verdana" panose="020B0604030504040204" pitchFamily="34" charset="0"/>
                </a:rPr>
                <a:t>  16 </a:t>
              </a:r>
            </a:p>
          </p:txBody>
        </p:sp>
        <p:sp>
          <p:nvSpPr>
            <p:cNvPr id="15" name="TextBox 14">
              <a:extLst>
                <a:ext uri="{FF2B5EF4-FFF2-40B4-BE49-F238E27FC236}">
                  <a16:creationId xmlns:a16="http://schemas.microsoft.com/office/drawing/2014/main" id="{CB96B807-A536-A13B-1ACF-8B91EA8E9876}"/>
                </a:ext>
              </a:extLst>
            </p:cNvPr>
            <p:cNvSpPr txBox="1"/>
            <p:nvPr/>
          </p:nvSpPr>
          <p:spPr>
            <a:xfrm>
              <a:off x="8236438" y="680399"/>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2</a:t>
              </a:r>
            </a:p>
            <a:p>
              <a:r>
                <a:rPr lang="en-US" dirty="0">
                  <a:latin typeface="Verdana" panose="020B0604030504040204" pitchFamily="34" charset="0"/>
                  <a:ea typeface="Verdana" panose="020B0604030504040204" pitchFamily="34" charset="0"/>
                </a:rPr>
                <a:t>3</a:t>
              </a:r>
            </a:p>
          </p:txBody>
        </p:sp>
        <p:sp>
          <p:nvSpPr>
            <p:cNvPr id="16" name="TextBox 15">
              <a:extLst>
                <a:ext uri="{FF2B5EF4-FFF2-40B4-BE49-F238E27FC236}">
                  <a16:creationId xmlns:a16="http://schemas.microsoft.com/office/drawing/2014/main" id="{39F788A0-C527-502B-75EC-3D7F05599C85}"/>
                </a:ext>
              </a:extLst>
            </p:cNvPr>
            <p:cNvSpPr txBox="1"/>
            <p:nvPr/>
          </p:nvSpPr>
          <p:spPr>
            <a:xfrm>
              <a:off x="9402589" y="1088619"/>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17" name="TextBox 16">
              <a:extLst>
                <a:ext uri="{FF2B5EF4-FFF2-40B4-BE49-F238E27FC236}">
                  <a16:creationId xmlns:a16="http://schemas.microsoft.com/office/drawing/2014/main" id="{B994AB0D-E034-E1BA-C3EB-A19458CC2118}"/>
                </a:ext>
              </a:extLst>
            </p:cNvPr>
            <p:cNvSpPr txBox="1"/>
            <p:nvPr/>
          </p:nvSpPr>
          <p:spPr>
            <a:xfrm>
              <a:off x="10825962" y="1952200"/>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6</a:t>
              </a:r>
            </a:p>
          </p:txBody>
        </p:sp>
        <p:sp>
          <p:nvSpPr>
            <p:cNvPr id="18" name="TextBox 17">
              <a:extLst>
                <a:ext uri="{FF2B5EF4-FFF2-40B4-BE49-F238E27FC236}">
                  <a16:creationId xmlns:a16="http://schemas.microsoft.com/office/drawing/2014/main" id="{C267AC52-18A6-6E13-5499-029FAC595272}"/>
                </a:ext>
              </a:extLst>
            </p:cNvPr>
            <p:cNvSpPr txBox="1"/>
            <p:nvPr/>
          </p:nvSpPr>
          <p:spPr>
            <a:xfrm>
              <a:off x="7117250" y="3967243"/>
              <a:ext cx="565577" cy="657536"/>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7</a:t>
              </a:r>
            </a:p>
            <a:p>
              <a:r>
                <a:rPr lang="en-US" dirty="0">
                  <a:latin typeface="Verdana" panose="020B0604030504040204" pitchFamily="34" charset="0"/>
                  <a:ea typeface="Verdana" panose="020B0604030504040204" pitchFamily="34" charset="0"/>
                </a:rPr>
                <a:t>8</a:t>
              </a:r>
            </a:p>
          </p:txBody>
        </p:sp>
        <p:sp>
          <p:nvSpPr>
            <p:cNvPr id="19" name="TextBox 18">
              <a:extLst>
                <a:ext uri="{FF2B5EF4-FFF2-40B4-BE49-F238E27FC236}">
                  <a16:creationId xmlns:a16="http://schemas.microsoft.com/office/drawing/2014/main" id="{B5DEC6D7-FCC5-1145-7361-3A1C65529A76}"/>
                </a:ext>
              </a:extLst>
            </p:cNvPr>
            <p:cNvSpPr txBox="1"/>
            <p:nvPr/>
          </p:nvSpPr>
          <p:spPr>
            <a:xfrm>
              <a:off x="7117250" y="4819866"/>
              <a:ext cx="425504" cy="657536"/>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20" name="TextBox 19">
              <a:extLst>
                <a:ext uri="{FF2B5EF4-FFF2-40B4-BE49-F238E27FC236}">
                  <a16:creationId xmlns:a16="http://schemas.microsoft.com/office/drawing/2014/main" id="{077A7ACB-BFE0-4A0B-0E93-167BB442F92E}"/>
                </a:ext>
              </a:extLst>
            </p:cNvPr>
            <p:cNvSpPr txBox="1"/>
            <p:nvPr/>
          </p:nvSpPr>
          <p:spPr>
            <a:xfrm>
              <a:off x="9768980" y="3965804"/>
              <a:ext cx="56380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24</a:t>
              </a:r>
            </a:p>
          </p:txBody>
        </p:sp>
        <p:sp>
          <p:nvSpPr>
            <p:cNvPr id="21" name="TextBox 20">
              <a:extLst>
                <a:ext uri="{FF2B5EF4-FFF2-40B4-BE49-F238E27FC236}">
                  <a16:creationId xmlns:a16="http://schemas.microsoft.com/office/drawing/2014/main" id="{5C5F502E-C4F3-F3E5-836A-83F34CA33A5C}"/>
                </a:ext>
              </a:extLst>
            </p:cNvPr>
            <p:cNvSpPr txBox="1"/>
            <p:nvPr/>
          </p:nvSpPr>
          <p:spPr>
            <a:xfrm>
              <a:off x="9865032" y="4820345"/>
              <a:ext cx="56380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24</a:t>
              </a:r>
            </a:p>
          </p:txBody>
        </p:sp>
      </p:grpSp>
    </p:spTree>
    <p:extLst>
      <p:ext uri="{BB962C8B-B14F-4D97-AF65-F5344CB8AC3E}">
        <p14:creationId xmlns:p14="http://schemas.microsoft.com/office/powerpoint/2010/main" val="217288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320F3-2B35-33BC-F490-FFA584A7CBE2}"/>
              </a:ext>
            </a:extLst>
          </p:cNvPr>
          <p:cNvSpPr>
            <a:spLocks noGrp="1"/>
          </p:cNvSpPr>
          <p:nvPr>
            <p:ph sz="half" idx="10"/>
          </p:nvPr>
        </p:nvSpPr>
        <p:spPr>
          <a:xfrm>
            <a:off x="7459985" y="1760657"/>
            <a:ext cx="3457123" cy="4351338"/>
          </a:xfrm>
        </p:spPr>
        <p:txBody>
          <a:bodyPr/>
          <a:lstStyle/>
          <a:p>
            <a:pPr marL="342900" indent="-342900" algn="l">
              <a:buFont typeface="Arial" panose="020B0604020202020204" pitchFamily="34" charset="0"/>
              <a:buChar char="•"/>
            </a:pPr>
            <a:r>
              <a:rPr lang="en-US" dirty="0"/>
              <a:t>defend </a:t>
            </a:r>
            <a:r>
              <a:rPr lang="en-US" b="1" dirty="0"/>
              <a:t>why</a:t>
            </a:r>
            <a:r>
              <a:rPr lang="en-US" dirty="0"/>
              <a:t> your answer might be correct/incorrect</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what 1-2 pieces of evidence do you have?</a:t>
            </a:r>
          </a:p>
        </p:txBody>
      </p:sp>
      <p:sp>
        <p:nvSpPr>
          <p:cNvPr id="5" name="Subtitle 2">
            <a:extLst>
              <a:ext uri="{FF2B5EF4-FFF2-40B4-BE49-F238E27FC236}">
                <a16:creationId xmlns:a16="http://schemas.microsoft.com/office/drawing/2014/main" id="{13125398-2B49-22CA-50A3-5014FC77AD36}"/>
              </a:ext>
            </a:extLst>
          </p:cNvPr>
          <p:cNvSpPr txBox="1">
            <a:spLocks/>
          </p:cNvSpPr>
          <p:nvPr/>
        </p:nvSpPr>
        <p:spPr>
          <a:xfrm>
            <a:off x="575104" y="421269"/>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make the case</a:t>
            </a:r>
          </a:p>
        </p:txBody>
      </p:sp>
      <p:grpSp>
        <p:nvGrpSpPr>
          <p:cNvPr id="2" name="Group 1">
            <a:extLst>
              <a:ext uri="{FF2B5EF4-FFF2-40B4-BE49-F238E27FC236}">
                <a16:creationId xmlns:a16="http://schemas.microsoft.com/office/drawing/2014/main" id="{3E768AF5-95E4-AA12-7B13-D11CB59CA9A8}"/>
              </a:ext>
            </a:extLst>
          </p:cNvPr>
          <p:cNvGrpSpPr/>
          <p:nvPr/>
        </p:nvGrpSpPr>
        <p:grpSpPr>
          <a:xfrm>
            <a:off x="811618" y="973101"/>
            <a:ext cx="5003710" cy="5437771"/>
            <a:chOff x="6575247" y="824774"/>
            <a:chExt cx="5003710" cy="5437771"/>
          </a:xfrm>
        </p:grpSpPr>
        <p:sp>
          <p:nvSpPr>
            <p:cNvPr id="4" name="TextBox 3">
              <a:extLst>
                <a:ext uri="{FF2B5EF4-FFF2-40B4-BE49-F238E27FC236}">
                  <a16:creationId xmlns:a16="http://schemas.microsoft.com/office/drawing/2014/main" id="{6B38B2AB-EDA5-C7F7-E96D-80467C1F213B}"/>
                </a:ext>
              </a:extLst>
            </p:cNvPr>
            <p:cNvSpPr txBox="1"/>
            <p:nvPr/>
          </p:nvSpPr>
          <p:spPr>
            <a:xfrm>
              <a:off x="6575247" y="824774"/>
              <a:ext cx="5003710" cy="5437771"/>
            </a:xfrm>
            <a:prstGeom prst="rect">
              <a:avLst/>
            </a:prstGeom>
            <a:noFill/>
            <a:ln w="28575">
              <a:solidFill>
                <a:schemeClr val="bg1">
                  <a:lumMod val="75000"/>
                </a:schemeClr>
              </a:solidFill>
              <a:prstDash val="dash"/>
            </a:ln>
          </p:spPr>
          <p:txBody>
            <a:bodyPr wrap="square" rtlCol="0">
              <a:spAutoFit/>
            </a:bodyPr>
            <a:lstStyle/>
            <a:p>
              <a:pPr>
                <a:lnSpc>
                  <a:spcPct val="150000"/>
                </a:lnSpc>
              </a:pPr>
              <a:r>
                <a:rPr lang="en-US" dirty="0">
                  <a:latin typeface="Verdana" panose="020B0604030504040204" pitchFamily="34" charset="0"/>
                  <a:ea typeface="Verdana" panose="020B0604030504040204" pitchFamily="34" charset="0"/>
                </a:rPr>
                <a:t>Sugar Shop has 2 bins of jawbreakers. One bin has 5    pounds of jawbreakers, and the other one has 4    pounds of jawbreakers. The store sold 5 baggies of jawbreakers. Each baggie contains 1   pounds of jawbreakers.</a:t>
              </a:r>
            </a:p>
            <a:p>
              <a:pPr>
                <a:lnSpc>
                  <a:spcPct val="150000"/>
                </a:lnSpc>
              </a:pPr>
              <a:r>
                <a:rPr lang="en-US" dirty="0">
                  <a:latin typeface="Verdana" panose="020B0604030504040204" pitchFamily="34" charset="0"/>
                  <a:ea typeface="Verdana" panose="020B0604030504040204" pitchFamily="34" charset="0"/>
                </a:rPr>
                <a:t>How many pounds of jawbreakers does the store have now?</a:t>
              </a:r>
            </a:p>
            <a:p>
              <a:pPr>
                <a:lnSpc>
                  <a:spcPct val="150000"/>
                </a:lnSpc>
              </a:pPr>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8                           </a:t>
              </a: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4</a:t>
              </a:r>
              <a:endParaRPr lang="en-US" b="1" dirty="0">
                <a:latin typeface="Verdana" panose="020B0604030504040204" pitchFamily="34" charset="0"/>
                <a:ea typeface="Verdana" panose="020B0604030504040204" pitchFamily="34" charset="0"/>
              </a:endParaRPr>
            </a:p>
            <a:p>
              <a:pPr>
                <a:lnSpc>
                  <a:spcPct val="150000"/>
                </a:lnSpc>
              </a:pP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4</a:t>
              </a:r>
              <a:r>
                <a:rPr lang="en-US" b="1" dirty="0">
                  <a:latin typeface="Verdana" panose="020B0604030504040204" pitchFamily="34" charset="0"/>
                  <a:ea typeface="Verdana" panose="020B0604030504040204" pitchFamily="34" charset="0"/>
                </a:rPr>
                <a:t>                            D</a:t>
              </a:r>
              <a:r>
                <a:rPr lang="en-US" dirty="0">
                  <a:latin typeface="Verdana" panose="020B0604030504040204" pitchFamily="34" charset="0"/>
                  <a:ea typeface="Verdana" panose="020B0604030504040204" pitchFamily="34" charset="0"/>
                </a:rPr>
                <a:t>  16 </a:t>
              </a:r>
            </a:p>
            <a:p>
              <a:pPr>
                <a:lnSpc>
                  <a:spcPct val="150000"/>
                </a:lnSpc>
              </a:pPr>
              <a:endParaRPr lang="en-US"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3CD359D4-E54A-A040-2FBC-5DA62B75CC96}"/>
                </a:ext>
              </a:extLst>
            </p:cNvPr>
            <p:cNvSpPr txBox="1"/>
            <p:nvPr/>
          </p:nvSpPr>
          <p:spPr>
            <a:xfrm>
              <a:off x="8219904" y="1204110"/>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2</a:t>
              </a:r>
            </a:p>
            <a:p>
              <a:r>
                <a:rPr lang="en-US" dirty="0">
                  <a:latin typeface="Verdana" panose="020B0604030504040204" pitchFamily="34" charset="0"/>
                  <a:ea typeface="Verdana" panose="020B0604030504040204" pitchFamily="34" charset="0"/>
                </a:rPr>
                <a:t>3</a:t>
              </a:r>
            </a:p>
          </p:txBody>
        </p:sp>
        <p:sp>
          <p:nvSpPr>
            <p:cNvPr id="8" name="TextBox 7">
              <a:extLst>
                <a:ext uri="{FF2B5EF4-FFF2-40B4-BE49-F238E27FC236}">
                  <a16:creationId xmlns:a16="http://schemas.microsoft.com/office/drawing/2014/main" id="{C86ADDA0-EB82-12E7-B10A-39D639D529EA}"/>
                </a:ext>
              </a:extLst>
            </p:cNvPr>
            <p:cNvSpPr txBox="1"/>
            <p:nvPr/>
          </p:nvSpPr>
          <p:spPr>
            <a:xfrm>
              <a:off x="9386055" y="1612330"/>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9" name="TextBox 8">
              <a:extLst>
                <a:ext uri="{FF2B5EF4-FFF2-40B4-BE49-F238E27FC236}">
                  <a16:creationId xmlns:a16="http://schemas.microsoft.com/office/drawing/2014/main" id="{48D4D587-F4CC-27F9-2867-708589D6AA10}"/>
                </a:ext>
              </a:extLst>
            </p:cNvPr>
            <p:cNvSpPr txBox="1"/>
            <p:nvPr/>
          </p:nvSpPr>
          <p:spPr>
            <a:xfrm>
              <a:off x="10823716" y="2475911"/>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6</a:t>
              </a:r>
            </a:p>
          </p:txBody>
        </p:sp>
      </p:grpSp>
      <p:sp>
        <p:nvSpPr>
          <p:cNvPr id="10" name="TextBox 9">
            <a:extLst>
              <a:ext uri="{FF2B5EF4-FFF2-40B4-BE49-F238E27FC236}">
                <a16:creationId xmlns:a16="http://schemas.microsoft.com/office/drawing/2014/main" id="{4E395A78-B76B-9298-D52D-7E42E242A7AA}"/>
              </a:ext>
            </a:extLst>
          </p:cNvPr>
          <p:cNvSpPr txBox="1"/>
          <p:nvPr/>
        </p:nvSpPr>
        <p:spPr>
          <a:xfrm>
            <a:off x="1351375" y="4568960"/>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7</a:t>
            </a:r>
          </a:p>
          <a:p>
            <a:r>
              <a:rPr lang="en-US" dirty="0">
                <a:latin typeface="Verdana" panose="020B0604030504040204" pitchFamily="34" charset="0"/>
                <a:ea typeface="Verdana" panose="020B0604030504040204" pitchFamily="34" charset="0"/>
              </a:rPr>
              <a:t>8</a:t>
            </a:r>
          </a:p>
        </p:txBody>
      </p:sp>
      <p:sp>
        <p:nvSpPr>
          <p:cNvPr id="11" name="TextBox 10">
            <a:extLst>
              <a:ext uri="{FF2B5EF4-FFF2-40B4-BE49-F238E27FC236}">
                <a16:creationId xmlns:a16="http://schemas.microsoft.com/office/drawing/2014/main" id="{40C3935C-8C0B-8E8B-79AE-FBBE0597DD33}"/>
              </a:ext>
            </a:extLst>
          </p:cNvPr>
          <p:cNvSpPr txBox="1"/>
          <p:nvPr/>
        </p:nvSpPr>
        <p:spPr>
          <a:xfrm>
            <a:off x="1351375" y="5455200"/>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12" name="TextBox 11">
            <a:extLst>
              <a:ext uri="{FF2B5EF4-FFF2-40B4-BE49-F238E27FC236}">
                <a16:creationId xmlns:a16="http://schemas.microsoft.com/office/drawing/2014/main" id="{6BCE14E7-4171-3802-F94F-EE6094B8D46B}"/>
              </a:ext>
            </a:extLst>
          </p:cNvPr>
          <p:cNvSpPr txBox="1"/>
          <p:nvPr/>
        </p:nvSpPr>
        <p:spPr>
          <a:xfrm>
            <a:off x="3942871" y="4617947"/>
            <a:ext cx="56380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24</a:t>
            </a:r>
          </a:p>
        </p:txBody>
      </p:sp>
      <p:sp>
        <p:nvSpPr>
          <p:cNvPr id="13" name="TextBox 12">
            <a:extLst>
              <a:ext uri="{FF2B5EF4-FFF2-40B4-BE49-F238E27FC236}">
                <a16:creationId xmlns:a16="http://schemas.microsoft.com/office/drawing/2014/main" id="{59683F97-E81A-0C89-AED2-D6E9E5C9C150}"/>
              </a:ext>
            </a:extLst>
          </p:cNvPr>
          <p:cNvSpPr txBox="1"/>
          <p:nvPr/>
        </p:nvSpPr>
        <p:spPr>
          <a:xfrm>
            <a:off x="4106158" y="5438870"/>
            <a:ext cx="56380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24</a:t>
            </a:r>
          </a:p>
        </p:txBody>
      </p:sp>
      <p:sp>
        <p:nvSpPr>
          <p:cNvPr id="14" name="Rectangle 13">
            <a:extLst>
              <a:ext uri="{FF2B5EF4-FFF2-40B4-BE49-F238E27FC236}">
                <a16:creationId xmlns:a16="http://schemas.microsoft.com/office/drawing/2014/main" id="{9E5B0704-6F8F-3ED4-68AF-70EB8240041C}"/>
              </a:ext>
            </a:extLst>
          </p:cNvPr>
          <p:cNvSpPr/>
          <p:nvPr/>
        </p:nvSpPr>
        <p:spPr>
          <a:xfrm>
            <a:off x="731655" y="4598075"/>
            <a:ext cx="1386517" cy="646331"/>
          </a:xfrm>
          <a:prstGeom prst="rect">
            <a:avLst/>
          </a:prstGeom>
          <a:noFill/>
          <a:ln w="57150">
            <a:solidFill>
              <a:srgbClr val="FF66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Rectangle 14">
            <a:extLst>
              <a:ext uri="{FF2B5EF4-FFF2-40B4-BE49-F238E27FC236}">
                <a16:creationId xmlns:a16="http://schemas.microsoft.com/office/drawing/2014/main" id="{D828F166-07CF-10F2-D973-C3B6A4901BA6}"/>
              </a:ext>
            </a:extLst>
          </p:cNvPr>
          <p:cNvSpPr/>
          <p:nvPr/>
        </p:nvSpPr>
        <p:spPr>
          <a:xfrm>
            <a:off x="731654" y="5446448"/>
            <a:ext cx="1386517" cy="646331"/>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43B51FCB-7C21-883C-102E-57653BA18535}"/>
              </a:ext>
            </a:extLst>
          </p:cNvPr>
          <p:cNvSpPr/>
          <p:nvPr/>
        </p:nvSpPr>
        <p:spPr>
          <a:xfrm>
            <a:off x="3338852" y="4613093"/>
            <a:ext cx="1386517" cy="646331"/>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Rectangle 16">
            <a:extLst>
              <a:ext uri="{FF2B5EF4-FFF2-40B4-BE49-F238E27FC236}">
                <a16:creationId xmlns:a16="http://schemas.microsoft.com/office/drawing/2014/main" id="{BADC42A3-4A2C-B864-6D08-0F4452C704BC}"/>
              </a:ext>
            </a:extLst>
          </p:cNvPr>
          <p:cNvSpPr/>
          <p:nvPr/>
        </p:nvSpPr>
        <p:spPr>
          <a:xfrm>
            <a:off x="3338925" y="5464232"/>
            <a:ext cx="1386517" cy="646331"/>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874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880246" y="4529141"/>
            <a:ext cx="3200400" cy="1041927"/>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could you </a:t>
            </a:r>
            <a:r>
              <a:rPr lang="en-US" b="1" dirty="0">
                <a:solidFill>
                  <a:schemeClr val="tx1"/>
                </a:solidFill>
                <a:latin typeface="Century Gothic"/>
              </a:rPr>
              <a:t>change</a:t>
            </a:r>
            <a:r>
              <a:rPr lang="en-US" dirty="0">
                <a:solidFill>
                  <a:schemeClr val="tx1"/>
                </a:solidFill>
                <a:latin typeface="Century Gothic"/>
              </a:rPr>
              <a:t> </a:t>
            </a:r>
            <a:r>
              <a:rPr lang="en-US" b="1" dirty="0">
                <a:solidFill>
                  <a:schemeClr val="tx1"/>
                </a:solidFill>
                <a:latin typeface="Century Gothic"/>
              </a:rPr>
              <a:t>the problem without changing the numbers</a:t>
            </a:r>
            <a:r>
              <a:rPr lang="en-US" dirty="0">
                <a:solidFill>
                  <a:schemeClr val="tx1"/>
                </a:solidFill>
                <a:latin typeface="Century Gothic"/>
              </a:rPr>
              <a:t>?</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880246" y="1646617"/>
            <a:ext cx="3196623" cy="939234"/>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with other concepts?</a:t>
            </a:r>
          </a:p>
        </p:txBody>
      </p:sp>
      <p:grpSp>
        <p:nvGrpSpPr>
          <p:cNvPr id="4" name="Group 3">
            <a:extLst>
              <a:ext uri="{FF2B5EF4-FFF2-40B4-BE49-F238E27FC236}">
                <a16:creationId xmlns:a16="http://schemas.microsoft.com/office/drawing/2014/main" id="{2A68E661-CF16-AC18-DA24-45B6F5788FF3}"/>
              </a:ext>
            </a:extLst>
          </p:cNvPr>
          <p:cNvGrpSpPr/>
          <p:nvPr/>
        </p:nvGrpSpPr>
        <p:grpSpPr>
          <a:xfrm>
            <a:off x="6373546" y="969218"/>
            <a:ext cx="4942154" cy="5437771"/>
            <a:chOff x="6575247" y="824774"/>
            <a:chExt cx="4942154" cy="5437771"/>
          </a:xfrm>
        </p:grpSpPr>
        <p:sp>
          <p:nvSpPr>
            <p:cNvPr id="5" name="TextBox 4">
              <a:extLst>
                <a:ext uri="{FF2B5EF4-FFF2-40B4-BE49-F238E27FC236}">
                  <a16:creationId xmlns:a16="http://schemas.microsoft.com/office/drawing/2014/main" id="{572EF2A4-2258-A1CA-FB50-90CB45D307E9}"/>
                </a:ext>
              </a:extLst>
            </p:cNvPr>
            <p:cNvSpPr txBox="1"/>
            <p:nvPr/>
          </p:nvSpPr>
          <p:spPr>
            <a:xfrm>
              <a:off x="6575247" y="824774"/>
              <a:ext cx="4942154" cy="5437771"/>
            </a:xfrm>
            <a:prstGeom prst="rect">
              <a:avLst/>
            </a:prstGeom>
            <a:noFill/>
            <a:ln w="28575">
              <a:solidFill>
                <a:schemeClr val="bg1">
                  <a:lumMod val="75000"/>
                </a:schemeClr>
              </a:solidFill>
              <a:prstDash val="dash"/>
            </a:ln>
          </p:spPr>
          <p:txBody>
            <a:bodyPr wrap="square" rtlCol="0">
              <a:spAutoFit/>
            </a:bodyPr>
            <a:lstStyle/>
            <a:p>
              <a:pPr>
                <a:lnSpc>
                  <a:spcPct val="150000"/>
                </a:lnSpc>
              </a:pPr>
              <a:r>
                <a:rPr lang="en-US" dirty="0">
                  <a:latin typeface="Verdana" panose="020B0604030504040204" pitchFamily="34" charset="0"/>
                  <a:ea typeface="Verdana" panose="020B0604030504040204" pitchFamily="34" charset="0"/>
                </a:rPr>
                <a:t>Sugar Shop has 2 bins of jawbreakers. One bin has 5    pounds of jawbreakers, and the other one has 4    pounds of jawbreakers. The store sold 5 baggies of jawbreakers. Each baggie contains 1   pounds of jawbreakers.</a:t>
              </a:r>
            </a:p>
            <a:p>
              <a:pPr>
                <a:lnSpc>
                  <a:spcPct val="150000"/>
                </a:lnSpc>
              </a:pPr>
              <a:r>
                <a:rPr lang="en-US" dirty="0">
                  <a:latin typeface="Verdana" panose="020B0604030504040204" pitchFamily="34" charset="0"/>
                  <a:ea typeface="Verdana" panose="020B0604030504040204" pitchFamily="34" charset="0"/>
                </a:rPr>
                <a:t>How many pounds of jawbreakers does the store have now?</a:t>
              </a:r>
            </a:p>
            <a:p>
              <a:pPr>
                <a:lnSpc>
                  <a:spcPct val="150000"/>
                </a:lnSpc>
              </a:pPr>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8                           </a:t>
              </a: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4</a:t>
              </a:r>
              <a:endParaRPr lang="en-US" b="1" dirty="0">
                <a:latin typeface="Verdana" panose="020B0604030504040204" pitchFamily="34" charset="0"/>
                <a:ea typeface="Verdana" panose="020B0604030504040204" pitchFamily="34" charset="0"/>
              </a:endParaRPr>
            </a:p>
            <a:p>
              <a:pPr>
                <a:lnSpc>
                  <a:spcPct val="150000"/>
                </a:lnSpc>
              </a:pP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4</a:t>
              </a:r>
              <a:r>
                <a:rPr lang="en-US" b="1" dirty="0">
                  <a:latin typeface="Verdana" panose="020B0604030504040204" pitchFamily="34" charset="0"/>
                  <a:ea typeface="Verdana" panose="020B0604030504040204" pitchFamily="34" charset="0"/>
                </a:rPr>
                <a:t>                            D</a:t>
              </a:r>
              <a:r>
                <a:rPr lang="en-US" dirty="0">
                  <a:latin typeface="Verdana" panose="020B0604030504040204" pitchFamily="34" charset="0"/>
                  <a:ea typeface="Verdana" panose="020B0604030504040204" pitchFamily="34" charset="0"/>
                </a:rPr>
                <a:t>  16 </a:t>
              </a:r>
            </a:p>
            <a:p>
              <a:pPr>
                <a:lnSpc>
                  <a:spcPct val="150000"/>
                </a:lnSpc>
              </a:pPr>
              <a:endParaRPr lang="en-US"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67A6BAE-019C-7B88-8211-592AF2867907}"/>
                </a:ext>
              </a:extLst>
            </p:cNvPr>
            <p:cNvSpPr txBox="1"/>
            <p:nvPr/>
          </p:nvSpPr>
          <p:spPr>
            <a:xfrm>
              <a:off x="8219904" y="1204110"/>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2</a:t>
              </a:r>
            </a:p>
            <a:p>
              <a:r>
                <a:rPr lang="en-US" dirty="0">
                  <a:latin typeface="Verdana" panose="020B0604030504040204" pitchFamily="34" charset="0"/>
                  <a:ea typeface="Verdana" panose="020B0604030504040204" pitchFamily="34" charset="0"/>
                </a:rPr>
                <a:t>3</a:t>
              </a:r>
            </a:p>
          </p:txBody>
        </p:sp>
        <p:sp>
          <p:nvSpPr>
            <p:cNvPr id="7" name="TextBox 6">
              <a:extLst>
                <a:ext uri="{FF2B5EF4-FFF2-40B4-BE49-F238E27FC236}">
                  <a16:creationId xmlns:a16="http://schemas.microsoft.com/office/drawing/2014/main" id="{5A0D9C7C-B351-5F00-60FC-997DE3BFB442}"/>
                </a:ext>
              </a:extLst>
            </p:cNvPr>
            <p:cNvSpPr txBox="1"/>
            <p:nvPr/>
          </p:nvSpPr>
          <p:spPr>
            <a:xfrm>
              <a:off x="9386055" y="1612330"/>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9" name="TextBox 8">
              <a:extLst>
                <a:ext uri="{FF2B5EF4-FFF2-40B4-BE49-F238E27FC236}">
                  <a16:creationId xmlns:a16="http://schemas.microsoft.com/office/drawing/2014/main" id="{5F508C33-7927-A434-46F2-4D0333F237BD}"/>
                </a:ext>
              </a:extLst>
            </p:cNvPr>
            <p:cNvSpPr txBox="1"/>
            <p:nvPr/>
          </p:nvSpPr>
          <p:spPr>
            <a:xfrm>
              <a:off x="10823716" y="2475911"/>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6</a:t>
              </a:r>
            </a:p>
          </p:txBody>
        </p:sp>
      </p:grpSp>
      <p:sp>
        <p:nvSpPr>
          <p:cNvPr id="10" name="TextBox 9">
            <a:extLst>
              <a:ext uri="{FF2B5EF4-FFF2-40B4-BE49-F238E27FC236}">
                <a16:creationId xmlns:a16="http://schemas.microsoft.com/office/drawing/2014/main" id="{DED32DFD-EDA6-A780-CFA2-8D38CC0FEB9E}"/>
              </a:ext>
            </a:extLst>
          </p:cNvPr>
          <p:cNvSpPr txBox="1"/>
          <p:nvPr/>
        </p:nvSpPr>
        <p:spPr>
          <a:xfrm>
            <a:off x="6913303" y="4565077"/>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7</a:t>
            </a:r>
          </a:p>
          <a:p>
            <a:r>
              <a:rPr lang="en-US" dirty="0">
                <a:latin typeface="Verdana" panose="020B0604030504040204" pitchFamily="34" charset="0"/>
                <a:ea typeface="Verdana" panose="020B0604030504040204" pitchFamily="34" charset="0"/>
              </a:rPr>
              <a:t>8</a:t>
            </a:r>
          </a:p>
        </p:txBody>
      </p:sp>
      <p:sp>
        <p:nvSpPr>
          <p:cNvPr id="11" name="TextBox 10">
            <a:extLst>
              <a:ext uri="{FF2B5EF4-FFF2-40B4-BE49-F238E27FC236}">
                <a16:creationId xmlns:a16="http://schemas.microsoft.com/office/drawing/2014/main" id="{94D2F54C-4577-02EE-C6BE-AFDB1A5630C6}"/>
              </a:ext>
            </a:extLst>
          </p:cNvPr>
          <p:cNvSpPr txBox="1"/>
          <p:nvPr/>
        </p:nvSpPr>
        <p:spPr>
          <a:xfrm>
            <a:off x="6913303" y="5451317"/>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8" name="TextBox 7">
            <a:extLst>
              <a:ext uri="{FF2B5EF4-FFF2-40B4-BE49-F238E27FC236}">
                <a16:creationId xmlns:a16="http://schemas.microsoft.com/office/drawing/2014/main" id="{79D77948-5A68-FB3F-AD9F-1575BB2F7E45}"/>
              </a:ext>
            </a:extLst>
          </p:cNvPr>
          <p:cNvSpPr txBox="1"/>
          <p:nvPr/>
        </p:nvSpPr>
        <p:spPr>
          <a:xfrm>
            <a:off x="880246" y="2928944"/>
            <a:ext cx="356172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work the problem again using estimation – did you get an answer close to the correct one?</a:t>
            </a:r>
          </a:p>
        </p:txBody>
      </p:sp>
      <p:sp>
        <p:nvSpPr>
          <p:cNvPr id="14" name="TextBox 13">
            <a:extLst>
              <a:ext uri="{FF2B5EF4-FFF2-40B4-BE49-F238E27FC236}">
                <a16:creationId xmlns:a16="http://schemas.microsoft.com/office/drawing/2014/main" id="{C479D2E5-314C-F91A-492A-5B3B1C711C93}"/>
              </a:ext>
            </a:extLst>
          </p:cNvPr>
          <p:cNvSpPr txBox="1"/>
          <p:nvPr/>
        </p:nvSpPr>
        <p:spPr>
          <a:xfrm>
            <a:off x="9511702" y="4609185"/>
            <a:ext cx="56380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24</a:t>
            </a:r>
          </a:p>
        </p:txBody>
      </p:sp>
      <p:sp>
        <p:nvSpPr>
          <p:cNvPr id="15" name="TextBox 14">
            <a:extLst>
              <a:ext uri="{FF2B5EF4-FFF2-40B4-BE49-F238E27FC236}">
                <a16:creationId xmlns:a16="http://schemas.microsoft.com/office/drawing/2014/main" id="{5E23D7DB-77AA-70EE-D3BC-5AFA2BAF1B17}"/>
              </a:ext>
            </a:extLst>
          </p:cNvPr>
          <p:cNvSpPr txBox="1"/>
          <p:nvPr/>
        </p:nvSpPr>
        <p:spPr>
          <a:xfrm>
            <a:off x="9674989" y="5430108"/>
            <a:ext cx="56380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24</a:t>
            </a:r>
          </a:p>
        </p:txBody>
      </p:sp>
    </p:spTree>
    <p:extLst>
      <p:ext uri="{BB962C8B-B14F-4D97-AF65-F5344CB8AC3E}">
        <p14:creationId xmlns:p14="http://schemas.microsoft.com/office/powerpoint/2010/main" val="187338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02098686-B96A-C649-AA87-EAC85619C705}"/>
              </a:ext>
            </a:extLst>
          </p:cNvPr>
          <p:cNvSpPr txBox="1">
            <a:spLocks/>
          </p:cNvSpPr>
          <p:nvPr/>
        </p:nvSpPr>
        <p:spPr>
          <a:xfrm>
            <a:off x="170370" y="69398"/>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odd one out</a:t>
            </a:r>
          </a:p>
        </p:txBody>
      </p:sp>
      <p:cxnSp>
        <p:nvCxnSpPr>
          <p:cNvPr id="6" name="Straight Connector 5">
            <a:extLst>
              <a:ext uri="{FF2B5EF4-FFF2-40B4-BE49-F238E27FC236}">
                <a16:creationId xmlns:a16="http://schemas.microsoft.com/office/drawing/2014/main" id="{63D9D039-ADDC-4AE6-3C9B-6BC40BFCFFEF}"/>
              </a:ext>
            </a:extLst>
          </p:cNvPr>
          <p:cNvCxnSpPr>
            <a:cxnSpLocks/>
          </p:cNvCxnSpPr>
          <p:nvPr/>
        </p:nvCxnSpPr>
        <p:spPr>
          <a:xfrm>
            <a:off x="6096000" y="621230"/>
            <a:ext cx="0" cy="57150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F3D275F-8AD1-3BC8-6F80-0C881FC2C76C}"/>
              </a:ext>
            </a:extLst>
          </p:cNvPr>
          <p:cNvCxnSpPr>
            <a:cxnSpLocks/>
          </p:cNvCxnSpPr>
          <p:nvPr/>
        </p:nvCxnSpPr>
        <p:spPr>
          <a:xfrm flipH="1">
            <a:off x="990600" y="3429000"/>
            <a:ext cx="102108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C7FDF63-ABE9-86A5-74CB-37AC340BFF27}"/>
              </a:ext>
            </a:extLst>
          </p:cNvPr>
          <p:cNvGrpSpPr/>
          <p:nvPr/>
        </p:nvGrpSpPr>
        <p:grpSpPr>
          <a:xfrm>
            <a:off x="6275575" y="268500"/>
            <a:ext cx="5565236" cy="2944781"/>
            <a:chOff x="6477276" y="-67810"/>
            <a:chExt cx="5565236" cy="2944781"/>
          </a:xfrm>
        </p:grpSpPr>
        <p:sp>
          <p:nvSpPr>
            <p:cNvPr id="19" name="TextBox 18">
              <a:extLst>
                <a:ext uri="{FF2B5EF4-FFF2-40B4-BE49-F238E27FC236}">
                  <a16:creationId xmlns:a16="http://schemas.microsoft.com/office/drawing/2014/main" id="{58A6888B-1563-77B4-F363-BD71870EB840}"/>
                </a:ext>
              </a:extLst>
            </p:cNvPr>
            <p:cNvSpPr txBox="1"/>
            <p:nvPr/>
          </p:nvSpPr>
          <p:spPr>
            <a:xfrm>
              <a:off x="6477276" y="-67810"/>
              <a:ext cx="5565236" cy="2944781"/>
            </a:xfrm>
            <a:prstGeom prst="rect">
              <a:avLst/>
            </a:prstGeom>
            <a:noFill/>
            <a:ln w="28575">
              <a:solidFill>
                <a:schemeClr val="bg1">
                  <a:lumMod val="75000"/>
                </a:schemeClr>
              </a:solidFill>
              <a:prstDash val="dash"/>
            </a:ln>
          </p:spPr>
          <p:txBody>
            <a:bodyPr wrap="square" rtlCol="0">
              <a:spAutoFit/>
            </a:bodyPr>
            <a:lstStyle/>
            <a:p>
              <a:pPr>
                <a:lnSpc>
                  <a:spcPct val="150000"/>
                </a:lnSpc>
              </a:pPr>
              <a:r>
                <a:rPr lang="en-US" dirty="0">
                  <a:latin typeface="Verdana" panose="020B0604030504040204" pitchFamily="34" charset="0"/>
                  <a:ea typeface="Verdana" panose="020B0604030504040204" pitchFamily="34" charset="0"/>
                </a:rPr>
                <a:t>Sugar Shop has 2 bins of jawbreakers. One bin has 5    pounds of jawbreakers, and the other one has 4    pounds of jawbreakers. The store sold 5 baggies of jawbreakers. Each baggie contains 1   pounds of jawbreakers.</a:t>
              </a:r>
            </a:p>
            <a:p>
              <a:pPr>
                <a:lnSpc>
                  <a:spcPct val="150000"/>
                </a:lnSpc>
              </a:pPr>
              <a:r>
                <a:rPr lang="en-US" dirty="0">
                  <a:latin typeface="Verdana" panose="020B0604030504040204" pitchFamily="34" charset="0"/>
                  <a:ea typeface="Verdana" panose="020B0604030504040204" pitchFamily="34" charset="0"/>
                </a:rPr>
                <a:t>How many pounds of jawbreakers does the store have now?</a:t>
              </a:r>
            </a:p>
          </p:txBody>
        </p:sp>
        <p:sp>
          <p:nvSpPr>
            <p:cNvPr id="20" name="TextBox 19">
              <a:extLst>
                <a:ext uri="{FF2B5EF4-FFF2-40B4-BE49-F238E27FC236}">
                  <a16:creationId xmlns:a16="http://schemas.microsoft.com/office/drawing/2014/main" id="{81634D17-E45E-1489-2A5E-1CA300672A99}"/>
                </a:ext>
              </a:extLst>
            </p:cNvPr>
            <p:cNvSpPr txBox="1"/>
            <p:nvPr/>
          </p:nvSpPr>
          <p:spPr>
            <a:xfrm>
              <a:off x="7583089" y="288972"/>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2</a:t>
              </a:r>
            </a:p>
            <a:p>
              <a:r>
                <a:rPr lang="en-US" dirty="0">
                  <a:latin typeface="Verdana" panose="020B0604030504040204" pitchFamily="34" charset="0"/>
                  <a:ea typeface="Verdana" panose="020B0604030504040204" pitchFamily="34" charset="0"/>
                </a:rPr>
                <a:t>3</a:t>
              </a:r>
            </a:p>
          </p:txBody>
        </p:sp>
        <p:sp>
          <p:nvSpPr>
            <p:cNvPr id="21" name="TextBox 20">
              <a:extLst>
                <a:ext uri="{FF2B5EF4-FFF2-40B4-BE49-F238E27FC236}">
                  <a16:creationId xmlns:a16="http://schemas.microsoft.com/office/drawing/2014/main" id="{1C95ABF2-1A05-B42A-BEA0-2FDB1C92FB33}"/>
                </a:ext>
              </a:extLst>
            </p:cNvPr>
            <p:cNvSpPr txBox="1"/>
            <p:nvPr/>
          </p:nvSpPr>
          <p:spPr>
            <a:xfrm>
              <a:off x="8336709" y="692933"/>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22" name="TextBox 21">
              <a:extLst>
                <a:ext uri="{FF2B5EF4-FFF2-40B4-BE49-F238E27FC236}">
                  <a16:creationId xmlns:a16="http://schemas.microsoft.com/office/drawing/2014/main" id="{D2D33E8A-7214-DF17-A6F8-20902ABA2341}"/>
                </a:ext>
              </a:extLst>
            </p:cNvPr>
            <p:cNvSpPr txBox="1"/>
            <p:nvPr/>
          </p:nvSpPr>
          <p:spPr>
            <a:xfrm>
              <a:off x="8532652" y="1557506"/>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6</a:t>
              </a:r>
            </a:p>
          </p:txBody>
        </p:sp>
      </p:grpSp>
      <p:grpSp>
        <p:nvGrpSpPr>
          <p:cNvPr id="27" name="Group 26">
            <a:extLst>
              <a:ext uri="{FF2B5EF4-FFF2-40B4-BE49-F238E27FC236}">
                <a16:creationId xmlns:a16="http://schemas.microsoft.com/office/drawing/2014/main" id="{28D078D5-DEF9-AF71-3B94-33A0BAAADE66}"/>
              </a:ext>
            </a:extLst>
          </p:cNvPr>
          <p:cNvGrpSpPr/>
          <p:nvPr/>
        </p:nvGrpSpPr>
        <p:grpSpPr>
          <a:xfrm>
            <a:off x="6275574" y="3640639"/>
            <a:ext cx="5565236" cy="2529282"/>
            <a:chOff x="6477276" y="-67810"/>
            <a:chExt cx="5565236" cy="2529282"/>
          </a:xfrm>
        </p:grpSpPr>
        <p:sp>
          <p:nvSpPr>
            <p:cNvPr id="28" name="TextBox 27">
              <a:extLst>
                <a:ext uri="{FF2B5EF4-FFF2-40B4-BE49-F238E27FC236}">
                  <a16:creationId xmlns:a16="http://schemas.microsoft.com/office/drawing/2014/main" id="{7243AD59-C63E-2260-A7F5-F8FA87342EDF}"/>
                </a:ext>
              </a:extLst>
            </p:cNvPr>
            <p:cNvSpPr txBox="1"/>
            <p:nvPr/>
          </p:nvSpPr>
          <p:spPr>
            <a:xfrm>
              <a:off x="6477276" y="-67810"/>
              <a:ext cx="5565236" cy="2529282"/>
            </a:xfrm>
            <a:prstGeom prst="rect">
              <a:avLst/>
            </a:prstGeom>
            <a:noFill/>
            <a:ln w="28575">
              <a:solidFill>
                <a:schemeClr val="bg1">
                  <a:lumMod val="75000"/>
                </a:schemeClr>
              </a:solidFill>
              <a:prstDash val="dash"/>
            </a:ln>
          </p:spPr>
          <p:txBody>
            <a:bodyPr wrap="square" rtlCol="0">
              <a:spAutoFit/>
            </a:bodyPr>
            <a:lstStyle/>
            <a:p>
              <a:pPr>
                <a:lnSpc>
                  <a:spcPct val="150000"/>
                </a:lnSpc>
              </a:pPr>
              <a:r>
                <a:rPr lang="en-US" dirty="0">
                  <a:latin typeface="Verdana" panose="020B0604030504040204" pitchFamily="34" charset="0"/>
                  <a:ea typeface="Verdana" panose="020B0604030504040204" pitchFamily="34" charset="0"/>
                </a:rPr>
                <a:t>Sugar Shop has 2 bins of jawbreakers. One bin has 5    pounds of jawbreakers, and the other one has 4    pounds of jawbreakers. The store sells baggies of jawbreakers with 1   pounds of jawbreakers in each baggie.</a:t>
              </a:r>
            </a:p>
            <a:p>
              <a:pPr>
                <a:lnSpc>
                  <a:spcPct val="150000"/>
                </a:lnSpc>
              </a:pPr>
              <a:r>
                <a:rPr lang="en-US" dirty="0">
                  <a:latin typeface="Verdana" panose="020B0604030504040204" pitchFamily="34" charset="0"/>
                  <a:ea typeface="Verdana" panose="020B0604030504040204" pitchFamily="34" charset="0"/>
                </a:rPr>
                <a:t>How many baggies of jawbreakers can it sell?</a:t>
              </a:r>
            </a:p>
          </p:txBody>
        </p:sp>
        <p:sp>
          <p:nvSpPr>
            <p:cNvPr id="29" name="TextBox 28">
              <a:extLst>
                <a:ext uri="{FF2B5EF4-FFF2-40B4-BE49-F238E27FC236}">
                  <a16:creationId xmlns:a16="http://schemas.microsoft.com/office/drawing/2014/main" id="{004BEE6B-8BAE-E44A-2993-C2BF658DD0DF}"/>
                </a:ext>
              </a:extLst>
            </p:cNvPr>
            <p:cNvSpPr txBox="1"/>
            <p:nvPr/>
          </p:nvSpPr>
          <p:spPr>
            <a:xfrm>
              <a:off x="7583089" y="288972"/>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2</a:t>
              </a:r>
            </a:p>
            <a:p>
              <a:r>
                <a:rPr lang="en-US" dirty="0">
                  <a:latin typeface="Verdana" panose="020B0604030504040204" pitchFamily="34" charset="0"/>
                  <a:ea typeface="Verdana" panose="020B0604030504040204" pitchFamily="34" charset="0"/>
                </a:rPr>
                <a:t>3</a:t>
              </a:r>
            </a:p>
          </p:txBody>
        </p:sp>
        <p:sp>
          <p:nvSpPr>
            <p:cNvPr id="30" name="TextBox 29">
              <a:extLst>
                <a:ext uri="{FF2B5EF4-FFF2-40B4-BE49-F238E27FC236}">
                  <a16:creationId xmlns:a16="http://schemas.microsoft.com/office/drawing/2014/main" id="{5F69F11A-33B9-4BFC-BF4A-9AFCA1308CE5}"/>
                </a:ext>
              </a:extLst>
            </p:cNvPr>
            <p:cNvSpPr txBox="1"/>
            <p:nvPr/>
          </p:nvSpPr>
          <p:spPr>
            <a:xfrm>
              <a:off x="8336709" y="692933"/>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31" name="TextBox 30">
              <a:extLst>
                <a:ext uri="{FF2B5EF4-FFF2-40B4-BE49-F238E27FC236}">
                  <a16:creationId xmlns:a16="http://schemas.microsoft.com/office/drawing/2014/main" id="{1B837452-C7DA-A33A-7937-EA8CB58EEB70}"/>
                </a:ext>
              </a:extLst>
            </p:cNvPr>
            <p:cNvSpPr txBox="1"/>
            <p:nvPr/>
          </p:nvSpPr>
          <p:spPr>
            <a:xfrm>
              <a:off x="11247273" y="1114072"/>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6</a:t>
              </a:r>
            </a:p>
          </p:txBody>
        </p:sp>
      </p:grpSp>
      <p:grpSp>
        <p:nvGrpSpPr>
          <p:cNvPr id="32" name="Group 31">
            <a:extLst>
              <a:ext uri="{FF2B5EF4-FFF2-40B4-BE49-F238E27FC236}">
                <a16:creationId xmlns:a16="http://schemas.microsoft.com/office/drawing/2014/main" id="{3717AFD9-45DE-AD21-423F-460141DE03A8}"/>
              </a:ext>
            </a:extLst>
          </p:cNvPr>
          <p:cNvGrpSpPr/>
          <p:nvPr/>
        </p:nvGrpSpPr>
        <p:grpSpPr>
          <a:xfrm>
            <a:off x="386731" y="835181"/>
            <a:ext cx="5299700" cy="2113784"/>
            <a:chOff x="6477276" y="-67810"/>
            <a:chExt cx="5299700" cy="2113784"/>
          </a:xfrm>
        </p:grpSpPr>
        <p:sp>
          <p:nvSpPr>
            <p:cNvPr id="33" name="TextBox 32">
              <a:extLst>
                <a:ext uri="{FF2B5EF4-FFF2-40B4-BE49-F238E27FC236}">
                  <a16:creationId xmlns:a16="http://schemas.microsoft.com/office/drawing/2014/main" id="{0E59E069-536D-1467-8396-9FBDF5B79B48}"/>
                </a:ext>
              </a:extLst>
            </p:cNvPr>
            <p:cNvSpPr txBox="1"/>
            <p:nvPr/>
          </p:nvSpPr>
          <p:spPr>
            <a:xfrm>
              <a:off x="6477276" y="-67810"/>
              <a:ext cx="5299700" cy="2113784"/>
            </a:xfrm>
            <a:prstGeom prst="rect">
              <a:avLst/>
            </a:prstGeom>
            <a:noFill/>
            <a:ln w="28575">
              <a:solidFill>
                <a:schemeClr val="bg1">
                  <a:lumMod val="75000"/>
                </a:schemeClr>
              </a:solidFill>
              <a:prstDash val="dash"/>
            </a:ln>
          </p:spPr>
          <p:txBody>
            <a:bodyPr wrap="square" rtlCol="0">
              <a:spAutoFit/>
            </a:bodyPr>
            <a:lstStyle/>
            <a:p>
              <a:pPr>
                <a:lnSpc>
                  <a:spcPct val="150000"/>
                </a:lnSpc>
              </a:pPr>
              <a:r>
                <a:rPr lang="en-US" dirty="0">
                  <a:latin typeface="Verdana" panose="020B0604030504040204" pitchFamily="34" charset="0"/>
                  <a:ea typeface="Verdana" panose="020B0604030504040204" pitchFamily="34" charset="0"/>
                </a:rPr>
                <a:t>Sugar Shop has 2 bins of jawbreakers with 5    pounds of jawbreakers in each bin. The jawbreakers in the bins are in baggies that hold 1   pounds of jawbreakers. How many baggies are there?</a:t>
              </a:r>
            </a:p>
          </p:txBody>
        </p:sp>
        <p:sp>
          <p:nvSpPr>
            <p:cNvPr id="34" name="TextBox 33">
              <a:extLst>
                <a:ext uri="{FF2B5EF4-FFF2-40B4-BE49-F238E27FC236}">
                  <a16:creationId xmlns:a16="http://schemas.microsoft.com/office/drawing/2014/main" id="{AB13E209-FF56-2F90-220F-354C444FE0A1}"/>
                </a:ext>
              </a:extLst>
            </p:cNvPr>
            <p:cNvSpPr txBox="1"/>
            <p:nvPr/>
          </p:nvSpPr>
          <p:spPr>
            <a:xfrm>
              <a:off x="6690752" y="275486"/>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2</a:t>
              </a:r>
            </a:p>
            <a:p>
              <a:r>
                <a:rPr lang="en-US" dirty="0">
                  <a:latin typeface="Verdana" panose="020B0604030504040204" pitchFamily="34" charset="0"/>
                  <a:ea typeface="Verdana" panose="020B0604030504040204" pitchFamily="34" charset="0"/>
                </a:rPr>
                <a:t>3</a:t>
              </a:r>
            </a:p>
          </p:txBody>
        </p:sp>
        <p:sp>
          <p:nvSpPr>
            <p:cNvPr id="36" name="TextBox 35">
              <a:extLst>
                <a:ext uri="{FF2B5EF4-FFF2-40B4-BE49-F238E27FC236}">
                  <a16:creationId xmlns:a16="http://schemas.microsoft.com/office/drawing/2014/main" id="{FC5FA96B-B26E-3093-FE9A-3598610D0D44}"/>
                </a:ext>
              </a:extLst>
            </p:cNvPr>
            <p:cNvSpPr txBox="1"/>
            <p:nvPr/>
          </p:nvSpPr>
          <p:spPr>
            <a:xfrm>
              <a:off x="7213271" y="1145279"/>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6</a:t>
              </a:r>
            </a:p>
          </p:txBody>
        </p:sp>
      </p:grpSp>
      <p:grpSp>
        <p:nvGrpSpPr>
          <p:cNvPr id="37" name="Group 36">
            <a:extLst>
              <a:ext uri="{FF2B5EF4-FFF2-40B4-BE49-F238E27FC236}">
                <a16:creationId xmlns:a16="http://schemas.microsoft.com/office/drawing/2014/main" id="{3E567832-0E5A-947E-3E70-9DF8CFF1B45F}"/>
              </a:ext>
            </a:extLst>
          </p:cNvPr>
          <p:cNvGrpSpPr/>
          <p:nvPr/>
        </p:nvGrpSpPr>
        <p:grpSpPr>
          <a:xfrm>
            <a:off x="315291" y="3575322"/>
            <a:ext cx="5547565" cy="2944781"/>
            <a:chOff x="6477276" y="-67810"/>
            <a:chExt cx="5401054" cy="2944781"/>
          </a:xfrm>
        </p:grpSpPr>
        <p:sp>
          <p:nvSpPr>
            <p:cNvPr id="38" name="TextBox 37">
              <a:extLst>
                <a:ext uri="{FF2B5EF4-FFF2-40B4-BE49-F238E27FC236}">
                  <a16:creationId xmlns:a16="http://schemas.microsoft.com/office/drawing/2014/main" id="{40F0BACC-95FE-7AF9-A70D-30FC2AF62310}"/>
                </a:ext>
              </a:extLst>
            </p:cNvPr>
            <p:cNvSpPr txBox="1"/>
            <p:nvPr/>
          </p:nvSpPr>
          <p:spPr>
            <a:xfrm>
              <a:off x="6477276" y="-67810"/>
              <a:ext cx="5401054" cy="2944781"/>
            </a:xfrm>
            <a:prstGeom prst="rect">
              <a:avLst/>
            </a:prstGeom>
            <a:noFill/>
            <a:ln w="28575">
              <a:solidFill>
                <a:schemeClr val="bg1">
                  <a:lumMod val="75000"/>
                </a:schemeClr>
              </a:solidFill>
              <a:prstDash val="dash"/>
            </a:ln>
          </p:spPr>
          <p:txBody>
            <a:bodyPr wrap="square" rtlCol="0">
              <a:spAutoFit/>
            </a:bodyPr>
            <a:lstStyle/>
            <a:p>
              <a:pPr>
                <a:lnSpc>
                  <a:spcPct val="150000"/>
                </a:lnSpc>
              </a:pPr>
              <a:r>
                <a:rPr lang="en-US" dirty="0">
                  <a:latin typeface="Verdana" panose="020B0604030504040204" pitchFamily="34" charset="0"/>
                  <a:ea typeface="Verdana" panose="020B0604030504040204" pitchFamily="34" charset="0"/>
                </a:rPr>
                <a:t>Sugar Shop has 2 bins of jawbreakers. One bin has 5    pounds of jawbreakers, and the other one holds the rest of the jawbreakers. The store sells 5 baggies of jawbreakers. Each baggie contains 1   pounds of jawbreakers and has 4     pounds leftover. How many pounds are in the second bin? </a:t>
              </a:r>
            </a:p>
          </p:txBody>
        </p:sp>
        <p:sp>
          <p:nvSpPr>
            <p:cNvPr id="39" name="TextBox 38">
              <a:extLst>
                <a:ext uri="{FF2B5EF4-FFF2-40B4-BE49-F238E27FC236}">
                  <a16:creationId xmlns:a16="http://schemas.microsoft.com/office/drawing/2014/main" id="{1D7B1F77-9E33-258A-EE26-5FE14C63C418}"/>
                </a:ext>
              </a:extLst>
            </p:cNvPr>
            <p:cNvSpPr txBox="1"/>
            <p:nvPr/>
          </p:nvSpPr>
          <p:spPr>
            <a:xfrm>
              <a:off x="7583089" y="288972"/>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2</a:t>
              </a:r>
            </a:p>
            <a:p>
              <a:r>
                <a:rPr lang="en-US" dirty="0">
                  <a:latin typeface="Verdana" panose="020B0604030504040204" pitchFamily="34" charset="0"/>
                  <a:ea typeface="Verdana" panose="020B0604030504040204" pitchFamily="34" charset="0"/>
                </a:rPr>
                <a:t>3</a:t>
              </a:r>
            </a:p>
          </p:txBody>
        </p:sp>
        <p:sp>
          <p:nvSpPr>
            <p:cNvPr id="41" name="TextBox 40">
              <a:extLst>
                <a:ext uri="{FF2B5EF4-FFF2-40B4-BE49-F238E27FC236}">
                  <a16:creationId xmlns:a16="http://schemas.microsoft.com/office/drawing/2014/main" id="{DF8B3288-B9FA-7A44-724F-EBA7EFE6EC46}"/>
                </a:ext>
              </a:extLst>
            </p:cNvPr>
            <p:cNvSpPr txBox="1"/>
            <p:nvPr/>
          </p:nvSpPr>
          <p:spPr>
            <a:xfrm>
              <a:off x="8465037" y="1557506"/>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6</a:t>
              </a:r>
            </a:p>
          </p:txBody>
        </p:sp>
      </p:grpSp>
      <p:sp>
        <p:nvSpPr>
          <p:cNvPr id="42" name="TextBox 41">
            <a:extLst>
              <a:ext uri="{FF2B5EF4-FFF2-40B4-BE49-F238E27FC236}">
                <a16:creationId xmlns:a16="http://schemas.microsoft.com/office/drawing/2014/main" id="{6512919E-CE21-C9B6-492F-6009D37EB129}"/>
              </a:ext>
            </a:extLst>
          </p:cNvPr>
          <p:cNvSpPr txBox="1"/>
          <p:nvPr/>
        </p:nvSpPr>
        <p:spPr>
          <a:xfrm>
            <a:off x="1430253" y="5597903"/>
            <a:ext cx="547555"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24</a:t>
            </a:r>
          </a:p>
        </p:txBody>
      </p:sp>
    </p:spTree>
    <p:extLst>
      <p:ext uri="{BB962C8B-B14F-4D97-AF65-F5344CB8AC3E}">
        <p14:creationId xmlns:p14="http://schemas.microsoft.com/office/powerpoint/2010/main" val="2936408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3" name="Rounded Rectangular Callout 3">
            <a:extLst>
              <a:ext uri="{FF2B5EF4-FFF2-40B4-BE49-F238E27FC236}">
                <a16:creationId xmlns:a16="http://schemas.microsoft.com/office/drawing/2014/main" id="{B6C2D999-4995-8556-5050-E584229293A2}"/>
              </a:ext>
            </a:extLst>
          </p:cNvPr>
          <p:cNvSpPr/>
          <p:nvPr/>
        </p:nvSpPr>
        <p:spPr>
          <a:xfrm>
            <a:off x="857584" y="1348554"/>
            <a:ext cx="2794685" cy="671428"/>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57584" y="3806737"/>
            <a:ext cx="2794686" cy="917809"/>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8" name="Oval 7">
            <a:extLst>
              <a:ext uri="{FF2B5EF4-FFF2-40B4-BE49-F238E27FC236}">
                <a16:creationId xmlns:a16="http://schemas.microsoft.com/office/drawing/2014/main" id="{D2BFDAE0-81E4-8FF9-8737-78F71C117E2E}"/>
              </a:ext>
            </a:extLst>
          </p:cNvPr>
          <p:cNvSpPr/>
          <p:nvPr/>
        </p:nvSpPr>
        <p:spPr>
          <a:xfrm>
            <a:off x="9027700" y="4770313"/>
            <a:ext cx="368133" cy="365760"/>
          </a:xfrm>
          <a:prstGeom prst="ellipse">
            <a:avLst/>
          </a:prstGeom>
          <a:solidFill>
            <a:srgbClr val="92D05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5BDF9D9D-8285-9CEF-EBDB-096774A90B81}"/>
              </a:ext>
            </a:extLst>
          </p:cNvPr>
          <p:cNvSpPr txBox="1"/>
          <p:nvPr/>
        </p:nvSpPr>
        <p:spPr>
          <a:xfrm>
            <a:off x="857584" y="2255410"/>
            <a:ext cx="30571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how did you identify the clues in the problem that told which steps to do?</a:t>
            </a:r>
          </a:p>
        </p:txBody>
      </p:sp>
      <p:sp>
        <p:nvSpPr>
          <p:cNvPr id="15" name="TextBox 14">
            <a:extLst>
              <a:ext uri="{FF2B5EF4-FFF2-40B4-BE49-F238E27FC236}">
                <a16:creationId xmlns:a16="http://schemas.microsoft.com/office/drawing/2014/main" id="{8A521E5D-E853-C2AF-A28F-FCC9D54037E8}"/>
              </a:ext>
            </a:extLst>
          </p:cNvPr>
          <p:cNvSpPr txBox="1"/>
          <p:nvPr/>
        </p:nvSpPr>
        <p:spPr>
          <a:xfrm>
            <a:off x="857583" y="5045562"/>
            <a:ext cx="330944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could this problem have been solved using only </a:t>
            </a:r>
            <a:r>
              <a:rPr lang="en-US" b="1" dirty="0">
                <a:latin typeface="Calibri" panose="020F0502020204030204" pitchFamily="34" charset="0"/>
                <a:cs typeface="Calibri" panose="020F0502020204030204" pitchFamily="34" charset="0"/>
              </a:rPr>
              <a:t>estimation</a:t>
            </a:r>
            <a:r>
              <a:rPr lang="en-US" dirty="0">
                <a:latin typeface="Calibri" panose="020F0502020204030204" pitchFamily="34" charset="0"/>
                <a:cs typeface="Calibri" panose="020F0502020204030204" pitchFamily="34" charset="0"/>
              </a:rPr>
              <a:t>? why or why not?</a:t>
            </a:r>
          </a:p>
        </p:txBody>
      </p:sp>
      <p:grpSp>
        <p:nvGrpSpPr>
          <p:cNvPr id="16" name="Group 15">
            <a:extLst>
              <a:ext uri="{FF2B5EF4-FFF2-40B4-BE49-F238E27FC236}">
                <a16:creationId xmlns:a16="http://schemas.microsoft.com/office/drawing/2014/main" id="{65353B12-7F01-FA3B-A103-09B20323FAA9}"/>
              </a:ext>
            </a:extLst>
          </p:cNvPr>
          <p:cNvGrpSpPr/>
          <p:nvPr/>
        </p:nvGrpSpPr>
        <p:grpSpPr>
          <a:xfrm>
            <a:off x="6373546" y="969218"/>
            <a:ext cx="4942154" cy="5437771"/>
            <a:chOff x="6575247" y="824774"/>
            <a:chExt cx="4942154" cy="5437771"/>
          </a:xfrm>
        </p:grpSpPr>
        <p:sp>
          <p:nvSpPr>
            <p:cNvPr id="17" name="TextBox 16">
              <a:extLst>
                <a:ext uri="{FF2B5EF4-FFF2-40B4-BE49-F238E27FC236}">
                  <a16:creationId xmlns:a16="http://schemas.microsoft.com/office/drawing/2014/main" id="{9C17B670-FFE0-84FE-BBF4-3268DE2530C5}"/>
                </a:ext>
              </a:extLst>
            </p:cNvPr>
            <p:cNvSpPr txBox="1"/>
            <p:nvPr/>
          </p:nvSpPr>
          <p:spPr>
            <a:xfrm>
              <a:off x="6575247" y="824774"/>
              <a:ext cx="4942154" cy="5437771"/>
            </a:xfrm>
            <a:prstGeom prst="rect">
              <a:avLst/>
            </a:prstGeom>
            <a:noFill/>
            <a:ln w="28575">
              <a:solidFill>
                <a:schemeClr val="bg1">
                  <a:lumMod val="75000"/>
                </a:schemeClr>
              </a:solidFill>
              <a:prstDash val="dash"/>
            </a:ln>
          </p:spPr>
          <p:txBody>
            <a:bodyPr wrap="square" rtlCol="0">
              <a:spAutoFit/>
            </a:bodyPr>
            <a:lstStyle/>
            <a:p>
              <a:pPr>
                <a:lnSpc>
                  <a:spcPct val="150000"/>
                </a:lnSpc>
              </a:pPr>
              <a:r>
                <a:rPr lang="en-US" dirty="0">
                  <a:latin typeface="Verdana" panose="020B0604030504040204" pitchFamily="34" charset="0"/>
                  <a:ea typeface="Verdana" panose="020B0604030504040204" pitchFamily="34" charset="0"/>
                </a:rPr>
                <a:t>Sugar Shop has 2 bins of jawbreakers. One bin has 5    pounds of jawbreakers, and the other one has 4    pounds of jawbreakers. The store sold 5 baggies of jawbreakers. Each baggie contains 1   pounds of jawbreakers.</a:t>
              </a:r>
            </a:p>
            <a:p>
              <a:pPr>
                <a:lnSpc>
                  <a:spcPct val="150000"/>
                </a:lnSpc>
              </a:pPr>
              <a:r>
                <a:rPr lang="en-US" dirty="0">
                  <a:latin typeface="Verdana" panose="020B0604030504040204" pitchFamily="34" charset="0"/>
                  <a:ea typeface="Verdana" panose="020B0604030504040204" pitchFamily="34" charset="0"/>
                </a:rPr>
                <a:t>How many pounds of jawbreakers does the store have now?</a:t>
              </a:r>
            </a:p>
            <a:p>
              <a:pPr>
                <a:lnSpc>
                  <a:spcPct val="150000"/>
                </a:lnSpc>
              </a:pPr>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8                           </a:t>
              </a: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4</a:t>
              </a:r>
              <a:endParaRPr lang="en-US" b="1" dirty="0">
                <a:latin typeface="Verdana" panose="020B0604030504040204" pitchFamily="34" charset="0"/>
                <a:ea typeface="Verdana" panose="020B0604030504040204" pitchFamily="34" charset="0"/>
              </a:endParaRPr>
            </a:p>
            <a:p>
              <a:pPr>
                <a:lnSpc>
                  <a:spcPct val="150000"/>
                </a:lnSpc>
              </a:pP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4</a:t>
              </a:r>
              <a:r>
                <a:rPr lang="en-US" b="1" dirty="0">
                  <a:latin typeface="Verdana" panose="020B0604030504040204" pitchFamily="34" charset="0"/>
                  <a:ea typeface="Verdana" panose="020B0604030504040204" pitchFamily="34" charset="0"/>
                </a:rPr>
                <a:t>                            D</a:t>
              </a:r>
              <a:r>
                <a:rPr lang="en-US" dirty="0">
                  <a:latin typeface="Verdana" panose="020B0604030504040204" pitchFamily="34" charset="0"/>
                  <a:ea typeface="Verdana" panose="020B0604030504040204" pitchFamily="34" charset="0"/>
                </a:rPr>
                <a:t>  16 </a:t>
              </a:r>
            </a:p>
            <a:p>
              <a:pPr>
                <a:lnSpc>
                  <a:spcPct val="150000"/>
                </a:lnSpc>
              </a:pPr>
              <a:endParaRPr lang="en-US" dirty="0">
                <a:latin typeface="Verdana" panose="020B0604030504040204" pitchFamily="34" charset="0"/>
                <a:ea typeface="Verdana" panose="020B0604030504040204" pitchFamily="34" charset="0"/>
              </a:endParaRPr>
            </a:p>
          </p:txBody>
        </p:sp>
        <p:sp>
          <p:nvSpPr>
            <p:cNvPr id="18" name="TextBox 17">
              <a:extLst>
                <a:ext uri="{FF2B5EF4-FFF2-40B4-BE49-F238E27FC236}">
                  <a16:creationId xmlns:a16="http://schemas.microsoft.com/office/drawing/2014/main" id="{809F538E-A32C-5F04-51A8-72AF77D46B00}"/>
                </a:ext>
              </a:extLst>
            </p:cNvPr>
            <p:cNvSpPr txBox="1"/>
            <p:nvPr/>
          </p:nvSpPr>
          <p:spPr>
            <a:xfrm>
              <a:off x="8219904" y="1204110"/>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2</a:t>
              </a:r>
            </a:p>
            <a:p>
              <a:r>
                <a:rPr lang="en-US" dirty="0">
                  <a:latin typeface="Verdana" panose="020B0604030504040204" pitchFamily="34" charset="0"/>
                  <a:ea typeface="Verdana" panose="020B0604030504040204" pitchFamily="34" charset="0"/>
                </a:rPr>
                <a:t>3</a:t>
              </a:r>
            </a:p>
          </p:txBody>
        </p:sp>
        <p:sp>
          <p:nvSpPr>
            <p:cNvPr id="19" name="TextBox 18">
              <a:extLst>
                <a:ext uri="{FF2B5EF4-FFF2-40B4-BE49-F238E27FC236}">
                  <a16:creationId xmlns:a16="http://schemas.microsoft.com/office/drawing/2014/main" id="{9B77F4AC-3706-0587-1832-B9307F63CDD6}"/>
                </a:ext>
              </a:extLst>
            </p:cNvPr>
            <p:cNvSpPr txBox="1"/>
            <p:nvPr/>
          </p:nvSpPr>
          <p:spPr>
            <a:xfrm>
              <a:off x="9386055" y="1612330"/>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20" name="TextBox 19">
              <a:extLst>
                <a:ext uri="{FF2B5EF4-FFF2-40B4-BE49-F238E27FC236}">
                  <a16:creationId xmlns:a16="http://schemas.microsoft.com/office/drawing/2014/main" id="{3C2A2F2E-A85C-DA4A-4227-9FEB720AA4D5}"/>
                </a:ext>
              </a:extLst>
            </p:cNvPr>
            <p:cNvSpPr txBox="1"/>
            <p:nvPr/>
          </p:nvSpPr>
          <p:spPr>
            <a:xfrm>
              <a:off x="10823716" y="2475911"/>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6</a:t>
              </a:r>
            </a:p>
          </p:txBody>
        </p:sp>
      </p:grpSp>
      <p:sp>
        <p:nvSpPr>
          <p:cNvPr id="21" name="TextBox 20">
            <a:extLst>
              <a:ext uri="{FF2B5EF4-FFF2-40B4-BE49-F238E27FC236}">
                <a16:creationId xmlns:a16="http://schemas.microsoft.com/office/drawing/2014/main" id="{ADB8834C-E56E-3F6C-1851-BE2C63F29986}"/>
              </a:ext>
            </a:extLst>
          </p:cNvPr>
          <p:cNvSpPr txBox="1"/>
          <p:nvPr/>
        </p:nvSpPr>
        <p:spPr>
          <a:xfrm>
            <a:off x="6913303" y="4565077"/>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7</a:t>
            </a:r>
          </a:p>
          <a:p>
            <a:r>
              <a:rPr lang="en-US" dirty="0">
                <a:latin typeface="Verdana" panose="020B0604030504040204" pitchFamily="34" charset="0"/>
                <a:ea typeface="Verdana" panose="020B0604030504040204" pitchFamily="34" charset="0"/>
              </a:rPr>
              <a:t>8</a:t>
            </a:r>
          </a:p>
        </p:txBody>
      </p:sp>
      <p:sp>
        <p:nvSpPr>
          <p:cNvPr id="22" name="TextBox 21">
            <a:extLst>
              <a:ext uri="{FF2B5EF4-FFF2-40B4-BE49-F238E27FC236}">
                <a16:creationId xmlns:a16="http://schemas.microsoft.com/office/drawing/2014/main" id="{CAD2AC9E-E8BF-8E1F-241F-062B8AD81778}"/>
              </a:ext>
            </a:extLst>
          </p:cNvPr>
          <p:cNvSpPr txBox="1"/>
          <p:nvPr/>
        </p:nvSpPr>
        <p:spPr>
          <a:xfrm>
            <a:off x="6913303" y="5451317"/>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23" name="TextBox 22">
            <a:extLst>
              <a:ext uri="{FF2B5EF4-FFF2-40B4-BE49-F238E27FC236}">
                <a16:creationId xmlns:a16="http://schemas.microsoft.com/office/drawing/2014/main" id="{4B24BCAA-2D8C-7114-79D9-7F30595664DE}"/>
              </a:ext>
            </a:extLst>
          </p:cNvPr>
          <p:cNvSpPr txBox="1"/>
          <p:nvPr/>
        </p:nvSpPr>
        <p:spPr>
          <a:xfrm>
            <a:off x="9511702" y="4609185"/>
            <a:ext cx="56380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24</a:t>
            </a:r>
          </a:p>
        </p:txBody>
      </p:sp>
      <p:sp>
        <p:nvSpPr>
          <p:cNvPr id="24" name="TextBox 23">
            <a:extLst>
              <a:ext uri="{FF2B5EF4-FFF2-40B4-BE49-F238E27FC236}">
                <a16:creationId xmlns:a16="http://schemas.microsoft.com/office/drawing/2014/main" id="{E005E552-9058-BDD0-2F41-9CBC7D2C5F15}"/>
              </a:ext>
            </a:extLst>
          </p:cNvPr>
          <p:cNvSpPr txBox="1"/>
          <p:nvPr/>
        </p:nvSpPr>
        <p:spPr>
          <a:xfrm>
            <a:off x="9674989" y="5430108"/>
            <a:ext cx="56380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24</a:t>
            </a:r>
          </a:p>
        </p:txBody>
      </p:sp>
    </p:spTree>
    <p:extLst>
      <p:ext uri="{BB962C8B-B14F-4D97-AF65-F5344CB8AC3E}">
        <p14:creationId xmlns:p14="http://schemas.microsoft.com/office/powerpoint/2010/main" val="2522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439723" y="5776760"/>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581820" y="4821096"/>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332371" y="1693568"/>
            <a:ext cx="5961568" cy="2919733"/>
          </a:xfrm>
          <a:prstGeom prst="rect">
            <a:avLst/>
          </a:prstGeom>
        </p:spPr>
      </p:pic>
      <p:grpSp>
        <p:nvGrpSpPr>
          <p:cNvPr id="4" name="Group 3">
            <a:extLst>
              <a:ext uri="{FF2B5EF4-FFF2-40B4-BE49-F238E27FC236}">
                <a16:creationId xmlns:a16="http://schemas.microsoft.com/office/drawing/2014/main" id="{D7DD7C0B-20A4-1734-FDA1-9B145F223A69}"/>
              </a:ext>
            </a:extLst>
          </p:cNvPr>
          <p:cNvGrpSpPr/>
          <p:nvPr/>
        </p:nvGrpSpPr>
        <p:grpSpPr>
          <a:xfrm>
            <a:off x="6577493" y="309752"/>
            <a:ext cx="5181120" cy="5253105"/>
            <a:chOff x="6577493" y="309752"/>
            <a:chExt cx="5181120" cy="5253105"/>
          </a:xfrm>
        </p:grpSpPr>
        <p:sp>
          <p:nvSpPr>
            <p:cNvPr id="11" name="TextBox 10">
              <a:extLst>
                <a:ext uri="{FF2B5EF4-FFF2-40B4-BE49-F238E27FC236}">
                  <a16:creationId xmlns:a16="http://schemas.microsoft.com/office/drawing/2014/main" id="{B50575BD-A62F-AA0C-32B5-7A6A909C787F}"/>
                </a:ext>
              </a:extLst>
            </p:cNvPr>
            <p:cNvSpPr txBox="1"/>
            <p:nvPr/>
          </p:nvSpPr>
          <p:spPr>
            <a:xfrm>
              <a:off x="6577493" y="309752"/>
              <a:ext cx="5181120" cy="5253105"/>
            </a:xfrm>
            <a:prstGeom prst="rect">
              <a:avLst/>
            </a:prstGeom>
            <a:noFill/>
            <a:ln w="28575">
              <a:solidFill>
                <a:schemeClr val="bg1">
                  <a:lumMod val="75000"/>
                </a:schemeClr>
              </a:solidFill>
              <a:prstDash val="dash"/>
            </a:ln>
          </p:spPr>
          <p:txBody>
            <a:bodyPr wrap="square" bIns="274320" rtlCol="0">
              <a:spAutoFit/>
            </a:bodyPr>
            <a:lstStyle/>
            <a:p>
              <a:pPr>
                <a:lnSpc>
                  <a:spcPct val="150000"/>
                </a:lnSpc>
              </a:pPr>
              <a:r>
                <a:rPr lang="en-US" dirty="0">
                  <a:latin typeface="Verdana" panose="020B0604030504040204" pitchFamily="34" charset="0"/>
                  <a:ea typeface="Verdana" panose="020B0604030504040204" pitchFamily="34" charset="0"/>
                </a:rPr>
                <a:t>Sugar Shop has 2 bins of jawbreakers. One bin has 5    pounds of jawbreakers and the other one has 4    pounds of jawbreakers. The store sold 5 baggies of jawbreakers. Each baggie contains 1   pounds of jawbreakers.</a:t>
              </a:r>
            </a:p>
            <a:p>
              <a:pPr>
                <a:lnSpc>
                  <a:spcPct val="150000"/>
                </a:lnSpc>
              </a:pPr>
              <a:r>
                <a:rPr lang="en-US" dirty="0">
                  <a:latin typeface="Verdana" panose="020B0604030504040204" pitchFamily="34" charset="0"/>
                  <a:ea typeface="Verdana" panose="020B0604030504040204" pitchFamily="34" charset="0"/>
                </a:rPr>
                <a:t>How many pounds of jawbreakers does the store have now?</a:t>
              </a:r>
            </a:p>
            <a:p>
              <a:pPr>
                <a:lnSpc>
                  <a:spcPct val="150000"/>
                </a:lnSpc>
              </a:pPr>
              <a:endParaRPr lang="en-US"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8                           </a:t>
              </a:r>
              <a:r>
                <a:rPr lang="en-US" b="1" dirty="0">
                  <a:latin typeface="Verdana" panose="020B0604030504040204" pitchFamily="34" charset="0"/>
                  <a:ea typeface="Verdana" panose="020B0604030504040204" pitchFamily="34" charset="0"/>
                </a:rPr>
                <a:t>C</a:t>
              </a:r>
              <a:r>
                <a:rPr lang="en-US" dirty="0">
                  <a:latin typeface="Verdana" panose="020B0604030504040204" pitchFamily="34" charset="0"/>
                  <a:ea typeface="Verdana" panose="020B0604030504040204" pitchFamily="34" charset="0"/>
                </a:rPr>
                <a:t>  4</a:t>
              </a:r>
              <a:endParaRPr lang="en-US" b="1" dirty="0">
                <a:latin typeface="Verdana" panose="020B0604030504040204" pitchFamily="34" charset="0"/>
                <a:ea typeface="Verdana" panose="020B0604030504040204" pitchFamily="34" charset="0"/>
              </a:endParaRPr>
            </a:p>
            <a:p>
              <a:pPr>
                <a:lnSpc>
                  <a:spcPct val="150000"/>
                </a:lnSpc>
              </a:pPr>
              <a:endParaRPr lang="en-US" b="1" dirty="0">
                <a:latin typeface="Verdana" panose="020B0604030504040204" pitchFamily="34" charset="0"/>
                <a:ea typeface="Verdana" panose="020B0604030504040204" pitchFamily="34" charset="0"/>
              </a:endParaRPr>
            </a:p>
            <a:p>
              <a:pPr>
                <a:lnSpc>
                  <a:spcPct val="150000"/>
                </a:lnSpc>
              </a:pP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4</a:t>
              </a:r>
              <a:r>
                <a:rPr lang="en-US" b="1" dirty="0">
                  <a:latin typeface="Verdana" panose="020B0604030504040204" pitchFamily="34" charset="0"/>
                  <a:ea typeface="Verdana" panose="020B0604030504040204" pitchFamily="34" charset="0"/>
                </a:rPr>
                <a:t>                            D</a:t>
              </a:r>
              <a:r>
                <a:rPr lang="en-US" dirty="0">
                  <a:latin typeface="Verdana" panose="020B0604030504040204" pitchFamily="34" charset="0"/>
                  <a:ea typeface="Verdana" panose="020B0604030504040204" pitchFamily="34" charset="0"/>
                </a:rPr>
                <a:t>  16 </a:t>
              </a:r>
            </a:p>
          </p:txBody>
        </p:sp>
        <p:sp>
          <p:nvSpPr>
            <p:cNvPr id="12" name="TextBox 11">
              <a:extLst>
                <a:ext uri="{FF2B5EF4-FFF2-40B4-BE49-F238E27FC236}">
                  <a16:creationId xmlns:a16="http://schemas.microsoft.com/office/drawing/2014/main" id="{D42A491B-E4D5-686C-5545-707F8A72345E}"/>
                </a:ext>
              </a:extLst>
            </p:cNvPr>
            <p:cNvSpPr txBox="1"/>
            <p:nvPr/>
          </p:nvSpPr>
          <p:spPr>
            <a:xfrm>
              <a:off x="8222150" y="680399"/>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2</a:t>
              </a:r>
            </a:p>
            <a:p>
              <a:r>
                <a:rPr lang="en-US" dirty="0">
                  <a:latin typeface="Verdana" panose="020B0604030504040204" pitchFamily="34" charset="0"/>
                  <a:ea typeface="Verdana" panose="020B0604030504040204" pitchFamily="34" charset="0"/>
                </a:rPr>
                <a:t>3</a:t>
              </a:r>
            </a:p>
          </p:txBody>
        </p:sp>
        <p:sp>
          <p:nvSpPr>
            <p:cNvPr id="13" name="TextBox 12">
              <a:extLst>
                <a:ext uri="{FF2B5EF4-FFF2-40B4-BE49-F238E27FC236}">
                  <a16:creationId xmlns:a16="http://schemas.microsoft.com/office/drawing/2014/main" id="{FAAE735E-C69E-A319-AC48-0D3D389D22EF}"/>
                </a:ext>
              </a:extLst>
            </p:cNvPr>
            <p:cNvSpPr txBox="1"/>
            <p:nvPr/>
          </p:nvSpPr>
          <p:spPr>
            <a:xfrm>
              <a:off x="9388301" y="1088619"/>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14" name="TextBox 13">
              <a:extLst>
                <a:ext uri="{FF2B5EF4-FFF2-40B4-BE49-F238E27FC236}">
                  <a16:creationId xmlns:a16="http://schemas.microsoft.com/office/drawing/2014/main" id="{2B8ED6D9-5FBB-6FE4-F21D-E8892E46E5C2}"/>
                </a:ext>
              </a:extLst>
            </p:cNvPr>
            <p:cNvSpPr txBox="1"/>
            <p:nvPr/>
          </p:nvSpPr>
          <p:spPr>
            <a:xfrm>
              <a:off x="10825962" y="1952200"/>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6</a:t>
              </a:r>
            </a:p>
          </p:txBody>
        </p:sp>
        <p:sp>
          <p:nvSpPr>
            <p:cNvPr id="17" name="TextBox 16">
              <a:extLst>
                <a:ext uri="{FF2B5EF4-FFF2-40B4-BE49-F238E27FC236}">
                  <a16:creationId xmlns:a16="http://schemas.microsoft.com/office/drawing/2014/main" id="{48D994B0-5617-509F-0CC7-DE0B4146304B}"/>
                </a:ext>
              </a:extLst>
            </p:cNvPr>
            <p:cNvSpPr txBox="1"/>
            <p:nvPr/>
          </p:nvSpPr>
          <p:spPr>
            <a:xfrm>
              <a:off x="7117250" y="3967243"/>
              <a:ext cx="565577" cy="657536"/>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7</a:t>
              </a:r>
            </a:p>
            <a:p>
              <a:r>
                <a:rPr lang="en-US" dirty="0">
                  <a:latin typeface="Verdana" panose="020B0604030504040204" pitchFamily="34" charset="0"/>
                  <a:ea typeface="Verdana" panose="020B0604030504040204" pitchFamily="34" charset="0"/>
                </a:rPr>
                <a:t>8</a:t>
              </a:r>
            </a:p>
          </p:txBody>
        </p:sp>
        <p:sp>
          <p:nvSpPr>
            <p:cNvPr id="19" name="TextBox 18">
              <a:extLst>
                <a:ext uri="{FF2B5EF4-FFF2-40B4-BE49-F238E27FC236}">
                  <a16:creationId xmlns:a16="http://schemas.microsoft.com/office/drawing/2014/main" id="{7D5ABFDA-94E8-1D4A-4666-5A98C2A3BC27}"/>
                </a:ext>
              </a:extLst>
            </p:cNvPr>
            <p:cNvSpPr txBox="1"/>
            <p:nvPr/>
          </p:nvSpPr>
          <p:spPr>
            <a:xfrm>
              <a:off x="7117250" y="4819866"/>
              <a:ext cx="425504" cy="657536"/>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21" name="TextBox 20">
              <a:extLst>
                <a:ext uri="{FF2B5EF4-FFF2-40B4-BE49-F238E27FC236}">
                  <a16:creationId xmlns:a16="http://schemas.microsoft.com/office/drawing/2014/main" id="{BD4D2D56-D66C-6F01-0B0D-BAEB44C1784B}"/>
                </a:ext>
              </a:extLst>
            </p:cNvPr>
            <p:cNvSpPr txBox="1"/>
            <p:nvPr/>
          </p:nvSpPr>
          <p:spPr>
            <a:xfrm>
              <a:off x="9768980" y="3965804"/>
              <a:ext cx="56380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24</a:t>
              </a:r>
            </a:p>
          </p:txBody>
        </p:sp>
        <p:sp>
          <p:nvSpPr>
            <p:cNvPr id="23" name="TextBox 22">
              <a:extLst>
                <a:ext uri="{FF2B5EF4-FFF2-40B4-BE49-F238E27FC236}">
                  <a16:creationId xmlns:a16="http://schemas.microsoft.com/office/drawing/2014/main" id="{8EBAE858-05D2-218A-D4E6-81FA23A2C061}"/>
                </a:ext>
              </a:extLst>
            </p:cNvPr>
            <p:cNvSpPr txBox="1"/>
            <p:nvPr/>
          </p:nvSpPr>
          <p:spPr>
            <a:xfrm>
              <a:off x="9865032" y="4820345"/>
              <a:ext cx="563803"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24</a:t>
              </a:r>
            </a:p>
          </p:txBody>
        </p:sp>
      </p:grpSp>
    </p:spTree>
    <p:extLst>
      <p:ext uri="{BB962C8B-B14F-4D97-AF65-F5344CB8AC3E}">
        <p14:creationId xmlns:p14="http://schemas.microsoft.com/office/powerpoint/2010/main" val="1769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769963"/>
            <a:ext cx="2599764" cy="896112"/>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sp>
        <p:nvSpPr>
          <p:cNvPr id="3" name="TextBox 2">
            <a:extLst>
              <a:ext uri="{FF2B5EF4-FFF2-40B4-BE49-F238E27FC236}">
                <a16:creationId xmlns:a16="http://schemas.microsoft.com/office/drawing/2014/main" id="{405A4738-8C48-29B9-8921-42F915224495}"/>
              </a:ext>
            </a:extLst>
          </p:cNvPr>
          <p:cNvSpPr txBox="1"/>
          <p:nvPr/>
        </p:nvSpPr>
        <p:spPr>
          <a:xfrm>
            <a:off x="862914" y="4957628"/>
            <a:ext cx="296669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2880" indent="-182880">
              <a:buFont typeface="Arial"/>
              <a:buChar char="•"/>
            </a:pPr>
            <a:r>
              <a:rPr lang="en-US" dirty="0">
                <a:latin typeface="Calibri" panose="020F0502020204030204" pitchFamily="34" charset="0"/>
                <a:cs typeface="Calibri" panose="020F0502020204030204" pitchFamily="34" charset="0"/>
              </a:rPr>
              <a:t>what questions can you answer with the information given?</a:t>
            </a:r>
          </a:p>
        </p:txBody>
      </p:sp>
      <p:grpSp>
        <p:nvGrpSpPr>
          <p:cNvPr id="5" name="Group 4">
            <a:extLst>
              <a:ext uri="{FF2B5EF4-FFF2-40B4-BE49-F238E27FC236}">
                <a16:creationId xmlns:a16="http://schemas.microsoft.com/office/drawing/2014/main" id="{2290F387-B4CA-5BB1-E173-5F571660764D}"/>
              </a:ext>
            </a:extLst>
          </p:cNvPr>
          <p:cNvGrpSpPr/>
          <p:nvPr/>
        </p:nvGrpSpPr>
        <p:grpSpPr>
          <a:xfrm>
            <a:off x="5636708" y="2005827"/>
            <a:ext cx="5036056" cy="3139321"/>
            <a:chOff x="6455450" y="2586680"/>
            <a:chExt cx="5036056" cy="3973388"/>
          </a:xfrm>
        </p:grpSpPr>
        <p:sp>
          <p:nvSpPr>
            <p:cNvPr id="7" name="TextBox 6">
              <a:extLst>
                <a:ext uri="{FF2B5EF4-FFF2-40B4-BE49-F238E27FC236}">
                  <a16:creationId xmlns:a16="http://schemas.microsoft.com/office/drawing/2014/main" id="{BFA55D70-4FC9-57A2-CABC-A65CD2B8E717}"/>
                </a:ext>
              </a:extLst>
            </p:cNvPr>
            <p:cNvSpPr txBox="1"/>
            <p:nvPr/>
          </p:nvSpPr>
          <p:spPr>
            <a:xfrm>
              <a:off x="6455450" y="2586680"/>
              <a:ext cx="5036056" cy="3973388"/>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nSpc>
                  <a:spcPct val="150000"/>
                </a:lnSpc>
              </a:pPr>
              <a:r>
                <a:rPr lang="en-US" dirty="0">
                  <a:latin typeface="Verdana" panose="020B0604030504040204" pitchFamily="34" charset="0"/>
                  <a:ea typeface="Verdana" panose="020B0604030504040204" pitchFamily="34" charset="0"/>
                </a:rPr>
                <a:t>Sugar Shop has 2 bins of jawbreakers. One bin has 5    pounds of jawbreakers, and the other one has 4    pounds of jawbreakers. The store sold 5 baggies of jawbreakers. Each baggie contains 1  pounds of jawbreakers. </a:t>
              </a:r>
            </a:p>
            <a:p>
              <a:pPr algn="ctr"/>
              <a:endParaRPr lang="en-US" dirty="0">
                <a:latin typeface="Century Gothic" panose="020B0502020202020204" pitchFamily="34" charset="0"/>
              </a:endParaRPr>
            </a:p>
          </p:txBody>
        </p:sp>
        <p:sp>
          <p:nvSpPr>
            <p:cNvPr id="8" name="TextBox 7">
              <a:extLst>
                <a:ext uri="{FF2B5EF4-FFF2-40B4-BE49-F238E27FC236}">
                  <a16:creationId xmlns:a16="http://schemas.microsoft.com/office/drawing/2014/main" id="{BA4AA62C-D38D-30AE-426F-9693125CD02E}"/>
                </a:ext>
              </a:extLst>
            </p:cNvPr>
            <p:cNvSpPr txBox="1"/>
            <p:nvPr/>
          </p:nvSpPr>
          <p:spPr>
            <a:xfrm>
              <a:off x="8116422" y="3461374"/>
              <a:ext cx="391886" cy="646332"/>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2</a:t>
              </a:r>
            </a:p>
            <a:p>
              <a:r>
                <a:rPr lang="en-US" dirty="0">
                  <a:latin typeface="Verdana" panose="020B0604030504040204" pitchFamily="34" charset="0"/>
                  <a:ea typeface="Verdana" panose="020B0604030504040204" pitchFamily="34" charset="0"/>
                </a:rPr>
                <a:t>3</a:t>
              </a:r>
            </a:p>
          </p:txBody>
        </p:sp>
        <p:sp>
          <p:nvSpPr>
            <p:cNvPr id="9" name="TextBox 8">
              <a:extLst>
                <a:ext uri="{FF2B5EF4-FFF2-40B4-BE49-F238E27FC236}">
                  <a16:creationId xmlns:a16="http://schemas.microsoft.com/office/drawing/2014/main" id="{78FD26A3-83AD-D6D0-19E9-58A3CDBE91D0}"/>
                </a:ext>
              </a:extLst>
            </p:cNvPr>
            <p:cNvSpPr txBox="1"/>
            <p:nvPr/>
          </p:nvSpPr>
          <p:spPr>
            <a:xfrm>
              <a:off x="9256701" y="3913298"/>
              <a:ext cx="391886" cy="646332"/>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10" name="TextBox 9">
              <a:extLst>
                <a:ext uri="{FF2B5EF4-FFF2-40B4-BE49-F238E27FC236}">
                  <a16:creationId xmlns:a16="http://schemas.microsoft.com/office/drawing/2014/main" id="{AF49D944-E686-3A70-4DBB-3E9026A4C601}"/>
                </a:ext>
              </a:extLst>
            </p:cNvPr>
            <p:cNvSpPr txBox="1"/>
            <p:nvPr/>
          </p:nvSpPr>
          <p:spPr>
            <a:xfrm>
              <a:off x="10725745" y="5016141"/>
              <a:ext cx="391886" cy="646332"/>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6</a:t>
              </a:r>
            </a:p>
          </p:txBody>
        </p:sp>
      </p:gr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grpSp>
        <p:nvGrpSpPr>
          <p:cNvPr id="5" name="Group 4">
            <a:extLst>
              <a:ext uri="{FF2B5EF4-FFF2-40B4-BE49-F238E27FC236}">
                <a16:creationId xmlns:a16="http://schemas.microsoft.com/office/drawing/2014/main" id="{803BD7F3-26FE-7BE4-27A4-1263E04DE0C1}"/>
              </a:ext>
            </a:extLst>
          </p:cNvPr>
          <p:cNvGrpSpPr/>
          <p:nvPr/>
        </p:nvGrpSpPr>
        <p:grpSpPr>
          <a:xfrm>
            <a:off x="5636708" y="2005827"/>
            <a:ext cx="5036056" cy="3139321"/>
            <a:chOff x="6455450" y="2586680"/>
            <a:chExt cx="5036056" cy="3973388"/>
          </a:xfrm>
        </p:grpSpPr>
        <p:sp>
          <p:nvSpPr>
            <p:cNvPr id="7" name="TextBox 6">
              <a:extLst>
                <a:ext uri="{FF2B5EF4-FFF2-40B4-BE49-F238E27FC236}">
                  <a16:creationId xmlns:a16="http://schemas.microsoft.com/office/drawing/2014/main" id="{1376E8D3-4BF5-370B-6DDF-D25A380C1F5F}"/>
                </a:ext>
              </a:extLst>
            </p:cNvPr>
            <p:cNvSpPr txBox="1"/>
            <p:nvPr/>
          </p:nvSpPr>
          <p:spPr>
            <a:xfrm>
              <a:off x="6455450" y="2586680"/>
              <a:ext cx="5036056" cy="3973388"/>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pPr>
                <a:lnSpc>
                  <a:spcPct val="150000"/>
                </a:lnSpc>
              </a:pPr>
              <a:r>
                <a:rPr lang="en-US" dirty="0">
                  <a:latin typeface="Verdana" panose="020B0604030504040204" pitchFamily="34" charset="0"/>
                  <a:ea typeface="Verdana" panose="020B0604030504040204" pitchFamily="34" charset="0"/>
                </a:rPr>
                <a:t>Sugar Shop has 2 bins of jawbreakers. One bin has 5    pounds of jawbreakers, and the other one has 4    pounds of jawbreakers. The store sold 5 baggies of jawbreakers. Each baggie contains 1  pounds of jawbreakers. </a:t>
              </a:r>
            </a:p>
            <a:p>
              <a:pPr algn="ctr"/>
              <a:endParaRPr lang="en-US" dirty="0">
                <a:latin typeface="Century Gothic" panose="020B0502020202020204" pitchFamily="34" charset="0"/>
              </a:endParaRPr>
            </a:p>
          </p:txBody>
        </p:sp>
        <p:sp>
          <p:nvSpPr>
            <p:cNvPr id="8" name="TextBox 7">
              <a:extLst>
                <a:ext uri="{FF2B5EF4-FFF2-40B4-BE49-F238E27FC236}">
                  <a16:creationId xmlns:a16="http://schemas.microsoft.com/office/drawing/2014/main" id="{0A201E79-723E-89CB-FA54-27827B75E549}"/>
                </a:ext>
              </a:extLst>
            </p:cNvPr>
            <p:cNvSpPr txBox="1"/>
            <p:nvPr/>
          </p:nvSpPr>
          <p:spPr>
            <a:xfrm>
              <a:off x="8116422" y="3461374"/>
              <a:ext cx="391886" cy="646332"/>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2</a:t>
              </a:r>
            </a:p>
            <a:p>
              <a:r>
                <a:rPr lang="en-US" dirty="0">
                  <a:latin typeface="Verdana" panose="020B0604030504040204" pitchFamily="34" charset="0"/>
                  <a:ea typeface="Verdana" panose="020B0604030504040204" pitchFamily="34" charset="0"/>
                </a:rPr>
                <a:t>3</a:t>
              </a:r>
            </a:p>
          </p:txBody>
        </p:sp>
        <p:sp>
          <p:nvSpPr>
            <p:cNvPr id="9" name="TextBox 8">
              <a:extLst>
                <a:ext uri="{FF2B5EF4-FFF2-40B4-BE49-F238E27FC236}">
                  <a16:creationId xmlns:a16="http://schemas.microsoft.com/office/drawing/2014/main" id="{8C259C48-F2F9-2FDB-6DF7-28EF50EE4703}"/>
                </a:ext>
              </a:extLst>
            </p:cNvPr>
            <p:cNvSpPr txBox="1"/>
            <p:nvPr/>
          </p:nvSpPr>
          <p:spPr>
            <a:xfrm>
              <a:off x="9256701" y="3913298"/>
              <a:ext cx="391886" cy="646332"/>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10" name="TextBox 9">
              <a:extLst>
                <a:ext uri="{FF2B5EF4-FFF2-40B4-BE49-F238E27FC236}">
                  <a16:creationId xmlns:a16="http://schemas.microsoft.com/office/drawing/2014/main" id="{11D078BC-3F89-C04D-3832-EC0C028E96D9}"/>
                </a:ext>
              </a:extLst>
            </p:cNvPr>
            <p:cNvSpPr txBox="1"/>
            <p:nvPr/>
          </p:nvSpPr>
          <p:spPr>
            <a:xfrm>
              <a:off x="10725745" y="5016141"/>
              <a:ext cx="391886" cy="646332"/>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6</a:t>
              </a:r>
            </a:p>
          </p:txBody>
        </p:sp>
      </p:gr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8636" y="584795"/>
            <a:ext cx="6522485" cy="1784100"/>
          </a:xfrm>
        </p:spPr>
        <p:txBody>
          <a:bodyPr>
            <a:normAutofit/>
          </a:bodyPr>
          <a:lstStyle/>
          <a:p>
            <a:r>
              <a:rPr lang="en-US" dirty="0"/>
              <a:t>the total amount of jawbreakers at the store is 10     because there are </a:t>
            </a:r>
            <a:r>
              <a:rPr lang="en-US"/>
              <a:t>2 bins</a:t>
            </a:r>
            <a:endParaRPr lang="en-US" dirty="0"/>
          </a:p>
          <a:p>
            <a:endParaRPr lang="en-US" dirty="0"/>
          </a:p>
          <a:p>
            <a:r>
              <a:rPr lang="en-US" dirty="0"/>
              <a:t>5     × 2 = 10 </a:t>
            </a:r>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11B48423-5333-EED9-50C3-6DA1123220F2}"/>
              </a:ext>
            </a:extLst>
          </p:cNvPr>
          <p:cNvSpPr/>
          <p:nvPr/>
        </p:nvSpPr>
        <p:spPr>
          <a:xfrm>
            <a:off x="7666443" y="2841591"/>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grpSp>
        <p:nvGrpSpPr>
          <p:cNvPr id="3" name="Group 2">
            <a:extLst>
              <a:ext uri="{FF2B5EF4-FFF2-40B4-BE49-F238E27FC236}">
                <a16:creationId xmlns:a16="http://schemas.microsoft.com/office/drawing/2014/main" id="{3278893A-A2BC-A88A-8898-0CE4BF9E07D5}"/>
              </a:ext>
            </a:extLst>
          </p:cNvPr>
          <p:cNvGrpSpPr/>
          <p:nvPr/>
        </p:nvGrpSpPr>
        <p:grpSpPr>
          <a:xfrm>
            <a:off x="740189" y="2815123"/>
            <a:ext cx="4917661" cy="2529282"/>
            <a:chOff x="6575247" y="1151346"/>
            <a:chExt cx="4917661" cy="2529282"/>
          </a:xfrm>
        </p:grpSpPr>
        <p:sp>
          <p:nvSpPr>
            <p:cNvPr id="8" name="TextBox 7">
              <a:extLst>
                <a:ext uri="{FF2B5EF4-FFF2-40B4-BE49-F238E27FC236}">
                  <a16:creationId xmlns:a16="http://schemas.microsoft.com/office/drawing/2014/main" id="{43279CD5-8A8A-8CBB-FD50-3DC2E15DB526}"/>
                </a:ext>
              </a:extLst>
            </p:cNvPr>
            <p:cNvSpPr txBox="1"/>
            <p:nvPr/>
          </p:nvSpPr>
          <p:spPr>
            <a:xfrm>
              <a:off x="6575247" y="1151346"/>
              <a:ext cx="4917661" cy="2529282"/>
            </a:xfrm>
            <a:prstGeom prst="rect">
              <a:avLst/>
            </a:prstGeom>
            <a:noFill/>
            <a:ln w="28575">
              <a:solidFill>
                <a:schemeClr val="bg1">
                  <a:lumMod val="75000"/>
                </a:schemeClr>
              </a:solidFill>
              <a:prstDash val="dash"/>
            </a:ln>
          </p:spPr>
          <p:txBody>
            <a:bodyPr wrap="square" rtlCol="0">
              <a:spAutoFit/>
            </a:bodyPr>
            <a:lstStyle/>
            <a:p>
              <a:pPr>
                <a:lnSpc>
                  <a:spcPct val="150000"/>
                </a:lnSpc>
              </a:pPr>
              <a:r>
                <a:rPr lang="en-US" dirty="0">
                  <a:latin typeface="Verdana" panose="020B0604030504040204" pitchFamily="34" charset="0"/>
                  <a:ea typeface="Verdana" panose="020B0604030504040204" pitchFamily="34" charset="0"/>
                </a:rPr>
                <a:t>Sugar Shop has 2 bins of jawbreakers. One bin has 5    pounds of jawbreakers, and the other one has 4    pounds of jawbreakers. The store sold 5 baggies of jawbreakers. Each baggie contains 1   pounds of jawbreakers. </a:t>
              </a:r>
            </a:p>
          </p:txBody>
        </p:sp>
        <p:sp>
          <p:nvSpPr>
            <p:cNvPr id="9" name="TextBox 8">
              <a:extLst>
                <a:ext uri="{FF2B5EF4-FFF2-40B4-BE49-F238E27FC236}">
                  <a16:creationId xmlns:a16="http://schemas.microsoft.com/office/drawing/2014/main" id="{BCE6BBFF-FE8A-C37C-7A3F-BF27F8E8DC50}"/>
                </a:ext>
              </a:extLst>
            </p:cNvPr>
            <p:cNvSpPr txBox="1"/>
            <p:nvPr/>
          </p:nvSpPr>
          <p:spPr>
            <a:xfrm>
              <a:off x="8219904" y="1514355"/>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2</a:t>
              </a:r>
            </a:p>
            <a:p>
              <a:r>
                <a:rPr lang="en-US" dirty="0">
                  <a:latin typeface="Verdana" panose="020B0604030504040204" pitchFamily="34" charset="0"/>
                  <a:ea typeface="Verdana" panose="020B0604030504040204" pitchFamily="34" charset="0"/>
                </a:rPr>
                <a:t>3</a:t>
              </a:r>
            </a:p>
          </p:txBody>
        </p:sp>
        <p:sp>
          <p:nvSpPr>
            <p:cNvPr id="10" name="TextBox 9">
              <a:extLst>
                <a:ext uri="{FF2B5EF4-FFF2-40B4-BE49-F238E27FC236}">
                  <a16:creationId xmlns:a16="http://schemas.microsoft.com/office/drawing/2014/main" id="{846CFADE-4850-3CFB-4B3C-F4CC2556913B}"/>
                </a:ext>
              </a:extLst>
            </p:cNvPr>
            <p:cNvSpPr txBox="1"/>
            <p:nvPr/>
          </p:nvSpPr>
          <p:spPr>
            <a:xfrm>
              <a:off x="9386055" y="1922575"/>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11" name="TextBox 10">
              <a:extLst>
                <a:ext uri="{FF2B5EF4-FFF2-40B4-BE49-F238E27FC236}">
                  <a16:creationId xmlns:a16="http://schemas.microsoft.com/office/drawing/2014/main" id="{8A0CF24E-2097-E1DD-35FB-207C7B126CB9}"/>
                </a:ext>
              </a:extLst>
            </p:cNvPr>
            <p:cNvSpPr txBox="1"/>
            <p:nvPr/>
          </p:nvSpPr>
          <p:spPr>
            <a:xfrm>
              <a:off x="10823716" y="2786156"/>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6</a:t>
              </a:r>
            </a:p>
          </p:txBody>
        </p:sp>
      </p:grpSp>
      <p:sp>
        <p:nvSpPr>
          <p:cNvPr id="12" name="TextBox 11">
            <a:extLst>
              <a:ext uri="{FF2B5EF4-FFF2-40B4-BE49-F238E27FC236}">
                <a16:creationId xmlns:a16="http://schemas.microsoft.com/office/drawing/2014/main" id="{E48B5371-F12C-8D90-6A87-F28B16D54348}"/>
              </a:ext>
            </a:extLst>
          </p:cNvPr>
          <p:cNvSpPr txBox="1"/>
          <p:nvPr/>
        </p:nvSpPr>
        <p:spPr>
          <a:xfrm>
            <a:off x="2591866" y="1622930"/>
            <a:ext cx="391886"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2</a:t>
            </a:r>
          </a:p>
          <a:p>
            <a:r>
              <a:rPr lang="en-US" sz="2400" dirty="0">
                <a:latin typeface="Century Gothic" panose="020B0502020202020204" pitchFamily="34" charset="0"/>
                <a:ea typeface="Verdana" panose="020B0604030504040204" pitchFamily="34" charset="0"/>
              </a:rPr>
              <a:t>3</a:t>
            </a:r>
          </a:p>
        </p:txBody>
      </p:sp>
      <p:sp>
        <p:nvSpPr>
          <p:cNvPr id="13" name="TextBox 12">
            <a:extLst>
              <a:ext uri="{FF2B5EF4-FFF2-40B4-BE49-F238E27FC236}">
                <a16:creationId xmlns:a16="http://schemas.microsoft.com/office/drawing/2014/main" id="{AF3BEAEB-15C3-E946-8E5B-D728C2B20D67}"/>
              </a:ext>
            </a:extLst>
          </p:cNvPr>
          <p:cNvSpPr txBox="1"/>
          <p:nvPr/>
        </p:nvSpPr>
        <p:spPr>
          <a:xfrm>
            <a:off x="4133441" y="1622030"/>
            <a:ext cx="391886"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2</a:t>
            </a:r>
          </a:p>
          <a:p>
            <a:r>
              <a:rPr lang="en-US" sz="2400" dirty="0">
                <a:latin typeface="Century Gothic" panose="020B0502020202020204" pitchFamily="34" charset="0"/>
                <a:ea typeface="Verdana" panose="020B0604030504040204" pitchFamily="34" charset="0"/>
              </a:rPr>
              <a:t>3</a:t>
            </a:r>
          </a:p>
        </p:txBody>
      </p:sp>
      <p:sp>
        <p:nvSpPr>
          <p:cNvPr id="14" name="TextBox 13">
            <a:extLst>
              <a:ext uri="{FF2B5EF4-FFF2-40B4-BE49-F238E27FC236}">
                <a16:creationId xmlns:a16="http://schemas.microsoft.com/office/drawing/2014/main" id="{D7803001-688B-D324-0067-E656A4154237}"/>
              </a:ext>
            </a:extLst>
          </p:cNvPr>
          <p:cNvSpPr txBox="1"/>
          <p:nvPr/>
        </p:nvSpPr>
        <p:spPr>
          <a:xfrm>
            <a:off x="1893632" y="836490"/>
            <a:ext cx="391886"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2</a:t>
            </a:r>
          </a:p>
          <a:p>
            <a:r>
              <a:rPr lang="en-US" sz="2400" dirty="0">
                <a:latin typeface="Century Gothic" panose="020B0502020202020204" pitchFamily="34" charset="0"/>
                <a:ea typeface="Verdana" panose="020B0604030504040204" pitchFamily="34" charset="0"/>
              </a:rPr>
              <a:t>3</a:t>
            </a:r>
          </a:p>
        </p:txBody>
      </p:sp>
      <p:sp>
        <p:nvSpPr>
          <p:cNvPr id="15" name="Content Placeholder 1">
            <a:extLst>
              <a:ext uri="{FF2B5EF4-FFF2-40B4-BE49-F238E27FC236}">
                <a16:creationId xmlns:a16="http://schemas.microsoft.com/office/drawing/2014/main" id="{E843F6BC-3595-70F3-E4FF-ACAACD7B8CC3}"/>
              </a:ext>
            </a:extLst>
          </p:cNvPr>
          <p:cNvSpPr txBox="1">
            <a:spLocks/>
          </p:cNvSpPr>
          <p:nvPr/>
        </p:nvSpPr>
        <p:spPr>
          <a:xfrm>
            <a:off x="5775061" y="359939"/>
            <a:ext cx="6727370" cy="1784100"/>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457200" indent="-457200">
              <a:buAutoNum type="arabicPlain" startAt="5"/>
            </a:pPr>
            <a:r>
              <a:rPr lang="en-US" dirty="0"/>
              <a:t>+ 4      = 5       + 4</a:t>
            </a:r>
          </a:p>
          <a:p>
            <a:pPr marL="457200" indent="-457200">
              <a:buAutoNum type="arabicPlain" startAt="5"/>
            </a:pPr>
            <a:endParaRPr lang="en-US" dirty="0"/>
          </a:p>
          <a:p>
            <a:r>
              <a:rPr lang="en-US" dirty="0"/>
              <a:t>9         = 10 </a:t>
            </a:r>
          </a:p>
        </p:txBody>
      </p:sp>
      <p:grpSp>
        <p:nvGrpSpPr>
          <p:cNvPr id="22" name="Group 21">
            <a:extLst>
              <a:ext uri="{FF2B5EF4-FFF2-40B4-BE49-F238E27FC236}">
                <a16:creationId xmlns:a16="http://schemas.microsoft.com/office/drawing/2014/main" id="{3D0F6DC8-3565-3FEA-7D13-EDE8F63E6D24}"/>
              </a:ext>
            </a:extLst>
          </p:cNvPr>
          <p:cNvGrpSpPr/>
          <p:nvPr/>
        </p:nvGrpSpPr>
        <p:grpSpPr>
          <a:xfrm>
            <a:off x="7852464" y="532532"/>
            <a:ext cx="3211336" cy="1673278"/>
            <a:chOff x="7852464" y="532532"/>
            <a:chExt cx="3211336" cy="1673278"/>
          </a:xfrm>
        </p:grpSpPr>
        <p:sp>
          <p:nvSpPr>
            <p:cNvPr id="16" name="TextBox 15">
              <a:extLst>
                <a:ext uri="{FF2B5EF4-FFF2-40B4-BE49-F238E27FC236}">
                  <a16:creationId xmlns:a16="http://schemas.microsoft.com/office/drawing/2014/main" id="{60D9B178-D18D-FDFA-A1E7-802605726DAA}"/>
                </a:ext>
              </a:extLst>
            </p:cNvPr>
            <p:cNvSpPr txBox="1"/>
            <p:nvPr/>
          </p:nvSpPr>
          <p:spPr>
            <a:xfrm>
              <a:off x="7852464" y="538830"/>
              <a:ext cx="391886"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2</a:t>
              </a:r>
            </a:p>
            <a:p>
              <a:r>
                <a:rPr lang="en-US" sz="2400" dirty="0">
                  <a:latin typeface="Century Gothic" panose="020B0502020202020204" pitchFamily="34" charset="0"/>
                  <a:ea typeface="Verdana" panose="020B0604030504040204" pitchFamily="34" charset="0"/>
                </a:rPr>
                <a:t>3</a:t>
              </a:r>
            </a:p>
          </p:txBody>
        </p:sp>
        <p:sp>
          <p:nvSpPr>
            <p:cNvPr id="17" name="TextBox 16">
              <a:extLst>
                <a:ext uri="{FF2B5EF4-FFF2-40B4-BE49-F238E27FC236}">
                  <a16:creationId xmlns:a16="http://schemas.microsoft.com/office/drawing/2014/main" id="{ADFA4B12-FEA9-62BB-0697-043540B4037A}"/>
                </a:ext>
              </a:extLst>
            </p:cNvPr>
            <p:cNvSpPr txBox="1"/>
            <p:nvPr/>
          </p:nvSpPr>
          <p:spPr>
            <a:xfrm>
              <a:off x="8583278" y="553373"/>
              <a:ext cx="391886"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3</a:t>
              </a:r>
            </a:p>
            <a:p>
              <a:r>
                <a:rPr lang="en-US" sz="2400" dirty="0">
                  <a:latin typeface="Century Gothic" panose="020B0502020202020204" pitchFamily="34" charset="0"/>
                  <a:ea typeface="Verdana" panose="020B0604030504040204" pitchFamily="34" charset="0"/>
                </a:rPr>
                <a:t>8</a:t>
              </a:r>
            </a:p>
          </p:txBody>
        </p:sp>
        <p:sp>
          <p:nvSpPr>
            <p:cNvPr id="18" name="TextBox 17">
              <a:extLst>
                <a:ext uri="{FF2B5EF4-FFF2-40B4-BE49-F238E27FC236}">
                  <a16:creationId xmlns:a16="http://schemas.microsoft.com/office/drawing/2014/main" id="{6C444EE8-FFD6-6509-BC67-0D8E7174CEFD}"/>
                </a:ext>
              </a:extLst>
            </p:cNvPr>
            <p:cNvSpPr txBox="1"/>
            <p:nvPr/>
          </p:nvSpPr>
          <p:spPr>
            <a:xfrm>
              <a:off x="9543819" y="532532"/>
              <a:ext cx="565337"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16</a:t>
              </a:r>
            </a:p>
            <a:p>
              <a:r>
                <a:rPr lang="en-US" sz="2400" dirty="0">
                  <a:latin typeface="Century Gothic" panose="020B0502020202020204" pitchFamily="34" charset="0"/>
                  <a:ea typeface="Verdana" panose="020B0604030504040204" pitchFamily="34" charset="0"/>
                </a:rPr>
                <a:t>24</a:t>
              </a:r>
            </a:p>
          </p:txBody>
        </p:sp>
        <p:sp>
          <p:nvSpPr>
            <p:cNvPr id="19" name="TextBox 18">
              <a:extLst>
                <a:ext uri="{FF2B5EF4-FFF2-40B4-BE49-F238E27FC236}">
                  <a16:creationId xmlns:a16="http://schemas.microsoft.com/office/drawing/2014/main" id="{49514D99-81A7-82F8-624F-68FE398F78CF}"/>
                </a:ext>
              </a:extLst>
            </p:cNvPr>
            <p:cNvSpPr txBox="1"/>
            <p:nvPr/>
          </p:nvSpPr>
          <p:spPr>
            <a:xfrm>
              <a:off x="10498463" y="532819"/>
              <a:ext cx="565337" cy="830997"/>
            </a:xfrm>
            <a:prstGeom prst="rect">
              <a:avLst/>
            </a:prstGeom>
            <a:noFill/>
          </p:spPr>
          <p:txBody>
            <a:bodyPr wrap="square" rtlCol="0">
              <a:spAutoFit/>
            </a:bodyPr>
            <a:lstStyle/>
            <a:p>
              <a:pPr algn="ctr"/>
              <a:r>
                <a:rPr lang="en-US" sz="2400" u="sng" dirty="0">
                  <a:latin typeface="Century Gothic" panose="020B0502020202020204" pitchFamily="34" charset="0"/>
                  <a:ea typeface="Verdana" panose="020B0604030504040204" pitchFamily="34" charset="0"/>
                </a:rPr>
                <a:t>9 </a:t>
              </a:r>
            </a:p>
            <a:p>
              <a:pPr algn="ctr"/>
              <a:r>
                <a:rPr lang="en-US" sz="2400" dirty="0">
                  <a:latin typeface="Century Gothic" panose="020B0502020202020204" pitchFamily="34" charset="0"/>
                  <a:ea typeface="Verdana" panose="020B0604030504040204" pitchFamily="34" charset="0"/>
                </a:rPr>
                <a:t>24</a:t>
              </a:r>
            </a:p>
          </p:txBody>
        </p:sp>
        <p:sp>
          <p:nvSpPr>
            <p:cNvPr id="20" name="TextBox 19">
              <a:extLst>
                <a:ext uri="{FF2B5EF4-FFF2-40B4-BE49-F238E27FC236}">
                  <a16:creationId xmlns:a16="http://schemas.microsoft.com/office/drawing/2014/main" id="{B0C940EA-3E7D-905C-CDB9-0254146EFE5E}"/>
                </a:ext>
              </a:extLst>
            </p:cNvPr>
            <p:cNvSpPr txBox="1"/>
            <p:nvPr/>
          </p:nvSpPr>
          <p:spPr>
            <a:xfrm>
              <a:off x="8530545" y="1370194"/>
              <a:ext cx="565337"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25</a:t>
              </a:r>
            </a:p>
            <a:p>
              <a:r>
                <a:rPr lang="en-US" sz="2400" dirty="0">
                  <a:latin typeface="Century Gothic" panose="020B0502020202020204" pitchFamily="34" charset="0"/>
                  <a:ea typeface="Verdana" panose="020B0604030504040204" pitchFamily="34" charset="0"/>
                </a:rPr>
                <a:t>24</a:t>
              </a:r>
            </a:p>
          </p:txBody>
        </p:sp>
        <p:sp>
          <p:nvSpPr>
            <p:cNvPr id="21" name="TextBox 20">
              <a:extLst>
                <a:ext uri="{FF2B5EF4-FFF2-40B4-BE49-F238E27FC236}">
                  <a16:creationId xmlns:a16="http://schemas.microsoft.com/office/drawing/2014/main" id="{CF47A47B-A75C-2A33-0119-AE2AA644B876}"/>
                </a:ext>
              </a:extLst>
            </p:cNvPr>
            <p:cNvSpPr txBox="1"/>
            <p:nvPr/>
          </p:nvSpPr>
          <p:spPr>
            <a:xfrm>
              <a:off x="9834110" y="1374813"/>
              <a:ext cx="565337" cy="830997"/>
            </a:xfrm>
            <a:prstGeom prst="rect">
              <a:avLst/>
            </a:prstGeom>
            <a:noFill/>
          </p:spPr>
          <p:txBody>
            <a:bodyPr wrap="square" rtlCol="0">
              <a:spAutoFit/>
            </a:bodyPr>
            <a:lstStyle/>
            <a:p>
              <a:pPr algn="ctr"/>
              <a:r>
                <a:rPr lang="en-US" sz="2400" u="sng" dirty="0">
                  <a:latin typeface="Century Gothic" panose="020B0502020202020204" pitchFamily="34" charset="0"/>
                  <a:ea typeface="Verdana" panose="020B0604030504040204" pitchFamily="34" charset="0"/>
                </a:rPr>
                <a:t>1  </a:t>
              </a:r>
            </a:p>
            <a:p>
              <a:pPr algn="ctr"/>
              <a:r>
                <a:rPr lang="en-US" sz="2400" dirty="0">
                  <a:latin typeface="Century Gothic" panose="020B0502020202020204" pitchFamily="34" charset="0"/>
                  <a:ea typeface="Verdana" panose="020B0604030504040204" pitchFamily="34" charset="0"/>
                </a:rPr>
                <a:t>24</a:t>
              </a:r>
            </a:p>
          </p:txBody>
        </p:sp>
      </p:gr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3D40E-AFC1-7E7D-A0B5-968E5B0ECB7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99C2E30-4C8D-CE46-9BC0-2F15CA18F068}"/>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0F145EA1-7C03-6F76-E0DC-7BE88A6F8B99}"/>
              </a:ext>
            </a:extLst>
          </p:cNvPr>
          <p:cNvSpPr/>
          <p:nvPr/>
        </p:nvSpPr>
        <p:spPr>
          <a:xfrm>
            <a:off x="7666443" y="2841591"/>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grpSp>
        <p:nvGrpSpPr>
          <p:cNvPr id="3" name="Group 2">
            <a:extLst>
              <a:ext uri="{FF2B5EF4-FFF2-40B4-BE49-F238E27FC236}">
                <a16:creationId xmlns:a16="http://schemas.microsoft.com/office/drawing/2014/main" id="{F029DF29-BA5D-1F16-CC68-EC71A3274104}"/>
              </a:ext>
            </a:extLst>
          </p:cNvPr>
          <p:cNvGrpSpPr/>
          <p:nvPr/>
        </p:nvGrpSpPr>
        <p:grpSpPr>
          <a:xfrm>
            <a:off x="740189" y="2537548"/>
            <a:ext cx="4922635" cy="2529282"/>
            <a:chOff x="6575247" y="1281978"/>
            <a:chExt cx="4922635" cy="2529282"/>
          </a:xfrm>
        </p:grpSpPr>
        <p:sp>
          <p:nvSpPr>
            <p:cNvPr id="8" name="TextBox 7">
              <a:extLst>
                <a:ext uri="{FF2B5EF4-FFF2-40B4-BE49-F238E27FC236}">
                  <a16:creationId xmlns:a16="http://schemas.microsoft.com/office/drawing/2014/main" id="{327920E7-4DB6-C89D-EBE3-8C3BC3536DA6}"/>
                </a:ext>
              </a:extLst>
            </p:cNvPr>
            <p:cNvSpPr txBox="1"/>
            <p:nvPr/>
          </p:nvSpPr>
          <p:spPr>
            <a:xfrm>
              <a:off x="6575247" y="1281978"/>
              <a:ext cx="4922635" cy="2529282"/>
            </a:xfrm>
            <a:prstGeom prst="rect">
              <a:avLst/>
            </a:prstGeom>
            <a:noFill/>
            <a:ln w="28575">
              <a:solidFill>
                <a:schemeClr val="bg1">
                  <a:lumMod val="75000"/>
                </a:schemeClr>
              </a:solidFill>
              <a:prstDash val="dash"/>
            </a:ln>
          </p:spPr>
          <p:txBody>
            <a:bodyPr wrap="square" rtlCol="0">
              <a:spAutoFit/>
            </a:bodyPr>
            <a:lstStyle/>
            <a:p>
              <a:pPr>
                <a:lnSpc>
                  <a:spcPct val="150000"/>
                </a:lnSpc>
              </a:pPr>
              <a:r>
                <a:rPr lang="en-US" dirty="0">
                  <a:latin typeface="Verdana" panose="020B0604030504040204" pitchFamily="34" charset="0"/>
                  <a:ea typeface="Verdana" panose="020B0604030504040204" pitchFamily="34" charset="0"/>
                </a:rPr>
                <a:t>Sugar Shop has 2 bins of jawbreakers. One bin has 5    pounds of jawbreakers, and the other one has 4    pounds of jawbreakers. The store sold 5 baggies of jawbreakers. Each baggie contains 1   pounds of jawbreakers. </a:t>
              </a:r>
            </a:p>
          </p:txBody>
        </p:sp>
        <p:sp>
          <p:nvSpPr>
            <p:cNvPr id="9" name="TextBox 8">
              <a:extLst>
                <a:ext uri="{FF2B5EF4-FFF2-40B4-BE49-F238E27FC236}">
                  <a16:creationId xmlns:a16="http://schemas.microsoft.com/office/drawing/2014/main" id="{DD0EA2B0-9946-7993-2F59-DDA0FB9BBC21}"/>
                </a:ext>
              </a:extLst>
            </p:cNvPr>
            <p:cNvSpPr txBox="1"/>
            <p:nvPr/>
          </p:nvSpPr>
          <p:spPr>
            <a:xfrm>
              <a:off x="8219904" y="1612329"/>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2</a:t>
              </a:r>
            </a:p>
            <a:p>
              <a:r>
                <a:rPr lang="en-US" dirty="0">
                  <a:latin typeface="Verdana" panose="020B0604030504040204" pitchFamily="34" charset="0"/>
                  <a:ea typeface="Verdana" panose="020B0604030504040204" pitchFamily="34" charset="0"/>
                </a:rPr>
                <a:t>3</a:t>
              </a:r>
            </a:p>
          </p:txBody>
        </p:sp>
        <p:sp>
          <p:nvSpPr>
            <p:cNvPr id="10" name="TextBox 9">
              <a:extLst>
                <a:ext uri="{FF2B5EF4-FFF2-40B4-BE49-F238E27FC236}">
                  <a16:creationId xmlns:a16="http://schemas.microsoft.com/office/drawing/2014/main" id="{A3BFFBD7-8296-02BF-1D2A-26C28236C42A}"/>
                </a:ext>
              </a:extLst>
            </p:cNvPr>
            <p:cNvSpPr txBox="1"/>
            <p:nvPr/>
          </p:nvSpPr>
          <p:spPr>
            <a:xfrm>
              <a:off x="9386055" y="2020549"/>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3</a:t>
              </a:r>
            </a:p>
            <a:p>
              <a:r>
                <a:rPr lang="en-US" dirty="0">
                  <a:latin typeface="Verdana" panose="020B0604030504040204" pitchFamily="34" charset="0"/>
                  <a:ea typeface="Verdana" panose="020B0604030504040204" pitchFamily="34" charset="0"/>
                </a:rPr>
                <a:t>8</a:t>
              </a:r>
            </a:p>
          </p:txBody>
        </p:sp>
        <p:sp>
          <p:nvSpPr>
            <p:cNvPr id="11" name="TextBox 10">
              <a:extLst>
                <a:ext uri="{FF2B5EF4-FFF2-40B4-BE49-F238E27FC236}">
                  <a16:creationId xmlns:a16="http://schemas.microsoft.com/office/drawing/2014/main" id="{7FEDE891-6D09-D764-DE9C-16CADE005DAB}"/>
                </a:ext>
              </a:extLst>
            </p:cNvPr>
            <p:cNvSpPr txBox="1"/>
            <p:nvPr/>
          </p:nvSpPr>
          <p:spPr>
            <a:xfrm>
              <a:off x="10823716" y="2884130"/>
              <a:ext cx="391886"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6</a:t>
              </a:r>
            </a:p>
          </p:txBody>
        </p:sp>
      </p:grpSp>
      <p:sp>
        <p:nvSpPr>
          <p:cNvPr id="14" name="Content Placeholder 1">
            <a:extLst>
              <a:ext uri="{FF2B5EF4-FFF2-40B4-BE49-F238E27FC236}">
                <a16:creationId xmlns:a16="http://schemas.microsoft.com/office/drawing/2014/main" id="{7E00BDC5-F8EB-07DD-046F-F624614352EA}"/>
              </a:ext>
            </a:extLst>
          </p:cNvPr>
          <p:cNvSpPr txBox="1">
            <a:spLocks/>
          </p:cNvSpPr>
          <p:nvPr/>
        </p:nvSpPr>
        <p:spPr>
          <a:xfrm>
            <a:off x="-8636" y="584795"/>
            <a:ext cx="6104636" cy="1784100"/>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total amount of jawbreakers sold is 5     because</a:t>
            </a:r>
          </a:p>
          <a:p>
            <a:endParaRPr lang="en-US" dirty="0"/>
          </a:p>
          <a:p>
            <a:r>
              <a:rPr lang="en-US" dirty="0"/>
              <a:t>5 × 1    means the same thing as 5 +  </a:t>
            </a:r>
          </a:p>
        </p:txBody>
      </p:sp>
      <p:sp>
        <p:nvSpPr>
          <p:cNvPr id="15" name="TextBox 14">
            <a:extLst>
              <a:ext uri="{FF2B5EF4-FFF2-40B4-BE49-F238E27FC236}">
                <a16:creationId xmlns:a16="http://schemas.microsoft.com/office/drawing/2014/main" id="{A56DDC92-D70B-2DB0-F564-965F8159CADE}"/>
              </a:ext>
            </a:extLst>
          </p:cNvPr>
          <p:cNvSpPr txBox="1"/>
          <p:nvPr/>
        </p:nvSpPr>
        <p:spPr>
          <a:xfrm>
            <a:off x="1034866" y="1622029"/>
            <a:ext cx="391886"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1</a:t>
            </a:r>
          </a:p>
          <a:p>
            <a:r>
              <a:rPr lang="en-US" sz="2400" dirty="0">
                <a:latin typeface="Century Gothic" panose="020B0502020202020204" pitchFamily="34" charset="0"/>
                <a:ea typeface="Verdana" panose="020B0604030504040204" pitchFamily="34" charset="0"/>
              </a:rPr>
              <a:t>6</a:t>
            </a:r>
          </a:p>
        </p:txBody>
      </p:sp>
      <p:sp>
        <p:nvSpPr>
          <p:cNvPr id="16" name="TextBox 15">
            <a:extLst>
              <a:ext uri="{FF2B5EF4-FFF2-40B4-BE49-F238E27FC236}">
                <a16:creationId xmlns:a16="http://schemas.microsoft.com/office/drawing/2014/main" id="{E49D7121-9BAC-5E56-160B-B659024B0623}"/>
              </a:ext>
            </a:extLst>
          </p:cNvPr>
          <p:cNvSpPr txBox="1"/>
          <p:nvPr/>
        </p:nvSpPr>
        <p:spPr>
          <a:xfrm>
            <a:off x="5662824" y="1660970"/>
            <a:ext cx="391886"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1</a:t>
            </a:r>
          </a:p>
          <a:p>
            <a:r>
              <a:rPr lang="en-US" sz="2400" dirty="0">
                <a:latin typeface="Century Gothic" panose="020B0502020202020204" pitchFamily="34" charset="0"/>
                <a:ea typeface="Verdana" panose="020B0604030504040204" pitchFamily="34" charset="0"/>
              </a:rPr>
              <a:t>6</a:t>
            </a:r>
          </a:p>
        </p:txBody>
      </p:sp>
      <p:sp>
        <p:nvSpPr>
          <p:cNvPr id="17" name="TextBox 16">
            <a:extLst>
              <a:ext uri="{FF2B5EF4-FFF2-40B4-BE49-F238E27FC236}">
                <a16:creationId xmlns:a16="http://schemas.microsoft.com/office/drawing/2014/main" id="{75377BE3-62CB-EEBD-7D40-3FB820FFBAF4}"/>
              </a:ext>
            </a:extLst>
          </p:cNvPr>
          <p:cNvSpPr txBox="1"/>
          <p:nvPr/>
        </p:nvSpPr>
        <p:spPr>
          <a:xfrm>
            <a:off x="2271420" y="850177"/>
            <a:ext cx="391886"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1</a:t>
            </a:r>
          </a:p>
          <a:p>
            <a:r>
              <a:rPr lang="en-US" sz="2400" dirty="0">
                <a:latin typeface="Century Gothic" panose="020B0502020202020204" pitchFamily="34" charset="0"/>
                <a:ea typeface="Verdana" panose="020B0604030504040204" pitchFamily="34" charset="0"/>
              </a:rPr>
              <a:t>6</a:t>
            </a:r>
          </a:p>
        </p:txBody>
      </p:sp>
      <p:sp>
        <p:nvSpPr>
          <p:cNvPr id="18" name="Content Placeholder 1">
            <a:extLst>
              <a:ext uri="{FF2B5EF4-FFF2-40B4-BE49-F238E27FC236}">
                <a16:creationId xmlns:a16="http://schemas.microsoft.com/office/drawing/2014/main" id="{D2F63506-6DC7-CD64-9FD0-C482C66F2DB2}"/>
              </a:ext>
            </a:extLst>
          </p:cNvPr>
          <p:cNvSpPr txBox="1">
            <a:spLocks/>
          </p:cNvSpPr>
          <p:nvPr/>
        </p:nvSpPr>
        <p:spPr>
          <a:xfrm>
            <a:off x="5775061" y="359939"/>
            <a:ext cx="6727370" cy="1784100"/>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t>5 × 1      =    × </a:t>
            </a:r>
          </a:p>
          <a:p>
            <a:endParaRPr lang="en-US" dirty="0"/>
          </a:p>
          <a:p>
            <a:r>
              <a:rPr lang="en-US" dirty="0"/>
              <a:t>          = 5 </a:t>
            </a:r>
          </a:p>
        </p:txBody>
      </p:sp>
      <p:grpSp>
        <p:nvGrpSpPr>
          <p:cNvPr id="19" name="Group 18">
            <a:extLst>
              <a:ext uri="{FF2B5EF4-FFF2-40B4-BE49-F238E27FC236}">
                <a16:creationId xmlns:a16="http://schemas.microsoft.com/office/drawing/2014/main" id="{380C4860-E5C8-BBB5-6481-08786E8BBE8B}"/>
              </a:ext>
            </a:extLst>
          </p:cNvPr>
          <p:cNvGrpSpPr/>
          <p:nvPr/>
        </p:nvGrpSpPr>
        <p:grpSpPr>
          <a:xfrm>
            <a:off x="8573409" y="572392"/>
            <a:ext cx="1744393" cy="1633418"/>
            <a:chOff x="8573409" y="572392"/>
            <a:chExt cx="1744393" cy="1633418"/>
          </a:xfrm>
        </p:grpSpPr>
        <p:sp>
          <p:nvSpPr>
            <p:cNvPr id="21" name="TextBox 20">
              <a:extLst>
                <a:ext uri="{FF2B5EF4-FFF2-40B4-BE49-F238E27FC236}">
                  <a16:creationId xmlns:a16="http://schemas.microsoft.com/office/drawing/2014/main" id="{57C90F7F-8BB6-D0AA-8AAC-CED81DCA93E6}"/>
                </a:ext>
              </a:extLst>
            </p:cNvPr>
            <p:cNvSpPr txBox="1"/>
            <p:nvPr/>
          </p:nvSpPr>
          <p:spPr>
            <a:xfrm>
              <a:off x="8852674" y="590671"/>
              <a:ext cx="391886"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1</a:t>
              </a:r>
            </a:p>
            <a:p>
              <a:r>
                <a:rPr lang="en-US" sz="2400" dirty="0">
                  <a:latin typeface="Century Gothic" panose="020B0502020202020204" pitchFamily="34" charset="0"/>
                  <a:ea typeface="Verdana" panose="020B0604030504040204" pitchFamily="34" charset="0"/>
                </a:rPr>
                <a:t>6</a:t>
              </a:r>
            </a:p>
          </p:txBody>
        </p:sp>
        <p:sp>
          <p:nvSpPr>
            <p:cNvPr id="22" name="TextBox 21">
              <a:extLst>
                <a:ext uri="{FF2B5EF4-FFF2-40B4-BE49-F238E27FC236}">
                  <a16:creationId xmlns:a16="http://schemas.microsoft.com/office/drawing/2014/main" id="{E11DAE97-691D-868D-880A-912B876FF2CD}"/>
                </a:ext>
              </a:extLst>
            </p:cNvPr>
            <p:cNvSpPr txBox="1"/>
            <p:nvPr/>
          </p:nvSpPr>
          <p:spPr>
            <a:xfrm>
              <a:off x="9585849" y="572392"/>
              <a:ext cx="565337"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5</a:t>
              </a:r>
            </a:p>
            <a:p>
              <a:r>
                <a:rPr lang="en-US" sz="2400" dirty="0">
                  <a:latin typeface="Century Gothic" panose="020B0502020202020204" pitchFamily="34" charset="0"/>
                  <a:ea typeface="Verdana" panose="020B0604030504040204" pitchFamily="34" charset="0"/>
                </a:rPr>
                <a:t>1</a:t>
              </a:r>
            </a:p>
          </p:txBody>
        </p:sp>
        <p:sp>
          <p:nvSpPr>
            <p:cNvPr id="24" name="TextBox 23">
              <a:extLst>
                <a:ext uri="{FF2B5EF4-FFF2-40B4-BE49-F238E27FC236}">
                  <a16:creationId xmlns:a16="http://schemas.microsoft.com/office/drawing/2014/main" id="{220B4027-ABD7-D449-BA42-F7170D6064BC}"/>
                </a:ext>
              </a:extLst>
            </p:cNvPr>
            <p:cNvSpPr txBox="1"/>
            <p:nvPr/>
          </p:nvSpPr>
          <p:spPr>
            <a:xfrm>
              <a:off x="8573409" y="1370194"/>
              <a:ext cx="565337"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35</a:t>
              </a:r>
            </a:p>
            <a:p>
              <a:r>
                <a:rPr lang="en-US" sz="2400" dirty="0">
                  <a:latin typeface="Century Gothic" panose="020B0502020202020204" pitchFamily="34" charset="0"/>
                  <a:ea typeface="Verdana" panose="020B0604030504040204" pitchFamily="34" charset="0"/>
                </a:rPr>
                <a:t> 6</a:t>
              </a:r>
            </a:p>
          </p:txBody>
        </p:sp>
        <p:sp>
          <p:nvSpPr>
            <p:cNvPr id="25" name="TextBox 24">
              <a:extLst>
                <a:ext uri="{FF2B5EF4-FFF2-40B4-BE49-F238E27FC236}">
                  <a16:creationId xmlns:a16="http://schemas.microsoft.com/office/drawing/2014/main" id="{B9A34E04-15E7-7EF0-889F-6FEF082B74AF}"/>
                </a:ext>
              </a:extLst>
            </p:cNvPr>
            <p:cNvSpPr txBox="1"/>
            <p:nvPr/>
          </p:nvSpPr>
          <p:spPr>
            <a:xfrm>
              <a:off x="9752465" y="1374813"/>
              <a:ext cx="565337"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5  </a:t>
              </a:r>
            </a:p>
            <a:p>
              <a:r>
                <a:rPr lang="en-US" sz="2400" dirty="0">
                  <a:latin typeface="Century Gothic" panose="020B0502020202020204" pitchFamily="34" charset="0"/>
                  <a:ea typeface="Verdana" panose="020B0604030504040204" pitchFamily="34" charset="0"/>
                </a:rPr>
                <a:t>6</a:t>
              </a:r>
            </a:p>
          </p:txBody>
        </p:sp>
      </p:grpSp>
      <p:sp>
        <p:nvSpPr>
          <p:cNvPr id="26" name="TextBox 25">
            <a:extLst>
              <a:ext uri="{FF2B5EF4-FFF2-40B4-BE49-F238E27FC236}">
                <a16:creationId xmlns:a16="http://schemas.microsoft.com/office/drawing/2014/main" id="{A37D122E-115F-2A39-B4AA-49D6DA31866C}"/>
              </a:ext>
            </a:extLst>
          </p:cNvPr>
          <p:cNvSpPr txBox="1"/>
          <p:nvPr/>
        </p:nvSpPr>
        <p:spPr>
          <a:xfrm>
            <a:off x="10123984" y="571324"/>
            <a:ext cx="565337" cy="830997"/>
          </a:xfrm>
          <a:prstGeom prst="rect">
            <a:avLst/>
          </a:prstGeom>
          <a:noFill/>
        </p:spPr>
        <p:txBody>
          <a:bodyPr wrap="square" rtlCol="0">
            <a:spAutoFit/>
          </a:bodyPr>
          <a:lstStyle/>
          <a:p>
            <a:r>
              <a:rPr lang="en-US" sz="2400" u="sng" dirty="0">
                <a:latin typeface="Century Gothic" panose="020B0502020202020204" pitchFamily="34" charset="0"/>
                <a:ea typeface="Verdana" panose="020B0604030504040204" pitchFamily="34" charset="0"/>
              </a:rPr>
              <a:t>7</a:t>
            </a:r>
          </a:p>
          <a:p>
            <a:r>
              <a:rPr lang="en-US" sz="2400" dirty="0">
                <a:latin typeface="Century Gothic" panose="020B0502020202020204" pitchFamily="34" charset="0"/>
                <a:ea typeface="Verdana" panose="020B0604030504040204" pitchFamily="34" charset="0"/>
              </a:rPr>
              <a:t>6</a:t>
            </a:r>
          </a:p>
        </p:txBody>
      </p:sp>
    </p:spTree>
    <p:extLst>
      <p:ext uri="{BB962C8B-B14F-4D97-AF65-F5344CB8AC3E}">
        <p14:creationId xmlns:p14="http://schemas.microsoft.com/office/powerpoint/2010/main" val="380369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8" grpId="0"/>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3217</TotalTime>
  <Words>2722</Words>
  <Application>Microsoft Office PowerPoint</Application>
  <PresentationFormat>Widescreen</PresentationFormat>
  <Paragraphs>356</Paragraphs>
  <Slides>17</Slides>
  <Notes>17</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17</vt:i4>
      </vt:variant>
    </vt:vector>
  </HeadingPairs>
  <TitlesOfParts>
    <vt:vector size="29"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89</cp:revision>
  <dcterms:created xsi:type="dcterms:W3CDTF">2025-07-09T19:11:59Z</dcterms:created>
  <dcterms:modified xsi:type="dcterms:W3CDTF">2025-09-22T23:47:53Z</dcterms:modified>
</cp:coreProperties>
</file>