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6"/>
  </p:notesMasterIdLst>
  <p:sldIdLst>
    <p:sldId id="256" r:id="rId8"/>
    <p:sldId id="265" r:id="rId9"/>
    <p:sldId id="258" r:id="rId10"/>
    <p:sldId id="279" r:id="rId11"/>
    <p:sldId id="259" r:id="rId12"/>
    <p:sldId id="280" r:id="rId13"/>
    <p:sldId id="281" r:id="rId14"/>
    <p:sldId id="260" r:id="rId15"/>
    <p:sldId id="267" r:id="rId16"/>
    <p:sldId id="272" r:id="rId17"/>
    <p:sldId id="273" r:id="rId18"/>
    <p:sldId id="276" r:id="rId19"/>
    <p:sldId id="277" r:id="rId20"/>
    <p:sldId id="261" r:id="rId21"/>
    <p:sldId id="268" r:id="rId22"/>
    <p:sldId id="283" r:id="rId23"/>
    <p:sldId id="262"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C440"/>
    <a:srgbClr val="047AD2"/>
    <a:srgbClr val="089AF1"/>
    <a:srgbClr val="AEDEFC"/>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82D35-C7F4-4320-AA44-97EF15098087}" v="1" dt="2025-09-12T16:53:26.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72062" autoAdjust="0"/>
  </p:normalViewPr>
  <p:slideViewPr>
    <p:cSldViewPr snapToGrid="0">
      <p:cViewPr varScale="1">
        <p:scale>
          <a:sx n="77" d="100"/>
          <a:sy n="77" d="100"/>
        </p:scale>
        <p:origin x="1482" y="78"/>
      </p:cViewPr>
      <p:guideLst/>
    </p:cSldViewPr>
  </p:slideViewPr>
  <p:notesTextViewPr>
    <p:cViewPr>
      <p:scale>
        <a:sx n="1" d="1"/>
        <a:sy n="1" d="1"/>
      </p:scale>
      <p:origin x="0" y="-1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autier" userId="9f03ed452849cfae" providerId="LiveId" clId="{6621E366-ECA4-4117-9738-24FCD3636E48}"/>
    <pc:docChg chg="undo redo custSel addSld delSld modSld">
      <pc:chgData name="Carol Gautier" userId="9f03ed452849cfae" providerId="LiveId" clId="{6621E366-ECA4-4117-9738-24FCD3636E48}" dt="2025-07-30T18:19:44.887" v="3975" actId="1076"/>
      <pc:docMkLst>
        <pc:docMk/>
      </pc:docMkLst>
      <pc:sldChg chg="addSp modSp mod">
        <pc:chgData name="Carol Gautier" userId="9f03ed452849cfae" providerId="LiveId" clId="{6621E366-ECA4-4117-9738-24FCD3636E48}" dt="2025-07-30T17:42:35.033" v="3572" actId="6549"/>
        <pc:sldMkLst>
          <pc:docMk/>
          <pc:sldMk cId="176977563" sldId="265"/>
        </pc:sldMkLst>
      </pc:sldChg>
      <pc:sldChg chg="addSp delSp modSp mod modNotesTx">
        <pc:chgData name="Carol Gautier" userId="9f03ed452849cfae" providerId="LiveId" clId="{6621E366-ECA4-4117-9738-24FCD3636E48}" dt="2025-07-30T17:45:13.722" v="3597"/>
        <pc:sldMkLst>
          <pc:docMk/>
          <pc:sldMk cId="2172881330" sldId="267"/>
        </pc:sldMkLst>
      </pc:sldChg>
      <pc:sldChg chg="addSp delSp modSp mod">
        <pc:chgData name="Carol Gautier" userId="9f03ed452849cfae" providerId="LiveId" clId="{6621E366-ECA4-4117-9738-24FCD3636E48}" dt="2025-07-30T17:44:42.785" v="3592"/>
        <pc:sldMkLst>
          <pc:docMk/>
          <pc:sldMk cId="1873386740" sldId="268"/>
        </pc:sldMkLst>
      </pc:sldChg>
      <pc:sldChg chg="del">
        <pc:chgData name="Carol Gautier" userId="9f03ed452849cfae" providerId="LiveId" clId="{6621E366-ECA4-4117-9738-24FCD3636E48}" dt="2025-07-28T14:59:15.183" v="816" actId="47"/>
        <pc:sldMkLst>
          <pc:docMk/>
          <pc:sldMk cId="3860722883" sldId="270"/>
        </pc:sldMkLst>
      </pc:sldChg>
      <pc:sldChg chg="add del">
        <pc:chgData name="Carol Gautier" userId="9f03ed452849cfae" providerId="LiveId" clId="{6621E366-ECA4-4117-9738-24FCD3636E48}" dt="2025-07-28T14:59:17.481" v="817" actId="47"/>
        <pc:sldMkLst>
          <pc:docMk/>
          <pc:sldMk cId="3973114400" sldId="271"/>
        </pc:sldMkLst>
      </pc:sldChg>
      <pc:sldChg chg="modNotesTx">
        <pc:chgData name="Carol Gautier" userId="9f03ed452849cfae" providerId="LiveId" clId="{6621E366-ECA4-4117-9738-24FCD3636E48}" dt="2025-07-28T16:07:49.559" v="2990" actId="6549"/>
        <pc:sldMkLst>
          <pc:docMk/>
          <pc:sldMk cId="3503585903" sldId="272"/>
        </pc:sldMkLst>
      </pc:sldChg>
      <pc:sldChg chg="addSp delSp modSp mod modAnim modNotesTx">
        <pc:chgData name="Carol Gautier" userId="9f03ed452849cfae" providerId="LiveId" clId="{6621E366-ECA4-4117-9738-24FCD3636E48}" dt="2025-07-30T18:02:21.781" v="3738" actId="113"/>
        <pc:sldMkLst>
          <pc:docMk/>
          <pc:sldMk cId="1227204920" sldId="273"/>
        </pc:sldMkLst>
      </pc:sldChg>
      <pc:sldChg chg="addSp delSp modSp mod modAnim modNotesTx">
        <pc:chgData name="Carol Gautier" userId="9f03ed452849cfae" providerId="LiveId" clId="{6621E366-ECA4-4117-9738-24FCD3636E48}" dt="2025-07-30T18:02:04.930" v="3736" actId="114"/>
        <pc:sldMkLst>
          <pc:docMk/>
          <pc:sldMk cId="2951371370" sldId="276"/>
        </pc:sldMkLst>
      </pc:sldChg>
      <pc:sldChg chg="addSp delSp modSp mod modAnim modNotesTx">
        <pc:chgData name="Carol Gautier" userId="9f03ed452849cfae" providerId="LiveId" clId="{6621E366-ECA4-4117-9738-24FCD3636E48}" dt="2025-07-30T18:01:58.343" v="3735" actId="114"/>
        <pc:sldMkLst>
          <pc:docMk/>
          <pc:sldMk cId="1666130433" sldId="277"/>
        </pc:sldMkLst>
      </pc:sldChg>
      <pc:sldChg chg="del">
        <pc:chgData name="Carol Gautier" userId="9f03ed452849cfae" providerId="LiveId" clId="{6621E366-ECA4-4117-9738-24FCD3636E48}" dt="2025-07-28T16:13:37.361" v="3117" actId="47"/>
        <pc:sldMkLst>
          <pc:docMk/>
          <pc:sldMk cId="2936408850" sldId="278"/>
        </pc:sldMkLst>
      </pc:sldChg>
      <pc:sldChg chg="addSp delSp modSp mod modNotesTx">
        <pc:chgData name="Carol Gautier" userId="9f03ed452849cfae" providerId="LiveId" clId="{6621E366-ECA4-4117-9738-24FCD3636E48}" dt="2025-07-30T17:50:17.662" v="3718" actId="20577"/>
        <pc:sldMkLst>
          <pc:docMk/>
          <pc:sldMk cId="116853761" sldId="279"/>
        </pc:sldMkLst>
      </pc:sldChg>
      <pc:sldChg chg="addSp delSp modSp mod modNotesTx">
        <pc:chgData name="Carol Gautier" userId="9f03ed452849cfae" providerId="LiveId" clId="{6621E366-ECA4-4117-9738-24FCD3636E48}" dt="2025-07-30T17:51:03.758" v="3734" actId="6549"/>
        <pc:sldMkLst>
          <pc:docMk/>
          <pc:sldMk cId="3894104992" sldId="280"/>
        </pc:sldMkLst>
      </pc:sldChg>
      <pc:sldChg chg="addSp delSp modSp add del mod modNotesTx">
        <pc:chgData name="Carol Gautier" userId="9f03ed452849cfae" providerId="LiveId" clId="{6621E366-ECA4-4117-9738-24FCD3636E48}" dt="2025-07-30T17:43:06.179" v="3575"/>
        <pc:sldMkLst>
          <pc:docMk/>
          <pc:sldMk cId="663612293" sldId="281"/>
        </pc:sldMkLst>
      </pc:sldChg>
      <pc:sldChg chg="del">
        <pc:chgData name="Carol Gautier" userId="9f03ed452849cfae" providerId="LiveId" clId="{6621E366-ECA4-4117-9738-24FCD3636E48}" dt="2025-07-28T16:07:44.351" v="2989" actId="47"/>
        <pc:sldMkLst>
          <pc:docMk/>
          <pc:sldMk cId="874935960" sldId="282"/>
        </pc:sldMkLst>
      </pc:sldChg>
      <pc:sldChg chg="addSp delSp modSp mod modNotesTx">
        <pc:chgData name="Carol Gautier" userId="9f03ed452849cfae" providerId="LiveId" clId="{6621E366-ECA4-4117-9738-24FCD3636E48}" dt="2025-07-30T18:15:02.072" v="3973" actId="20577"/>
        <pc:sldMkLst>
          <pc:docMk/>
          <pc:sldMk cId="3471312857" sldId="283"/>
        </pc:sldMkLst>
      </pc:sldChg>
      <pc:sldChg chg="addSp delSp modSp mod">
        <pc:chgData name="Carol Gautier" userId="9f03ed452849cfae" providerId="LiveId" clId="{6621E366-ECA4-4117-9738-24FCD3636E48}" dt="2025-07-30T18:19:44.887" v="3975" actId="1076"/>
        <pc:sldMkLst>
          <pc:docMk/>
          <pc:sldMk cId="252226454" sldId="288"/>
        </pc:sldMkLst>
      </pc:sldChg>
    </pc:docChg>
  </pc:docChgLst>
  <pc:docChgLst>
    <pc:chgData name="Kimberly O'Neal" userId="C7XtvxS4g0cBb4xk4cfY09vszhBAkawk5/Khzw2ihEQ=" providerId="None" clId="Web-{BEAAC59A-CC12-470E-8098-6FE36A7DE63C}"/>
    <pc:docChg chg="modSld">
      <pc:chgData name="Kimberly O'Neal" userId="C7XtvxS4g0cBb4xk4cfY09vszhBAkawk5/Khzw2ihEQ=" providerId="None" clId="Web-{BEAAC59A-CC12-470E-8098-6FE36A7DE63C}" dt="2025-09-05T15:19:12.045" v="63" actId="20577"/>
      <pc:docMkLst>
        <pc:docMk/>
      </pc:docMkLst>
      <pc:sldChg chg="delAnim">
        <pc:chgData name="Kimberly O'Neal" userId="C7XtvxS4g0cBb4xk4cfY09vszhBAkawk5/Khzw2ihEQ=" providerId="None" clId="Web-{BEAAC59A-CC12-470E-8098-6FE36A7DE63C}" dt="2025-09-05T15:15:54.028" v="5"/>
        <pc:sldMkLst>
          <pc:docMk/>
          <pc:sldMk cId="2172881330" sldId="267"/>
        </pc:sldMkLst>
      </pc:sldChg>
      <pc:sldChg chg="addSp modSp delAnim">
        <pc:chgData name="Kimberly O'Neal" userId="C7XtvxS4g0cBb4xk4cfY09vszhBAkawk5/Khzw2ihEQ=" providerId="None" clId="Web-{BEAAC59A-CC12-470E-8098-6FE36A7DE63C}" dt="2025-09-05T15:17:40.857" v="39" actId="1076"/>
        <pc:sldMkLst>
          <pc:docMk/>
          <pc:sldMk cId="1873386740" sldId="268"/>
        </pc:sldMkLst>
        <pc:spChg chg="mod">
          <ac:chgData name="Kimberly O'Neal" userId="C7XtvxS4g0cBb4xk4cfY09vszhBAkawk5/Khzw2ihEQ=" providerId="None" clId="Web-{BEAAC59A-CC12-470E-8098-6FE36A7DE63C}" dt="2025-09-05T15:16:25.216" v="10" actId="20577"/>
          <ac:spMkLst>
            <pc:docMk/>
            <pc:sldMk cId="1873386740" sldId="268"/>
            <ac:spMk id="2" creationId="{50DE24A2-923E-C6A0-8E00-97623BDC1844}"/>
          </ac:spMkLst>
        </pc:spChg>
        <pc:spChg chg="mod">
          <ac:chgData name="Kimberly O'Neal" userId="C7XtvxS4g0cBb4xk4cfY09vszhBAkawk5/Khzw2ihEQ=" providerId="None" clId="Web-{BEAAC59A-CC12-470E-8098-6FE36A7DE63C}" dt="2025-09-05T15:17:40.857" v="39" actId="1076"/>
          <ac:spMkLst>
            <pc:docMk/>
            <pc:sldMk cId="1873386740" sldId="268"/>
            <ac:spMk id="3" creationId="{0D0B2114-043D-2DEF-8B73-2F305D133F8D}"/>
          </ac:spMkLst>
        </pc:spChg>
        <pc:spChg chg="add mod">
          <ac:chgData name="Kimberly O'Neal" userId="C7XtvxS4g0cBb4xk4cfY09vszhBAkawk5/Khzw2ihEQ=" providerId="None" clId="Web-{BEAAC59A-CC12-470E-8098-6FE36A7DE63C}" dt="2025-09-05T15:17:36.591" v="38" actId="14100"/>
          <ac:spMkLst>
            <pc:docMk/>
            <pc:sldMk cId="1873386740" sldId="268"/>
            <ac:spMk id="6" creationId="{23A9E173-0F5D-6BA6-C54C-96845D8E5B15}"/>
          </ac:spMkLst>
        </pc:spChg>
      </pc:sldChg>
      <pc:sldChg chg="delAnim">
        <pc:chgData name="Kimberly O'Neal" userId="C7XtvxS4g0cBb4xk4cfY09vszhBAkawk5/Khzw2ihEQ=" providerId="None" clId="Web-{BEAAC59A-CC12-470E-8098-6FE36A7DE63C}" dt="2025-09-05T15:15:39.246" v="1"/>
        <pc:sldMkLst>
          <pc:docMk/>
          <pc:sldMk cId="116853761" sldId="279"/>
        </pc:sldMkLst>
      </pc:sldChg>
      <pc:sldChg chg="delAnim">
        <pc:chgData name="Kimberly O'Neal" userId="C7XtvxS4g0cBb4xk4cfY09vszhBAkawk5/Khzw2ihEQ=" providerId="None" clId="Web-{BEAAC59A-CC12-470E-8098-6FE36A7DE63C}" dt="2025-09-05T15:15:47.340" v="3"/>
        <pc:sldMkLst>
          <pc:docMk/>
          <pc:sldMk cId="3894104992" sldId="280"/>
        </pc:sldMkLst>
      </pc:sldChg>
      <pc:sldChg chg="addSp modSp delAnim">
        <pc:chgData name="Kimberly O'Neal" userId="C7XtvxS4g0cBb4xk4cfY09vszhBAkawk5/Khzw2ihEQ=" providerId="None" clId="Web-{BEAAC59A-CC12-470E-8098-6FE36A7DE63C}" dt="2025-09-05T15:19:12.045" v="63" actId="20577"/>
        <pc:sldMkLst>
          <pc:docMk/>
          <pc:sldMk cId="252226454" sldId="288"/>
        </pc:sldMkLst>
        <pc:spChg chg="mod">
          <ac:chgData name="Kimberly O'Neal" userId="C7XtvxS4g0cBb4xk4cfY09vszhBAkawk5/Khzw2ihEQ=" providerId="None" clId="Web-{BEAAC59A-CC12-470E-8098-6FE36A7DE63C}" dt="2025-09-05T15:19:12.045" v="63" actId="20577"/>
          <ac:spMkLst>
            <pc:docMk/>
            <pc:sldMk cId="252226454" sldId="288"/>
            <ac:spMk id="2" creationId="{5A9248D1-F337-0503-8E67-372386FA81E5}"/>
          </ac:spMkLst>
        </pc:spChg>
        <pc:spChg chg="mod">
          <ac:chgData name="Kimberly O'Neal" userId="C7XtvxS4g0cBb4xk4cfY09vszhBAkawk5/Khzw2ihEQ=" providerId="None" clId="Web-{BEAAC59A-CC12-470E-8098-6FE36A7DE63C}" dt="2025-09-05T15:17:56.279" v="42" actId="1076"/>
          <ac:spMkLst>
            <pc:docMk/>
            <pc:sldMk cId="252226454" sldId="288"/>
            <ac:spMk id="3" creationId="{B6C2D999-4995-8556-5050-E584229293A2}"/>
          </ac:spMkLst>
        </pc:spChg>
        <pc:spChg chg="add mod">
          <ac:chgData name="Kimberly O'Neal" userId="C7XtvxS4g0cBb4xk4cfY09vszhBAkawk5/Khzw2ihEQ=" providerId="None" clId="Web-{BEAAC59A-CC12-470E-8098-6FE36A7DE63C}" dt="2025-09-05T15:18:33.701" v="52" actId="1076"/>
          <ac:spMkLst>
            <pc:docMk/>
            <pc:sldMk cId="252226454" sldId="288"/>
            <ac:spMk id="5" creationId="{935C36C0-2975-8E49-F25C-0C2ECFD6FA96}"/>
          </ac:spMkLst>
        </pc:spChg>
      </pc:sldChg>
    </pc:docChg>
  </pc:docChgLst>
  <pc:docChgLst>
    <pc:chgData name="Kimberly O'Neal" userId="C7XtvxS4g0cBb4xk4cfY09vszhBAkawk5/Khzw2ihEQ=" providerId="None" clId="Web-{20382D35-C7F4-4320-AA44-97EF15098087}"/>
    <pc:docChg chg="modSld">
      <pc:chgData name="Kimberly O'Neal" userId="C7XtvxS4g0cBb4xk4cfY09vszhBAkawk5/Khzw2ihEQ=" providerId="None" clId="Web-{20382D35-C7F4-4320-AA44-97EF15098087}" dt="2025-09-12T16:53:37.281" v="38"/>
      <pc:docMkLst>
        <pc:docMk/>
      </pc:docMkLst>
      <pc:sldChg chg="modNotes">
        <pc:chgData name="Kimberly O'Neal" userId="C7XtvxS4g0cBb4xk4cfY09vszhBAkawk5/Khzw2ihEQ=" providerId="None" clId="Web-{20382D35-C7F4-4320-AA44-97EF15098087}" dt="2025-09-12T16:53:19.015" v="13"/>
        <pc:sldMkLst>
          <pc:docMk/>
          <pc:sldMk cId="1227204920" sldId="273"/>
        </pc:sldMkLst>
      </pc:sldChg>
      <pc:sldChg chg="modNotes">
        <pc:chgData name="Kimberly O'Neal" userId="C7XtvxS4g0cBb4xk4cfY09vszhBAkawk5/Khzw2ihEQ=" providerId="None" clId="Web-{20382D35-C7F4-4320-AA44-97EF15098087}" dt="2025-09-12T16:53:24.781" v="21"/>
        <pc:sldMkLst>
          <pc:docMk/>
          <pc:sldMk cId="2951371370" sldId="276"/>
        </pc:sldMkLst>
      </pc:sldChg>
      <pc:sldChg chg="modNotes">
        <pc:chgData name="Kimberly O'Neal" userId="C7XtvxS4g0cBb4xk4cfY09vszhBAkawk5/Khzw2ihEQ=" providerId="None" clId="Web-{20382D35-C7F4-4320-AA44-97EF15098087}" dt="2025-09-12T16:53:37.281" v="38"/>
        <pc:sldMkLst>
          <pc:docMk/>
          <pc:sldMk cId="1666130433" sldId="277"/>
        </pc:sldMkLst>
      </pc:sldChg>
    </pc:docChg>
  </pc:docChgLst>
  <pc:docChgLst>
    <pc:chgData name="Kimberly O'Neal" userId="C7XtvxS4g0cBb4xk4cfY09vszhBAkawk5/Khzw2ihEQ=" providerId="None" clId="Web-{E5F56892-F23B-48B0-871B-DE5771531F9E}"/>
    <pc:docChg chg="modSld">
      <pc:chgData name="Kimberly O'Neal" userId="C7XtvxS4g0cBb4xk4cfY09vszhBAkawk5/Khzw2ihEQ=" providerId="None" clId="Web-{E5F56892-F23B-48B0-871B-DE5771531F9E}" dt="2025-09-03T18:11:39.249" v="30" actId="1076"/>
      <pc:docMkLst>
        <pc:docMk/>
      </pc:docMkLst>
      <pc:sldChg chg="addSp delSp modSp">
        <pc:chgData name="Kimberly O'Neal" userId="C7XtvxS4g0cBb4xk4cfY09vszhBAkawk5/Khzw2ihEQ=" providerId="None" clId="Web-{E5F56892-F23B-48B0-871B-DE5771531F9E}" dt="2025-09-03T18:11:39.249" v="30" actId="1076"/>
        <pc:sldMkLst>
          <pc:docMk/>
          <pc:sldMk cId="176977563" sldId="265"/>
        </pc:sldMkLst>
        <pc:spChg chg="mod">
          <ac:chgData name="Kimberly O'Neal" userId="C7XtvxS4g0cBb4xk4cfY09vszhBAkawk5/Khzw2ihEQ=" providerId="None" clId="Web-{E5F56892-F23B-48B0-871B-DE5771531F9E}" dt="2025-09-03T18:11:39.249" v="30" actId="1076"/>
          <ac:spMkLst>
            <pc:docMk/>
            <pc:sldMk cId="176977563" sldId="265"/>
            <ac:spMk id="2" creationId="{15FB5AB6-056B-19A4-7829-DE3316DB68E7}"/>
          </ac:spMkLst>
        </pc:spChg>
        <pc:spChg chg="mod">
          <ac:chgData name="Kimberly O'Neal" userId="C7XtvxS4g0cBb4xk4cfY09vszhBAkawk5/Khzw2ihEQ=" providerId="None" clId="Web-{E5F56892-F23B-48B0-871B-DE5771531F9E}" dt="2025-09-03T18:11:02.292" v="22" actId="1076"/>
          <ac:spMkLst>
            <pc:docMk/>
            <pc:sldMk cId="176977563" sldId="265"/>
            <ac:spMk id="3" creationId="{2FE8A83F-1796-E29F-539E-95C377E5AA8E}"/>
          </ac:spMkLst>
        </pc:spChg>
        <pc:spChg chg="add mod">
          <ac:chgData name="Kimberly O'Neal" userId="C7XtvxS4g0cBb4xk4cfY09vszhBAkawk5/Khzw2ihEQ=" providerId="None" clId="Web-{E5F56892-F23B-48B0-871B-DE5771531F9E}" dt="2025-09-03T18:11:34.514" v="29" actId="1076"/>
          <ac:spMkLst>
            <pc:docMk/>
            <pc:sldMk cId="176977563" sldId="265"/>
            <ac:spMk id="8" creationId="{4402F7E9-F439-76F5-59AE-D29843FA872D}"/>
          </ac:spMkLst>
        </pc:spChg>
        <pc:graphicFrameChg chg="add mod">
          <ac:chgData name="Kimberly O'Neal" userId="C7XtvxS4g0cBb4xk4cfY09vszhBAkawk5/Khzw2ihEQ=" providerId="None" clId="Web-{E5F56892-F23B-48B0-871B-DE5771531F9E}" dt="2025-09-03T18:10:26.631" v="6" actId="1076"/>
          <ac:graphicFrameMkLst>
            <pc:docMk/>
            <pc:sldMk cId="176977563" sldId="265"/>
            <ac:graphicFrameMk id="10" creationId="{5F1EEDF5-7595-E118-C045-EA126DEA3A97}"/>
          </ac:graphicFrameMkLst>
        </pc:graphicFrameChg>
        <pc:picChg chg="mod">
          <ac:chgData name="Kimberly O'Neal" userId="C7XtvxS4g0cBb4xk4cfY09vszhBAkawk5/Khzw2ihEQ=" providerId="None" clId="Web-{E5F56892-F23B-48B0-871B-DE5771531F9E}" dt="2025-09-03T18:10:58.026" v="21" actId="1076"/>
          <ac:picMkLst>
            <pc:docMk/>
            <pc:sldMk cId="176977563" sldId="265"/>
            <ac:picMk id="6" creationId="{6B452C15-FA63-D048-2BA3-50DD5C39A824}"/>
          </ac:picMkLst>
        </pc:picChg>
      </pc:sldChg>
    </pc:docChg>
  </pc:docChgLst>
  <pc:docChgLst>
    <pc:chgData name="Kimberly O'Neal" userId="C7XtvxS4g0cBb4xk4cfY09vszhBAkawk5/Khzw2ihEQ=" providerId="None" clId="Web-{30CF65FC-03D5-4720-9329-AC8C93E75A29}"/>
    <pc:docChg chg="modSld">
      <pc:chgData name="Kimberly O'Neal" userId="C7XtvxS4g0cBb4xk4cfY09vszhBAkawk5/Khzw2ihEQ=" providerId="None" clId="Web-{30CF65FC-03D5-4720-9329-AC8C93E75A29}" dt="2025-08-27T22:26:24.977" v="1"/>
      <pc:docMkLst>
        <pc:docMk/>
      </pc:docMkLst>
      <pc:sldChg chg="modSp">
        <pc:chgData name="Kimberly O'Neal" userId="C7XtvxS4g0cBb4xk4cfY09vszhBAkawk5/Khzw2ihEQ=" providerId="None" clId="Web-{30CF65FC-03D5-4720-9329-AC8C93E75A29}" dt="2025-08-27T22:26:24.977" v="1"/>
        <pc:sldMkLst>
          <pc:docMk/>
          <pc:sldMk cId="252226454" sldId="288"/>
        </pc:sldMkLst>
        <pc:spChg chg="mod">
          <ac:chgData name="Kimberly O'Neal" userId="C7XtvxS4g0cBb4xk4cfY09vszhBAkawk5/Khzw2ihEQ=" providerId="None" clId="Web-{30CF65FC-03D5-4720-9329-AC8C93E75A29}" dt="2025-08-27T22:26:24.977" v="1"/>
          <ac:spMkLst>
            <pc:docMk/>
            <pc:sldMk cId="252226454" sldId="288"/>
            <ac:spMk id="4" creationId="{C5556DBE-6BF0-85BD-AB8D-4C508FA05A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rPr>
              <a:t>work it out - option 2: IQ slap down (learning from mistakes instructional strategy) </a:t>
            </a:r>
          </a:p>
          <a:p>
            <a:endParaRPr lang="en-US" b="1" i="0" dirty="0">
              <a:solidFill>
                <a:srgbClr val="1D1C1D"/>
              </a:solidFill>
              <a:effectLst/>
            </a:endParaRPr>
          </a:p>
          <a:p>
            <a:r>
              <a:rPr lang="en-US" b="1" i="0" dirty="0">
                <a:solidFill>
                  <a:srgbClr val="1D1C1D"/>
                </a:solidFill>
                <a:effectLst/>
              </a:rPr>
              <a:t>p</a:t>
            </a:r>
            <a:r>
              <a:rPr lang="en-US" sz="1200" b="1" i="0" kern="1200" dirty="0">
                <a:solidFill>
                  <a:schemeClr val="tx1"/>
                </a:solidFill>
                <a:effectLst/>
                <a:ea typeface="+mn-ea"/>
                <a:cs typeface="+mn-cs"/>
              </a:rPr>
              <a:t>urpose</a:t>
            </a:r>
          </a:p>
          <a:p>
            <a:r>
              <a:rPr lang="en-US" sz="1200" b="0" i="0" kern="1200" dirty="0">
                <a:solidFill>
                  <a:schemeClr val="tx1"/>
                </a:solidFill>
                <a:effectLst/>
                <a:ea typeface="+mn-ea"/>
                <a:cs typeface="+mn-cs"/>
              </a:rPr>
              <a:t>Students analyze or practice assessment questions by determining the worst answer, the distractor, and the correct answer through a slap-down game.</a:t>
            </a:r>
          </a:p>
          <a:p>
            <a:endParaRPr lang="en-US" b="1" i="0" dirty="0">
              <a:solidFill>
                <a:srgbClr val="1D1C1D"/>
              </a:solidFill>
              <a:effectLst/>
            </a:endParaRPr>
          </a:p>
          <a:p>
            <a:r>
              <a:rPr lang="en-US" b="1" i="0" dirty="0">
                <a:solidFill>
                  <a:srgbClr val="1D1C1D"/>
                </a:solidFill>
                <a:effectLst/>
              </a:rPr>
              <a:t>instructions</a:t>
            </a:r>
            <a:endParaRPr lang="en-US" sz="1200" b="1" i="0" kern="1200" dirty="0">
              <a:solidFill>
                <a:schemeClr val="tx1"/>
              </a:solidFill>
              <a:effectLst/>
              <a:ea typeface="+mn-ea"/>
              <a:cs typeface="+mn-cs"/>
            </a:endParaRPr>
          </a:p>
          <a:p>
            <a:pPr marL="228600" indent="-228600">
              <a:buFont typeface="+mj-lt"/>
              <a:buAutoNum type="arabicPeriod"/>
            </a:pPr>
            <a:r>
              <a:rPr lang="en-US" sz="1200" b="0" i="0" kern="1200" dirty="0">
                <a:solidFill>
                  <a:schemeClr val="tx1"/>
                </a:solidFill>
                <a:effectLst/>
                <a:ea typeface="+mn-ea"/>
                <a:cs typeface="+mn-cs"/>
              </a:rPr>
              <a:t>Students create a set of A-B-C-D cards using sticky notes, index cards, or scratch paper.</a:t>
            </a:r>
          </a:p>
          <a:p>
            <a:pPr marL="228600" indent="-228600">
              <a:buFont typeface="+mj-lt"/>
              <a:buAutoNum type="arabicPeriod"/>
            </a:pPr>
            <a:r>
              <a:rPr lang="en-US" sz="1200" b="0" i="0" kern="1200" dirty="0">
                <a:solidFill>
                  <a:schemeClr val="tx1"/>
                </a:solidFill>
                <a:effectLst/>
                <a:ea typeface="+mn-ea"/>
                <a:cs typeface="+mn-cs"/>
              </a:rPr>
              <a:t>Organize students into thinking partners or small groups.</a:t>
            </a:r>
          </a:p>
          <a:p>
            <a:pPr marL="228600" indent="-228600">
              <a:buFont typeface="+mj-lt"/>
              <a:buAutoNum type="arabicPeriod"/>
            </a:pPr>
            <a:r>
              <a:rPr lang="en-US" sz="1200" b="0" i="0" kern="1200" dirty="0">
                <a:solidFill>
                  <a:schemeClr val="tx1"/>
                </a:solidFill>
                <a:effectLst/>
                <a:ea typeface="+mn-ea"/>
                <a:cs typeface="+mn-cs"/>
              </a:rPr>
              <a:t>Facilitate 3 rounds of IQ Slap Down with the selected weekly assessment item:</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1: At teacher’s signal, students slap down the WORST answer, justify with their partner, and pick up their cards. Teacher clarifies.</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2: At teacher’s signal, students slap down the DISTRACTOR answer, justify with their partner, and pick up their cards. Teacher clarifies.</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3: At teacher’s signal, students slap down the CORRECT answer, justify with their partner, and pick up their cards. Teacher clarifies.</a:t>
            </a:r>
          </a:p>
          <a:p>
            <a:pPr marL="228600" indent="-228600">
              <a:buFont typeface="+mj-lt"/>
              <a:buAutoNum type="arabicPeriod"/>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r>
              <a:rPr lang="en-US" sz="1200" b="0" i="0" kern="1200" dirty="0">
                <a:solidFill>
                  <a:schemeClr val="tx1"/>
                </a:solidFill>
                <a:effectLst/>
                <a:ea typeface="+mn-ea"/>
                <a:cs typeface="+mn-cs"/>
              </a:rPr>
              <a:t>Answer “work it out questions” from think along routine.</a:t>
            </a:r>
            <a:endParaRPr lang="en-US" dirty="0"/>
          </a:p>
          <a:p>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147683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D1C1D"/>
                </a:solidFill>
              </a:rPr>
              <a:t>work it out - option 2: round 1 rationale</a:t>
            </a:r>
            <a:endParaRPr lang="en-US" dirty="0"/>
          </a:p>
          <a:p>
            <a:endParaRPr lang="en-US" b="1" dirty="0"/>
          </a:p>
          <a:p>
            <a:r>
              <a:rPr lang="en-US" b="1" i="0" dirty="0"/>
              <a:t>C</a:t>
            </a:r>
            <a:r>
              <a:rPr lang="en-US" i="0" dirty="0"/>
              <a:t> is the worst answer.</a:t>
            </a:r>
            <a:endParaRPr lang="en-US" dirty="0"/>
          </a:p>
          <a:p>
            <a:r>
              <a:rPr lang="en-US" i="0" dirty="0"/>
              <a:t>Reason 1: The common denominator is 24, not 12. </a:t>
            </a:r>
          </a:p>
          <a:p>
            <a:r>
              <a:rPr lang="en-US" i="0" dirty="0"/>
              <a:t>Reason 2: The distractor doesn’t include subtracting from 1.</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155436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D1C1D"/>
                </a:solidFill>
              </a:rPr>
              <a:t>work it out - option 2: round 2 rationale</a:t>
            </a:r>
            <a:endParaRPr lang="en-US" dirty="0"/>
          </a:p>
          <a:p>
            <a:endParaRPr lang="en-US" b="1" dirty="0"/>
          </a:p>
          <a:p>
            <a:r>
              <a:rPr lang="en-US" b="1" i="0" dirty="0"/>
              <a:t>A </a:t>
            </a:r>
            <a:r>
              <a:rPr lang="en-US" b="0" i="0" dirty="0"/>
              <a:t>is the best distractor. </a:t>
            </a:r>
            <a:endParaRPr lang="en-US" dirty="0"/>
          </a:p>
          <a:p>
            <a:r>
              <a:rPr lang="en-US" b="0" i="0"/>
              <a:t>When the fractions are added together, they equal </a:t>
            </a:r>
            <a:r>
              <a:rPr lang="en-US" b="0" i="0" dirty="0"/>
              <a:t>¾. But ¾ is the amount completed, not the amount that Alexa needs to complete.</a:t>
            </a:r>
            <a:endParaRPr lang="en-US" b="1" i="0" dirty="0"/>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47479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D1C1D"/>
                </a:solidFill>
              </a:rPr>
              <a:t>work it out - option 2: round 3 rationale</a:t>
            </a:r>
            <a:endParaRPr lang="en-US" dirty="0"/>
          </a:p>
          <a:p>
            <a:pPr>
              <a:defRPr/>
            </a:pPr>
            <a:endParaRPr lang="en-US" b="1" dirty="0">
              <a:solidFill>
                <a:srgbClr val="1D1C1D"/>
              </a:solidFill>
            </a:endParaRPr>
          </a:p>
          <a:p>
            <a:pPr marL="0" marR="0" lvl="0" indent="0" algn="l" defTabSz="914400">
              <a:lnSpc>
                <a:spcPct val="100000"/>
              </a:lnSpc>
              <a:spcBef>
                <a:spcPts val="0"/>
              </a:spcBef>
              <a:spcAft>
                <a:spcPts val="0"/>
              </a:spcAft>
              <a:buClrTx/>
              <a:buSzTx/>
              <a:buFontTx/>
              <a:buNone/>
              <a:tabLst/>
              <a:defRPr/>
            </a:pPr>
            <a:r>
              <a:rPr lang="en-US" sz="1200" b="1" i="0" kern="1200" dirty="0">
                <a:solidFill>
                  <a:srgbClr val="1D1C1D"/>
                </a:solidFill>
                <a:effectLst/>
                <a:ea typeface="+mn-ea"/>
                <a:cs typeface="+mn-cs"/>
              </a:rPr>
              <a:t>D</a:t>
            </a:r>
            <a:r>
              <a:rPr lang="en-US" sz="1200" b="0" i="0" kern="1200" dirty="0">
                <a:solidFill>
                  <a:srgbClr val="1D1C1D"/>
                </a:solidFill>
                <a:effectLst/>
                <a:ea typeface="+mn-ea"/>
                <a:cs typeface="+mn-cs"/>
              </a:rPr>
              <a:t> is the correct answer. After adding the fractions in the table, subtract from 1. 1 represents the whole project completed.</a:t>
            </a:r>
            <a:endParaRPr lang="en-US" sz="1200" b="1" i="0" kern="1200" dirty="0">
              <a:solidFill>
                <a:srgbClr val="1D1C1D"/>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D1C1D"/>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1D1C1D"/>
                </a:solidFill>
                <a:effectLst/>
                <a:ea typeface="+mn-ea"/>
                <a:cs typeface="+mn-cs"/>
              </a:rPr>
              <a:t>After IQ slap down, a</a:t>
            </a:r>
            <a:r>
              <a:rPr lang="en-US" sz="1200" b="0" i="0" kern="1200" dirty="0">
                <a:solidFill>
                  <a:schemeClr val="tx1"/>
                </a:solidFill>
                <a:effectLst/>
                <a:ea typeface="+mn-ea"/>
                <a:cs typeface="+mn-cs"/>
              </a:rPr>
              <a:t>nswer the “work it out” questions from the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ea typeface="+mn-ea"/>
                <a:cs typeface="+mn-cs"/>
              </a:rPr>
              <a:t>explain your answer in more than one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ea typeface="+mn-ea"/>
                <a:cs typeface="+mn-cs"/>
              </a:rPr>
              <a:t>what mistakes do you need to avoid?</a:t>
            </a:r>
          </a:p>
          <a:p>
            <a:endParaRPr lang="en-US" i="0" dirty="0"/>
          </a:p>
        </p:txBody>
      </p:sp>
      <p:sp>
        <p:nvSpPr>
          <p:cNvPr id="4" name="Slide Number Placeholder 3"/>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171457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 - option 1: </a:t>
            </a:r>
            <a:r>
              <a:rPr lang="en-US" b="0" i="0" dirty="0">
                <a:solidFill>
                  <a:srgbClr val="1D1C1D"/>
                </a:solidFill>
                <a:effectLst/>
              </a:rPr>
              <a:t>Use the guiding questions on the routine to drive the thinking and discussion with students as they reflect </a:t>
            </a:r>
            <a:r>
              <a:rPr lang="en-US" dirty="0"/>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 - option 2: 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228600" indent="-228600">
              <a:buFont typeface="+mj-lt"/>
              <a:buAutoNum type="arabicPeriod"/>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mj-lt"/>
              <a:buNone/>
            </a:pPr>
            <a:r>
              <a:rPr lang="en-US" sz="1200" b="0" i="0" kern="1200" dirty="0">
                <a:solidFill>
                  <a:schemeClr val="tx1"/>
                </a:solidFill>
                <a:effectLst/>
                <a:latin typeface="Arial" panose="020B0604020202020204" pitchFamily="34" charset="0"/>
                <a:ea typeface="+mn-ea"/>
                <a:cs typeface="Arial" panose="020B0604020202020204" pitchFamily="34" charset="0"/>
              </a:rPr>
              <a:t>The problems have the same context. The </a:t>
            </a:r>
            <a:r>
              <a:rPr lang="en-US" sz="1200" b="1" i="0" kern="1200" dirty="0">
                <a:solidFill>
                  <a:schemeClr val="tx1"/>
                </a:solidFill>
                <a:effectLst/>
                <a:latin typeface="Arial" panose="020B0604020202020204" pitchFamily="34" charset="0"/>
                <a:ea typeface="+mn-ea"/>
                <a:cs typeface="Arial" panose="020B0604020202020204" pitchFamily="34" charset="0"/>
              </a:rPr>
              <a:t>problem on the left </a:t>
            </a:r>
            <a:r>
              <a:rPr lang="en-US" sz="1200" b="0" i="0" kern="1200" dirty="0">
                <a:solidFill>
                  <a:schemeClr val="tx1"/>
                </a:solidFill>
                <a:effectLst/>
                <a:latin typeface="Arial" panose="020B0604020202020204" pitchFamily="34" charset="0"/>
                <a:ea typeface="+mn-ea"/>
                <a:cs typeface="Arial" panose="020B0604020202020204" pitchFamily="34" charset="0"/>
              </a:rPr>
              <a:t>asks how much is left to complete. The </a:t>
            </a:r>
            <a:r>
              <a:rPr lang="en-US" sz="1200" b="1" i="0" kern="1200" dirty="0">
                <a:solidFill>
                  <a:schemeClr val="tx1"/>
                </a:solidFill>
                <a:effectLst/>
                <a:latin typeface="Arial" panose="020B0604020202020204" pitchFamily="34" charset="0"/>
                <a:ea typeface="+mn-ea"/>
                <a:cs typeface="Arial" panose="020B0604020202020204" pitchFamily="34" charset="0"/>
              </a:rPr>
              <a:t>problem on the right</a:t>
            </a:r>
            <a:r>
              <a:rPr lang="en-US" sz="1200" b="0" i="0" kern="1200" dirty="0">
                <a:solidFill>
                  <a:schemeClr val="tx1"/>
                </a:solidFill>
                <a:effectLst/>
                <a:latin typeface="Arial" panose="020B0604020202020204" pitchFamily="34" charset="0"/>
                <a:ea typeface="+mn-ea"/>
                <a:cs typeface="Arial" panose="020B0604020202020204" pitchFamily="34" charset="0"/>
              </a:rPr>
              <a:t> asks how much as been completed.</a:t>
            </a: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16</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17</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18</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operations with rational numbers because:</a:t>
            </a:r>
            <a:endParaRPr lang="en-US" b="0" i="0" dirty="0">
              <a:solidFill>
                <a:srgbClr val="1D1C1D"/>
              </a:solidFill>
              <a:effectLst/>
            </a:endParaRPr>
          </a:p>
          <a:p>
            <a:pPr marL="228600" indent="-228600">
              <a:buFont typeface="+mj-lt"/>
              <a:buAutoNum type="arabicPeriod"/>
            </a:pPr>
            <a:r>
              <a:rPr lang="en-US" dirty="0"/>
              <a:t>It’s an important skill students will use in middle school, high school, college, and real life.</a:t>
            </a:r>
          </a:p>
          <a:p>
            <a:pPr marL="228600" indent="-228600">
              <a:buFont typeface="+mj-lt"/>
              <a:buAutoNum type="arabicPeriod"/>
            </a:pPr>
            <a:r>
              <a:rPr lang="en-US" dirty="0"/>
              <a:t>The fractions have different denominators.</a:t>
            </a:r>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lgn="l">
              <a:buFont typeface="+mj-lt"/>
              <a:buAutoNum type="arabicPeriod"/>
            </a:pPr>
            <a:r>
              <a:rPr lang="en-US" b="0" i="0" dirty="0">
                <a:solidFill>
                  <a:srgbClr val="1D1C1D"/>
                </a:solidFill>
                <a:effectLst/>
              </a:rPr>
              <a:t>Clues include and require an understanding of important academic vocabulary: completed, amount completed.</a:t>
            </a:r>
          </a:p>
          <a:p>
            <a:pPr marL="228600" indent="-228600" algn="l">
              <a:buFont typeface="+mj-lt"/>
              <a:buAutoNum type="arabicPeriod"/>
            </a:pPr>
            <a:r>
              <a:rPr lang="en-US" b="0" i="0" dirty="0">
                <a:solidFill>
                  <a:srgbClr val="1D1C1D"/>
                </a:solidFill>
                <a:effectLst/>
              </a:rPr>
              <a:t>Students must read and clarify all of the clues:</a:t>
            </a:r>
          </a:p>
          <a:p>
            <a:pPr marL="628650" lvl="1" indent="-171450" algn="l">
              <a:buFont typeface="Arial" panose="020B0604020202020204" pitchFamily="34" charset="0"/>
              <a:buChar char="•"/>
            </a:pPr>
            <a:r>
              <a:rPr lang="en-US" b="0" i="0" dirty="0">
                <a:solidFill>
                  <a:srgbClr val="1D1C1D"/>
                </a:solidFill>
                <a:effectLst/>
              </a:rPr>
              <a:t>The project is due next week.</a:t>
            </a:r>
          </a:p>
          <a:p>
            <a:pPr marL="628650" lvl="1" indent="-171450" algn="l">
              <a:buFont typeface="Arial" panose="020B0604020202020204" pitchFamily="34" charset="0"/>
              <a:buChar char="•"/>
            </a:pPr>
            <a:r>
              <a:rPr lang="en-US" b="0" i="0" dirty="0">
                <a:solidFill>
                  <a:srgbClr val="1D1C1D"/>
                </a:solidFill>
                <a:effectLst/>
              </a:rPr>
              <a:t>The project is not finished.</a:t>
            </a:r>
          </a:p>
          <a:p>
            <a:pPr marL="628650" lvl="1" indent="-171450" algn="l">
              <a:buFont typeface="Arial" panose="020B0604020202020204" pitchFamily="34" charset="0"/>
              <a:buChar char="•"/>
            </a:pPr>
            <a:r>
              <a:rPr lang="en-US" b="0" i="0" dirty="0">
                <a:solidFill>
                  <a:srgbClr val="1D1C1D"/>
                </a:solidFill>
                <a:effectLst/>
              </a:rPr>
              <a:t>Alexa has worked on the project each day but there is still some left to complete.</a:t>
            </a:r>
          </a:p>
          <a:p>
            <a:pPr marL="228600" indent="-228600" algn="l">
              <a:buFont typeface="+mj-lt"/>
              <a:buAutoNum type="arabicPeriod"/>
            </a:pPr>
            <a:r>
              <a:rPr lang="en-US" b="0" i="0" dirty="0">
                <a:solidFill>
                  <a:srgbClr val="1D1C1D"/>
                </a:solidFill>
                <a:effectLst/>
              </a:rPr>
              <a:t>Students would benefit from understanding what “complete” means in terms of numbers.</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a:p>
            <a:pPr marL="0" indent="0">
              <a:buFont typeface="+mj-lt"/>
              <a:buNone/>
            </a:pPr>
            <a:r>
              <a:rPr lang="en-US" b="1" dirty="0"/>
              <a:t>Interesting fact</a:t>
            </a:r>
            <a:r>
              <a:rPr lang="en-US" dirty="0"/>
              <a:t>: Alexa is going to have to work on the project over the weekend.</a:t>
            </a:r>
          </a:p>
          <a:p>
            <a:pPr marL="0" indent="0">
              <a:buFont typeface="+mj-lt"/>
              <a:buNone/>
            </a:pPr>
            <a:r>
              <a:rPr lang="en-US" b="1" dirty="0"/>
              <a:t>Useful fact</a:t>
            </a:r>
            <a:r>
              <a:rPr lang="en-US" dirty="0"/>
              <a:t>: The sum of the fractions tells how much of the project is complete.</a:t>
            </a:r>
          </a:p>
          <a:p>
            <a:pPr marL="0" indent="0">
              <a:buFont typeface="+mj-lt"/>
              <a:buNone/>
            </a:pPr>
            <a:r>
              <a:rPr lang="en-US" b="1" dirty="0"/>
              <a:t>Most important fact</a:t>
            </a:r>
            <a:r>
              <a:rPr lang="en-US" dirty="0"/>
              <a:t>: What number means “completed” in this problem? </a:t>
            </a:r>
            <a:r>
              <a:rPr lang="en-US" i="1" dirty="0"/>
              <a:t>1</a:t>
            </a:r>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buFont typeface="+mj-lt"/>
              <a:buAutoNum type="arabicPeriod"/>
            </a:pPr>
            <a:r>
              <a:rPr lang="en-US" dirty="0"/>
              <a:t>The common denominator is 24.</a:t>
            </a:r>
          </a:p>
          <a:p>
            <a:pPr marL="228600" indent="-228600">
              <a:buFont typeface="+mj-lt"/>
              <a:buAutoNum type="arabicPeriod"/>
            </a:pPr>
            <a:r>
              <a:rPr lang="en-US" dirty="0"/>
              <a:t>To find the amount Alexa needs to do, add the fractions in the table. Then subtract from 1. </a:t>
            </a:r>
          </a:p>
          <a:p>
            <a:pPr marL="228600" indent="-228600">
              <a:buFont typeface="+mj-lt"/>
              <a:buAutoNum type="arabicPeriod"/>
            </a:pPr>
            <a:r>
              <a:rPr lang="en-US" dirty="0"/>
              <a:t>The difference between 1 and the sum needs to be simplified.</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4.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969D0A8-5DC7-2519-B36D-C27CAFFE8F12}"/>
              </a:ext>
            </a:extLst>
          </p:cNvPr>
          <p:cNvSpPr txBox="1">
            <a:spLocks/>
          </p:cNvSpPr>
          <p:nvPr/>
        </p:nvSpPr>
        <p:spPr>
          <a:xfrm>
            <a:off x="1570791" y="522560"/>
            <a:ext cx="2622582"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IQ slap down </a:t>
            </a:r>
          </a:p>
        </p:txBody>
      </p:sp>
      <p:grpSp>
        <p:nvGrpSpPr>
          <p:cNvPr id="3" name="Group 2">
            <a:extLst>
              <a:ext uri="{FF2B5EF4-FFF2-40B4-BE49-F238E27FC236}">
                <a16:creationId xmlns:a16="http://schemas.microsoft.com/office/drawing/2014/main" id="{DA2D0E80-94A8-707D-2E36-9E1C5FDFB643}"/>
              </a:ext>
            </a:extLst>
          </p:cNvPr>
          <p:cNvGrpSpPr/>
          <p:nvPr/>
        </p:nvGrpSpPr>
        <p:grpSpPr>
          <a:xfrm>
            <a:off x="1585781" y="1406148"/>
            <a:ext cx="866139" cy="1015663"/>
            <a:chOff x="1179415" y="2219371"/>
            <a:chExt cx="1976626" cy="2377834"/>
          </a:xfrm>
        </p:grpSpPr>
        <p:pic>
          <p:nvPicPr>
            <p:cNvPr id="4" name="Picture 3">
              <a:extLst>
                <a:ext uri="{FF2B5EF4-FFF2-40B4-BE49-F238E27FC236}">
                  <a16:creationId xmlns:a16="http://schemas.microsoft.com/office/drawing/2014/main" id="{B4007A48-207D-9DE9-CE52-C55AF1B0D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5" name="TextBox 4">
              <a:extLst>
                <a:ext uri="{FF2B5EF4-FFF2-40B4-BE49-F238E27FC236}">
                  <a16:creationId xmlns:a16="http://schemas.microsoft.com/office/drawing/2014/main" id="{B62C4AFB-976E-50D2-ECF8-F63D4D3F28AD}"/>
                </a:ext>
              </a:extLst>
            </p:cNvPr>
            <p:cNvSpPr txBox="1"/>
            <p:nvPr/>
          </p:nvSpPr>
          <p:spPr>
            <a:xfrm>
              <a:off x="1342472" y="2219371"/>
              <a:ext cx="1545092" cy="2377834"/>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A</a:t>
              </a:r>
              <a:endParaRPr lang="en-US" sz="6000" b="1" kern="0" dirty="0">
                <a:solidFill>
                  <a:srgbClr val="044C8E"/>
                </a:solidFill>
                <a:latin typeface="Century Gothic"/>
                <a:cs typeface="Calibri Light"/>
              </a:endParaRPr>
            </a:p>
          </p:txBody>
        </p:sp>
      </p:grpSp>
      <p:grpSp>
        <p:nvGrpSpPr>
          <p:cNvPr id="6" name="Group 5">
            <a:extLst>
              <a:ext uri="{FF2B5EF4-FFF2-40B4-BE49-F238E27FC236}">
                <a16:creationId xmlns:a16="http://schemas.microsoft.com/office/drawing/2014/main" id="{E9A7875B-0C7A-506F-4AA7-FA679105533B}"/>
              </a:ext>
            </a:extLst>
          </p:cNvPr>
          <p:cNvGrpSpPr/>
          <p:nvPr/>
        </p:nvGrpSpPr>
        <p:grpSpPr>
          <a:xfrm>
            <a:off x="2708846" y="1406146"/>
            <a:ext cx="866139" cy="1015663"/>
            <a:chOff x="1179415" y="2219369"/>
            <a:chExt cx="1976626" cy="2377834"/>
          </a:xfrm>
        </p:grpSpPr>
        <p:pic>
          <p:nvPicPr>
            <p:cNvPr id="7" name="Picture 6">
              <a:extLst>
                <a:ext uri="{FF2B5EF4-FFF2-40B4-BE49-F238E27FC236}">
                  <a16:creationId xmlns:a16="http://schemas.microsoft.com/office/drawing/2014/main" id="{491A96AD-C6C9-518C-D34D-86B1321E8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8" name="TextBox 7">
              <a:extLst>
                <a:ext uri="{FF2B5EF4-FFF2-40B4-BE49-F238E27FC236}">
                  <a16:creationId xmlns:a16="http://schemas.microsoft.com/office/drawing/2014/main" id="{B193AFCB-ADBB-7160-F19A-848D3DB801B3}"/>
                </a:ext>
              </a:extLst>
            </p:cNvPr>
            <p:cNvSpPr txBox="1"/>
            <p:nvPr/>
          </p:nvSpPr>
          <p:spPr>
            <a:xfrm>
              <a:off x="1342472" y="2219369"/>
              <a:ext cx="1545092" cy="2377834"/>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B</a:t>
              </a:r>
              <a:endParaRPr lang="en-US" sz="6000" b="1" kern="0" dirty="0">
                <a:solidFill>
                  <a:srgbClr val="044C8E"/>
                </a:solidFill>
                <a:latin typeface="Century Gothic"/>
                <a:cs typeface="Calibri Light"/>
              </a:endParaRPr>
            </a:p>
          </p:txBody>
        </p:sp>
      </p:grpSp>
      <p:grpSp>
        <p:nvGrpSpPr>
          <p:cNvPr id="9" name="Group 8">
            <a:extLst>
              <a:ext uri="{FF2B5EF4-FFF2-40B4-BE49-F238E27FC236}">
                <a16:creationId xmlns:a16="http://schemas.microsoft.com/office/drawing/2014/main" id="{F703FE03-CE08-5903-684C-E32D461D7FA9}"/>
              </a:ext>
            </a:extLst>
          </p:cNvPr>
          <p:cNvGrpSpPr/>
          <p:nvPr/>
        </p:nvGrpSpPr>
        <p:grpSpPr>
          <a:xfrm>
            <a:off x="3831910" y="1442223"/>
            <a:ext cx="866139" cy="1015663"/>
            <a:chOff x="1179415" y="2303828"/>
            <a:chExt cx="1976626" cy="2377835"/>
          </a:xfrm>
        </p:grpSpPr>
        <p:pic>
          <p:nvPicPr>
            <p:cNvPr id="10" name="Picture 9">
              <a:extLst>
                <a:ext uri="{FF2B5EF4-FFF2-40B4-BE49-F238E27FC236}">
                  <a16:creationId xmlns:a16="http://schemas.microsoft.com/office/drawing/2014/main" id="{301D1427-895B-6211-EA30-AF2A746D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11" name="TextBox 10">
              <a:extLst>
                <a:ext uri="{FF2B5EF4-FFF2-40B4-BE49-F238E27FC236}">
                  <a16:creationId xmlns:a16="http://schemas.microsoft.com/office/drawing/2014/main" id="{D95F10DE-5D5E-1429-B59D-3FF73E60D04A}"/>
                </a:ext>
              </a:extLst>
            </p:cNvPr>
            <p:cNvSpPr txBox="1"/>
            <p:nvPr/>
          </p:nvSpPr>
          <p:spPr>
            <a:xfrm>
              <a:off x="1343209" y="2303828"/>
              <a:ext cx="1545092" cy="2377835"/>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C</a:t>
              </a:r>
              <a:endParaRPr lang="en-US" sz="6000" b="1" kern="0" dirty="0">
                <a:solidFill>
                  <a:srgbClr val="044C8E"/>
                </a:solidFill>
                <a:latin typeface="Century Gothic"/>
                <a:cs typeface="Calibri Light"/>
              </a:endParaRPr>
            </a:p>
          </p:txBody>
        </p:sp>
      </p:grpSp>
      <p:grpSp>
        <p:nvGrpSpPr>
          <p:cNvPr id="12" name="Group 11">
            <a:extLst>
              <a:ext uri="{FF2B5EF4-FFF2-40B4-BE49-F238E27FC236}">
                <a16:creationId xmlns:a16="http://schemas.microsoft.com/office/drawing/2014/main" id="{B3CBFE6B-A163-A1CD-90B8-9E73F155CA44}"/>
              </a:ext>
            </a:extLst>
          </p:cNvPr>
          <p:cNvGrpSpPr/>
          <p:nvPr/>
        </p:nvGrpSpPr>
        <p:grpSpPr>
          <a:xfrm>
            <a:off x="4954974" y="1406145"/>
            <a:ext cx="866139" cy="1015663"/>
            <a:chOff x="1179415" y="2186943"/>
            <a:chExt cx="1976626" cy="2377835"/>
          </a:xfrm>
        </p:grpSpPr>
        <p:pic>
          <p:nvPicPr>
            <p:cNvPr id="13" name="Picture 12">
              <a:extLst>
                <a:ext uri="{FF2B5EF4-FFF2-40B4-BE49-F238E27FC236}">
                  <a16:creationId xmlns:a16="http://schemas.microsoft.com/office/drawing/2014/main" id="{E632649E-88A9-1CE2-1F75-BCF3EFAC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14" name="TextBox 13">
              <a:extLst>
                <a:ext uri="{FF2B5EF4-FFF2-40B4-BE49-F238E27FC236}">
                  <a16:creationId xmlns:a16="http://schemas.microsoft.com/office/drawing/2014/main" id="{E8E8C4E8-0959-F4EE-DD69-1CE951816AFB}"/>
                </a:ext>
              </a:extLst>
            </p:cNvPr>
            <p:cNvSpPr txBox="1"/>
            <p:nvPr/>
          </p:nvSpPr>
          <p:spPr>
            <a:xfrm>
              <a:off x="1343209" y="2186943"/>
              <a:ext cx="1545092" cy="2377835"/>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D</a:t>
              </a:r>
              <a:endParaRPr lang="en-US" sz="6000" b="1" kern="0" dirty="0">
                <a:solidFill>
                  <a:srgbClr val="044C8E"/>
                </a:solidFill>
                <a:latin typeface="Century Gothic"/>
                <a:cs typeface="Calibri Light"/>
              </a:endParaRPr>
            </a:p>
          </p:txBody>
        </p:sp>
      </p:grpSp>
      <p:sp>
        <p:nvSpPr>
          <p:cNvPr id="15" name="Rectangle 14">
            <a:extLst>
              <a:ext uri="{FF2B5EF4-FFF2-40B4-BE49-F238E27FC236}">
                <a16:creationId xmlns:a16="http://schemas.microsoft.com/office/drawing/2014/main" id="{85F98DBF-8DAB-7D78-8CEA-B4B655A6774F}"/>
              </a:ext>
            </a:extLst>
          </p:cNvPr>
          <p:cNvSpPr/>
          <p:nvPr/>
        </p:nvSpPr>
        <p:spPr>
          <a:xfrm>
            <a:off x="1603274" y="2662402"/>
            <a:ext cx="4235331" cy="822960"/>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1 - </a:t>
            </a:r>
            <a:r>
              <a:rPr lang="en-US" sz="2400" b="1" kern="0" dirty="0">
                <a:solidFill>
                  <a:prstClr val="white"/>
                </a:solidFill>
                <a:latin typeface="Century Gothic" panose="020B0502020202020204" pitchFamily="34" charset="0"/>
                <a:cs typeface="Calibri Light" panose="020F0302020204030204" pitchFamily="34" charset="0"/>
              </a:rPr>
              <a:t>Worst Answer</a:t>
            </a:r>
          </a:p>
        </p:txBody>
      </p:sp>
      <p:sp>
        <p:nvSpPr>
          <p:cNvPr id="16" name="Rectangle 15">
            <a:extLst>
              <a:ext uri="{FF2B5EF4-FFF2-40B4-BE49-F238E27FC236}">
                <a16:creationId xmlns:a16="http://schemas.microsoft.com/office/drawing/2014/main" id="{D452B963-CD6A-0F0B-A626-FAAF48C733D4}"/>
              </a:ext>
            </a:extLst>
          </p:cNvPr>
          <p:cNvSpPr/>
          <p:nvPr/>
        </p:nvSpPr>
        <p:spPr>
          <a:xfrm>
            <a:off x="1603274" y="3802843"/>
            <a:ext cx="4235331" cy="822960"/>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2 - </a:t>
            </a:r>
            <a:r>
              <a:rPr lang="en-US" sz="2400" b="1" kern="0" dirty="0">
                <a:solidFill>
                  <a:prstClr val="white"/>
                </a:solidFill>
                <a:latin typeface="Century Gothic" panose="020B0502020202020204" pitchFamily="34" charset="0"/>
                <a:cs typeface="Calibri Light" panose="020F0302020204030204" pitchFamily="34" charset="0"/>
              </a:rPr>
              <a:t>Best Distractor</a:t>
            </a:r>
          </a:p>
        </p:txBody>
      </p:sp>
      <p:sp>
        <p:nvSpPr>
          <p:cNvPr id="17" name="Rectangle 16">
            <a:extLst>
              <a:ext uri="{FF2B5EF4-FFF2-40B4-BE49-F238E27FC236}">
                <a16:creationId xmlns:a16="http://schemas.microsoft.com/office/drawing/2014/main" id="{953212F4-888A-0239-2F61-0820E249E63F}"/>
              </a:ext>
            </a:extLst>
          </p:cNvPr>
          <p:cNvSpPr/>
          <p:nvPr/>
        </p:nvSpPr>
        <p:spPr>
          <a:xfrm>
            <a:off x="1618080" y="4926212"/>
            <a:ext cx="4235331" cy="822960"/>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3 - </a:t>
            </a:r>
            <a:r>
              <a:rPr lang="en-US" sz="2400" b="1" kern="0" dirty="0">
                <a:solidFill>
                  <a:prstClr val="white"/>
                </a:solidFill>
                <a:latin typeface="Century Gothic" panose="020B0502020202020204" pitchFamily="34" charset="0"/>
                <a:cs typeface="Calibri Light" panose="020F0302020204030204" pitchFamily="34" charset="0"/>
              </a:rPr>
              <a:t>Correct Answer</a:t>
            </a:r>
          </a:p>
        </p:txBody>
      </p:sp>
      <p:grpSp>
        <p:nvGrpSpPr>
          <p:cNvPr id="21" name="Group 20">
            <a:extLst>
              <a:ext uri="{FF2B5EF4-FFF2-40B4-BE49-F238E27FC236}">
                <a16:creationId xmlns:a16="http://schemas.microsoft.com/office/drawing/2014/main" id="{79D7BD79-C3F0-2990-5F91-D22FC3760D7F}"/>
              </a:ext>
            </a:extLst>
          </p:cNvPr>
          <p:cNvGrpSpPr/>
          <p:nvPr/>
        </p:nvGrpSpPr>
        <p:grpSpPr>
          <a:xfrm>
            <a:off x="7243503" y="1670204"/>
            <a:ext cx="5409068" cy="4873752"/>
            <a:chOff x="7243503" y="1670204"/>
            <a:chExt cx="5409068" cy="4873752"/>
          </a:xfrm>
        </p:grpSpPr>
        <p:sp>
          <p:nvSpPr>
            <p:cNvPr id="22" name="Rectangle 21">
              <a:extLst>
                <a:ext uri="{FF2B5EF4-FFF2-40B4-BE49-F238E27FC236}">
                  <a16:creationId xmlns:a16="http://schemas.microsoft.com/office/drawing/2014/main" id="{342B1EDB-FB2A-2B70-70D9-5FF4B4B51366}"/>
                </a:ext>
              </a:extLst>
            </p:cNvPr>
            <p:cNvSpPr>
              <a:spLocks/>
            </p:cNvSpPr>
            <p:nvPr/>
          </p:nvSpPr>
          <p:spPr>
            <a:xfrm rot="19257167">
              <a:off x="8876871" y="2581643"/>
              <a:ext cx="2377440" cy="2377440"/>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3" name="Picture 22" descr="A close-up of a hand&#10;&#10;AI-generated content may be incorrect.">
              <a:extLst>
                <a:ext uri="{FF2B5EF4-FFF2-40B4-BE49-F238E27FC236}">
                  <a16:creationId xmlns:a16="http://schemas.microsoft.com/office/drawing/2014/main" id="{B63DF8C1-E9D7-EEDD-9446-96D5E956A2C7}"/>
                </a:ext>
              </a:extLst>
            </p:cNvPr>
            <p:cNvPicPr>
              <a:picLocks/>
            </p:cNvPicPr>
            <p:nvPr/>
          </p:nvPicPr>
          <p:blipFill>
            <a:blip r:embed="rId4">
              <a:extLst>
                <a:ext uri="{28A0092B-C50C-407E-A947-70E740481C1C}">
                  <a14:useLocalDpi xmlns:a14="http://schemas.microsoft.com/office/drawing/2010/main" val="0"/>
                </a:ext>
              </a:extLst>
            </a:blip>
            <a:srcRect r="21814"/>
            <a:stretch>
              <a:fillRect/>
            </a:stretch>
          </p:blipFill>
          <p:spPr>
            <a:xfrm rot="490243">
              <a:off x="7243503" y="1670204"/>
              <a:ext cx="5409068" cy="4873752"/>
            </a:xfrm>
            <a:prstGeom prst="rect">
              <a:avLst/>
            </a:prstGeom>
            <a:effectLst>
              <a:outerShdw blurRad="50800" dist="88900" dir="2700000" algn="tl" rotWithShape="0">
                <a:prstClr val="black">
                  <a:alpha val="30000"/>
                </a:prstClr>
              </a:outerShdw>
            </a:effectLst>
          </p:spPr>
        </p:pic>
      </p:grpSp>
    </p:spTree>
    <p:extLst>
      <p:ext uri="{BB962C8B-B14F-4D97-AF65-F5344CB8AC3E}">
        <p14:creationId xmlns:p14="http://schemas.microsoft.com/office/powerpoint/2010/main" val="35035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915CF0-CCE9-9968-941A-98484CCBA149}"/>
              </a:ext>
            </a:extLst>
          </p:cNvPr>
          <p:cNvSpPr/>
          <p:nvPr/>
        </p:nvSpPr>
        <p:spPr>
          <a:xfrm>
            <a:off x="1743933" y="5789553"/>
            <a:ext cx="3931920" cy="822313"/>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1 Worst Answer</a:t>
            </a:r>
          </a:p>
        </p:txBody>
      </p:sp>
      <p:sp>
        <p:nvSpPr>
          <p:cNvPr id="11" name="Rectangle 10">
            <a:extLst>
              <a:ext uri="{FF2B5EF4-FFF2-40B4-BE49-F238E27FC236}">
                <a16:creationId xmlns:a16="http://schemas.microsoft.com/office/drawing/2014/main" id="{A101B32D-D8B4-DF5B-E3AF-5208252E5EAF}"/>
              </a:ext>
            </a:extLst>
          </p:cNvPr>
          <p:cNvSpPr/>
          <p:nvPr/>
        </p:nvSpPr>
        <p:spPr>
          <a:xfrm>
            <a:off x="6190513" y="5789553"/>
            <a:ext cx="3931920" cy="822313"/>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grpSp>
        <p:nvGrpSpPr>
          <p:cNvPr id="2" name="Group 1">
            <a:extLst>
              <a:ext uri="{FF2B5EF4-FFF2-40B4-BE49-F238E27FC236}">
                <a16:creationId xmlns:a16="http://schemas.microsoft.com/office/drawing/2014/main" id="{FE0E15FC-7D3B-51F2-81E6-25EA56ED8F44}"/>
              </a:ext>
            </a:extLst>
          </p:cNvPr>
          <p:cNvGrpSpPr>
            <a:grpSpLocks noChangeAspect="1"/>
          </p:cNvGrpSpPr>
          <p:nvPr/>
        </p:nvGrpSpPr>
        <p:grpSpPr>
          <a:xfrm>
            <a:off x="9983985" y="3996289"/>
            <a:ext cx="2492361" cy="2521407"/>
            <a:chOff x="7246505" y="1628176"/>
            <a:chExt cx="4817608" cy="4873752"/>
          </a:xfrm>
        </p:grpSpPr>
        <p:sp>
          <p:nvSpPr>
            <p:cNvPr id="12" name="Rectangle 11">
              <a:extLst>
                <a:ext uri="{FF2B5EF4-FFF2-40B4-BE49-F238E27FC236}">
                  <a16:creationId xmlns:a16="http://schemas.microsoft.com/office/drawing/2014/main" id="{010D2F81-47ED-8056-76E9-31B4FE44A200}"/>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close-up of a hand&#10;&#10;AI-generated content may be incorrect.">
              <a:extLst>
                <a:ext uri="{FF2B5EF4-FFF2-40B4-BE49-F238E27FC236}">
                  <a16:creationId xmlns:a16="http://schemas.microsoft.com/office/drawing/2014/main" id="{89CD7203-5D6B-24B2-41A0-1E55DE60D5D0}"/>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sp>
        <p:nvSpPr>
          <p:cNvPr id="7" name="TextBox 6">
            <a:extLst>
              <a:ext uri="{FF2B5EF4-FFF2-40B4-BE49-F238E27FC236}">
                <a16:creationId xmlns:a16="http://schemas.microsoft.com/office/drawing/2014/main" id="{9C4DB64D-BC56-A10D-91D6-360DB965B3EE}"/>
              </a:ext>
            </a:extLst>
          </p:cNvPr>
          <p:cNvSpPr txBox="1"/>
          <p:nvPr/>
        </p:nvSpPr>
        <p:spPr>
          <a:xfrm>
            <a:off x="8164286" y="790039"/>
            <a:ext cx="3771900" cy="1785104"/>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Least Common Multiples</a:t>
            </a:r>
            <a:r>
              <a:rPr lang="en-US" dirty="0">
                <a:latin typeface="Verdana" panose="020B0604030504040204" pitchFamily="34" charset="0"/>
                <a:ea typeface="Verdana" panose="020B0604030504040204" pitchFamily="34" charset="0"/>
              </a:rPr>
              <a:t>:</a:t>
            </a:r>
          </a:p>
          <a:p>
            <a:endParaRPr lang="en-US" dirty="0">
              <a:latin typeface="Verdana" panose="020B0604030504040204" pitchFamily="34" charset="0"/>
              <a:ea typeface="Verdana" panose="020B0604030504040204" pitchFamily="34" charset="0"/>
            </a:endParaRPr>
          </a:p>
          <a:p>
            <a:pPr>
              <a:spcAft>
                <a:spcPts val="1200"/>
              </a:spcAft>
            </a:pPr>
            <a:r>
              <a:rPr lang="en-US" b="1" dirty="0">
                <a:latin typeface="Verdana" panose="020B0604030504040204" pitchFamily="34" charset="0"/>
                <a:ea typeface="Verdana" panose="020B0604030504040204" pitchFamily="34" charset="0"/>
              </a:rPr>
              <a:t>8</a:t>
            </a:r>
            <a:r>
              <a:rPr lang="en-US" dirty="0">
                <a:latin typeface="Verdana" panose="020B0604030504040204" pitchFamily="34" charset="0"/>
                <a:ea typeface="Verdana" panose="020B0604030504040204" pitchFamily="34" charset="0"/>
              </a:rPr>
              <a:t>: 8, 16, 24</a:t>
            </a:r>
          </a:p>
          <a:p>
            <a:pPr>
              <a:spcAft>
                <a:spcPts val="1200"/>
              </a:spcAft>
            </a:pPr>
            <a:r>
              <a:rPr lang="en-US" b="1" dirty="0">
                <a:latin typeface="Verdana" panose="020B0604030504040204" pitchFamily="34" charset="0"/>
                <a:ea typeface="Verdana" panose="020B0604030504040204" pitchFamily="34" charset="0"/>
              </a:rPr>
              <a:t>6</a:t>
            </a:r>
            <a:r>
              <a:rPr lang="en-US" dirty="0">
                <a:latin typeface="Verdana" panose="020B0604030504040204" pitchFamily="34" charset="0"/>
                <a:ea typeface="Verdana" panose="020B0604030504040204" pitchFamily="34" charset="0"/>
              </a:rPr>
              <a:t>: 6, 12, 18, 24</a:t>
            </a:r>
          </a:p>
          <a:p>
            <a:pPr>
              <a:spcAft>
                <a:spcPts val="1200"/>
              </a:spcAft>
            </a:pPr>
            <a:r>
              <a:rPr lang="en-US" b="1" dirty="0">
                <a:latin typeface="Verdana" panose="020B0604030504040204" pitchFamily="34" charset="0"/>
                <a:ea typeface="Verdana" panose="020B0604030504040204" pitchFamily="34" charset="0"/>
              </a:rPr>
              <a:t>12</a:t>
            </a:r>
            <a:r>
              <a:rPr lang="en-US" dirty="0">
                <a:latin typeface="Verdana" panose="020B0604030504040204" pitchFamily="34" charset="0"/>
                <a:ea typeface="Verdana" panose="020B0604030504040204" pitchFamily="34" charset="0"/>
              </a:rPr>
              <a:t>: 12, 24</a:t>
            </a:r>
            <a:endParaRPr lang="en-US" b="1" dirty="0">
              <a:latin typeface="Verdana" panose="020B0604030504040204" pitchFamily="34" charset="0"/>
              <a:ea typeface="Verdana" panose="020B0604030504040204" pitchFamily="34" charset="0"/>
            </a:endParaRPr>
          </a:p>
        </p:txBody>
      </p:sp>
      <p:sp>
        <p:nvSpPr>
          <p:cNvPr id="8" name="Oval 7">
            <a:extLst>
              <a:ext uri="{FF2B5EF4-FFF2-40B4-BE49-F238E27FC236}">
                <a16:creationId xmlns:a16="http://schemas.microsoft.com/office/drawing/2014/main" id="{43AC323E-6CB7-A382-B778-63A8FAB16F0B}"/>
              </a:ext>
            </a:extLst>
          </p:cNvPr>
          <p:cNvSpPr/>
          <p:nvPr/>
        </p:nvSpPr>
        <p:spPr>
          <a:xfrm>
            <a:off x="9258299" y="1273626"/>
            <a:ext cx="526502" cy="52650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C34B92E1-03A7-8521-1B78-27F47F6EC4D2}"/>
              </a:ext>
            </a:extLst>
          </p:cNvPr>
          <p:cNvSpPr/>
          <p:nvPr/>
        </p:nvSpPr>
        <p:spPr>
          <a:xfrm>
            <a:off x="9722937" y="1689277"/>
            <a:ext cx="526502" cy="52650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76CB8155-FE30-7B69-228F-BF9EA4C2A4F9}"/>
              </a:ext>
            </a:extLst>
          </p:cNvPr>
          <p:cNvSpPr/>
          <p:nvPr/>
        </p:nvSpPr>
        <p:spPr>
          <a:xfrm>
            <a:off x="9084128" y="2122543"/>
            <a:ext cx="526502" cy="52650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032ECB2C-7178-609A-60DF-04E8A6A76A2E}"/>
              </a:ext>
            </a:extLst>
          </p:cNvPr>
          <p:cNvSpPr/>
          <p:nvPr/>
        </p:nvSpPr>
        <p:spPr>
          <a:xfrm>
            <a:off x="2580362" y="4973747"/>
            <a:ext cx="979714" cy="641646"/>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AC931490-8974-F5D7-B44E-4E7EB6A90D6E}"/>
              </a:ext>
            </a:extLst>
          </p:cNvPr>
          <p:cNvSpPr txBox="1"/>
          <p:nvPr/>
        </p:nvSpPr>
        <p:spPr>
          <a:xfrm>
            <a:off x="255814" y="194820"/>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graphicFrame>
        <p:nvGraphicFramePr>
          <p:cNvPr id="4" name="Table 3">
            <a:extLst>
              <a:ext uri="{FF2B5EF4-FFF2-40B4-BE49-F238E27FC236}">
                <a16:creationId xmlns:a16="http://schemas.microsoft.com/office/drawing/2014/main" id="{8351C7C0-9FB9-21DF-09C7-4A8844C47B84}"/>
              </a:ext>
            </a:extLst>
          </p:cNvPr>
          <p:cNvGraphicFramePr>
            <a:graphicFrameLocks noGrp="1"/>
          </p:cNvGraphicFramePr>
          <p:nvPr>
            <p:extLst>
              <p:ext uri="{D42A27DB-BD31-4B8C-83A1-F6EECF244321}">
                <p14:modId xmlns:p14="http://schemas.microsoft.com/office/powerpoint/2010/main" val="1701723323"/>
              </p:ext>
            </p:extLst>
          </p:nvPr>
        </p:nvGraphicFramePr>
        <p:xfrm>
          <a:off x="1111081" y="950470"/>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12272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8" grpId="0" animBg="1"/>
      <p:bldP spid="9"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C939-5512-5995-BBD2-94F220E224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64DDAC-B927-3916-138C-499BED3B00A1}"/>
              </a:ext>
            </a:extLst>
          </p:cNvPr>
          <p:cNvSpPr txBox="1"/>
          <p:nvPr/>
        </p:nvSpPr>
        <p:spPr>
          <a:xfrm>
            <a:off x="277958" y="144454"/>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sp>
        <p:nvSpPr>
          <p:cNvPr id="2" name="Rectangle 1">
            <a:extLst>
              <a:ext uri="{FF2B5EF4-FFF2-40B4-BE49-F238E27FC236}">
                <a16:creationId xmlns:a16="http://schemas.microsoft.com/office/drawing/2014/main" id="{C73A4689-0CA4-B71C-29E9-9D508A99C51A}"/>
              </a:ext>
            </a:extLst>
          </p:cNvPr>
          <p:cNvSpPr/>
          <p:nvPr/>
        </p:nvSpPr>
        <p:spPr>
          <a:xfrm>
            <a:off x="6190989" y="5756725"/>
            <a:ext cx="3931920" cy="822313"/>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sp>
        <p:nvSpPr>
          <p:cNvPr id="12" name="Rectangle 11">
            <a:extLst>
              <a:ext uri="{FF2B5EF4-FFF2-40B4-BE49-F238E27FC236}">
                <a16:creationId xmlns:a16="http://schemas.microsoft.com/office/drawing/2014/main" id="{CCCCDE7B-E409-5401-9A47-31A9FBDB6F05}"/>
              </a:ext>
            </a:extLst>
          </p:cNvPr>
          <p:cNvSpPr/>
          <p:nvPr/>
        </p:nvSpPr>
        <p:spPr>
          <a:xfrm>
            <a:off x="2048039" y="5756726"/>
            <a:ext cx="3931920" cy="822313"/>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2 Best Distractor</a:t>
            </a:r>
          </a:p>
        </p:txBody>
      </p:sp>
      <p:grpSp>
        <p:nvGrpSpPr>
          <p:cNvPr id="11" name="Group 10">
            <a:extLst>
              <a:ext uri="{FF2B5EF4-FFF2-40B4-BE49-F238E27FC236}">
                <a16:creationId xmlns:a16="http://schemas.microsoft.com/office/drawing/2014/main" id="{59E5DD9B-D889-039E-EA65-711424D708B0}"/>
              </a:ext>
            </a:extLst>
          </p:cNvPr>
          <p:cNvGrpSpPr>
            <a:grpSpLocks noChangeAspect="1"/>
          </p:cNvGrpSpPr>
          <p:nvPr/>
        </p:nvGrpSpPr>
        <p:grpSpPr>
          <a:xfrm>
            <a:off x="9983985" y="3996289"/>
            <a:ext cx="2492361" cy="2521407"/>
            <a:chOff x="7246505" y="1628176"/>
            <a:chExt cx="4817608" cy="4873752"/>
          </a:xfrm>
        </p:grpSpPr>
        <p:sp>
          <p:nvSpPr>
            <p:cNvPr id="18" name="Rectangle 17">
              <a:extLst>
                <a:ext uri="{FF2B5EF4-FFF2-40B4-BE49-F238E27FC236}">
                  <a16:creationId xmlns:a16="http://schemas.microsoft.com/office/drawing/2014/main" id="{919F4173-A741-D0F9-F5FC-D9327762D107}"/>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9" name="Picture 18" descr="A close-up of a hand&#10;&#10;AI-generated content may be incorrect.">
              <a:extLst>
                <a:ext uri="{FF2B5EF4-FFF2-40B4-BE49-F238E27FC236}">
                  <a16:creationId xmlns:a16="http://schemas.microsoft.com/office/drawing/2014/main" id="{AFBCD09C-8BDD-7CE5-766B-42DA56A0A05E}"/>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sp>
        <p:nvSpPr>
          <p:cNvPr id="8" name="Rectangle: Rounded Corners 7">
            <a:extLst>
              <a:ext uri="{FF2B5EF4-FFF2-40B4-BE49-F238E27FC236}">
                <a16:creationId xmlns:a16="http://schemas.microsoft.com/office/drawing/2014/main" id="{C1C9C97D-A9F3-A540-9341-9AFD318BC925}"/>
              </a:ext>
            </a:extLst>
          </p:cNvPr>
          <p:cNvSpPr/>
          <p:nvPr/>
        </p:nvSpPr>
        <p:spPr>
          <a:xfrm>
            <a:off x="4660688" y="4319024"/>
            <a:ext cx="1530302" cy="388256"/>
          </a:xfrm>
          <a:prstGeom prst="roundRect">
            <a:avLst/>
          </a:prstGeom>
          <a:noFill/>
          <a:ln w="28575">
            <a:solidFill>
              <a:srgbClr val="047A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2" name="Group 21">
            <a:extLst>
              <a:ext uri="{FF2B5EF4-FFF2-40B4-BE49-F238E27FC236}">
                <a16:creationId xmlns:a16="http://schemas.microsoft.com/office/drawing/2014/main" id="{3C24721B-E090-C08E-1BF6-0BA5B391D227}"/>
              </a:ext>
            </a:extLst>
          </p:cNvPr>
          <p:cNvGrpSpPr/>
          <p:nvPr/>
        </p:nvGrpSpPr>
        <p:grpSpPr>
          <a:xfrm>
            <a:off x="8005558" y="691819"/>
            <a:ext cx="4637314" cy="2585323"/>
            <a:chOff x="7315200" y="610420"/>
            <a:chExt cx="4637314" cy="2585323"/>
          </a:xfrm>
        </p:grpSpPr>
        <p:sp>
          <p:nvSpPr>
            <p:cNvPr id="7" name="TextBox 6">
              <a:extLst>
                <a:ext uri="{FF2B5EF4-FFF2-40B4-BE49-F238E27FC236}">
                  <a16:creationId xmlns:a16="http://schemas.microsoft.com/office/drawing/2014/main" id="{10F4B41E-7A9A-1EE1-6E13-22692D789A32}"/>
                </a:ext>
              </a:extLst>
            </p:cNvPr>
            <p:cNvSpPr txBox="1"/>
            <p:nvPr/>
          </p:nvSpPr>
          <p:spPr>
            <a:xfrm>
              <a:off x="7315200" y="610420"/>
              <a:ext cx="4637314" cy="2585323"/>
            </a:xfrm>
            <a:prstGeom prst="rect">
              <a:avLst/>
            </a:prstGeom>
            <a:noFill/>
          </p:spPr>
          <p:txBody>
            <a:bodyPr wrap="square" rtlCol="0">
              <a:spAutoFit/>
            </a:bodyPr>
            <a:lstStyle/>
            <a:p>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3</a:t>
              </a:r>
            </a:p>
            <a:p>
              <a:pPr marL="342900" indent="-342900">
                <a:buAutoNum type="arabicPlain" startAt="8"/>
              </a:pPr>
              <a:r>
                <a:rPr lang="en-US" dirty="0">
                  <a:latin typeface="Verdana" panose="020B0604030504040204" pitchFamily="34" charset="0"/>
                  <a:ea typeface="Verdana" panose="020B0604030504040204" pitchFamily="34" charset="0"/>
                </a:rPr>
                <a:t>      6       12       8</a:t>
              </a:r>
            </a:p>
            <a:p>
              <a:pPr marL="342900" indent="-342900">
                <a:buAutoNum type="arabicPlain" startAt="8"/>
              </a:pPr>
              <a:endParaRPr lang="en-US" dirty="0">
                <a:latin typeface="Verdana" panose="020B0604030504040204" pitchFamily="34" charset="0"/>
                <a:ea typeface="Verdana" panose="020B0604030504040204" pitchFamily="34" charset="0"/>
              </a:endParaRPr>
            </a:p>
            <a:p>
              <a:r>
                <a:rPr lang="en-US" u="sng" dirty="0">
                  <a:latin typeface="Verdana" panose="020B0604030504040204" pitchFamily="34" charset="0"/>
                  <a:ea typeface="Verdana" panose="020B0604030504040204" pitchFamily="34" charset="0"/>
                </a:rPr>
                <a:t> 3</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 4</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 2</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 9 </a:t>
              </a:r>
            </a:p>
            <a:p>
              <a:pPr marL="342900" indent="-342900">
                <a:buAutoNum type="arabicPlain" startAt="24"/>
              </a:pPr>
              <a:r>
                <a:rPr lang="en-US" dirty="0">
                  <a:latin typeface="Verdana" panose="020B0604030504040204" pitchFamily="34" charset="0"/>
                  <a:ea typeface="Verdana" panose="020B0604030504040204" pitchFamily="34" charset="0"/>
                </a:rPr>
                <a:t>     24      24      24</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18</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3</a:t>
              </a:r>
            </a:p>
            <a:p>
              <a:r>
                <a:rPr lang="en-US" dirty="0">
                  <a:latin typeface="Verdana" panose="020B0604030504040204" pitchFamily="34" charset="0"/>
                  <a:ea typeface="Verdana" panose="020B0604030504040204" pitchFamily="34" charset="0"/>
                </a:rPr>
                <a:t>               24      4</a:t>
              </a:r>
            </a:p>
            <a:p>
              <a:endParaRPr lang="en-US" u="sng"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2166449-7E88-D6AB-5071-C5762085CA2D}"/>
                </a:ext>
              </a:extLst>
            </p:cNvPr>
            <p:cNvSpPr txBox="1"/>
            <p:nvPr/>
          </p:nvSpPr>
          <p:spPr>
            <a:xfrm>
              <a:off x="7658099" y="706095"/>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0" name="TextBox 9">
              <a:extLst>
                <a:ext uri="{FF2B5EF4-FFF2-40B4-BE49-F238E27FC236}">
                  <a16:creationId xmlns:a16="http://schemas.microsoft.com/office/drawing/2014/main" id="{E905289B-314E-4D2B-2AF1-FD0065D1EE27}"/>
                </a:ext>
              </a:extLst>
            </p:cNvPr>
            <p:cNvSpPr txBox="1"/>
            <p:nvPr/>
          </p:nvSpPr>
          <p:spPr>
            <a:xfrm>
              <a:off x="8451031" y="706095"/>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3" name="TextBox 12">
              <a:extLst>
                <a:ext uri="{FF2B5EF4-FFF2-40B4-BE49-F238E27FC236}">
                  <a16:creationId xmlns:a16="http://schemas.microsoft.com/office/drawing/2014/main" id="{D1A64FD5-86F9-5375-4F1A-779FEE878113}"/>
                </a:ext>
              </a:extLst>
            </p:cNvPr>
            <p:cNvSpPr txBox="1"/>
            <p:nvPr/>
          </p:nvSpPr>
          <p:spPr>
            <a:xfrm>
              <a:off x="9243964" y="706095"/>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4" name="TextBox 13">
              <a:extLst>
                <a:ext uri="{FF2B5EF4-FFF2-40B4-BE49-F238E27FC236}">
                  <a16:creationId xmlns:a16="http://schemas.microsoft.com/office/drawing/2014/main" id="{E4308D6D-FA5F-F436-F588-D652FAA37B28}"/>
                </a:ext>
              </a:extLst>
            </p:cNvPr>
            <p:cNvSpPr txBox="1"/>
            <p:nvPr/>
          </p:nvSpPr>
          <p:spPr>
            <a:xfrm>
              <a:off x="7658099" y="151627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5" name="TextBox 14">
              <a:extLst>
                <a:ext uri="{FF2B5EF4-FFF2-40B4-BE49-F238E27FC236}">
                  <a16:creationId xmlns:a16="http://schemas.microsoft.com/office/drawing/2014/main" id="{9F1D7E37-E75A-11A3-7B24-31AD0C27921A}"/>
                </a:ext>
              </a:extLst>
            </p:cNvPr>
            <p:cNvSpPr txBox="1"/>
            <p:nvPr/>
          </p:nvSpPr>
          <p:spPr>
            <a:xfrm>
              <a:off x="8451031" y="151627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6" name="TextBox 15">
              <a:extLst>
                <a:ext uri="{FF2B5EF4-FFF2-40B4-BE49-F238E27FC236}">
                  <a16:creationId xmlns:a16="http://schemas.microsoft.com/office/drawing/2014/main" id="{F7752C07-AA1E-E5CB-05ED-96C42A046F69}"/>
                </a:ext>
              </a:extLst>
            </p:cNvPr>
            <p:cNvSpPr txBox="1"/>
            <p:nvPr/>
          </p:nvSpPr>
          <p:spPr>
            <a:xfrm>
              <a:off x="9243964" y="151627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7" name="TextBox 16">
              <a:extLst>
                <a:ext uri="{FF2B5EF4-FFF2-40B4-BE49-F238E27FC236}">
                  <a16:creationId xmlns:a16="http://schemas.microsoft.com/office/drawing/2014/main" id="{73A14717-76C8-7E6E-4D16-1C0D3AF48C7F}"/>
                </a:ext>
              </a:extLst>
            </p:cNvPr>
            <p:cNvSpPr txBox="1"/>
            <p:nvPr/>
          </p:nvSpPr>
          <p:spPr>
            <a:xfrm>
              <a:off x="9948893" y="1506658"/>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20" name="TextBox 19">
              <a:extLst>
                <a:ext uri="{FF2B5EF4-FFF2-40B4-BE49-F238E27FC236}">
                  <a16:creationId xmlns:a16="http://schemas.microsoft.com/office/drawing/2014/main" id="{4ED39307-BF47-6E49-3694-B86F54A9029C}"/>
                </a:ext>
              </a:extLst>
            </p:cNvPr>
            <p:cNvSpPr txBox="1"/>
            <p:nvPr/>
          </p:nvSpPr>
          <p:spPr>
            <a:xfrm>
              <a:off x="9948893" y="71281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21" name="TextBox 20">
              <a:extLst>
                <a:ext uri="{FF2B5EF4-FFF2-40B4-BE49-F238E27FC236}">
                  <a16:creationId xmlns:a16="http://schemas.microsoft.com/office/drawing/2014/main" id="{7C284683-EF22-417A-76B0-B68E6F40AB29}"/>
                </a:ext>
              </a:extLst>
            </p:cNvPr>
            <p:cNvSpPr txBox="1"/>
            <p:nvPr/>
          </p:nvSpPr>
          <p:spPr>
            <a:xfrm>
              <a:off x="8924559" y="2380584"/>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grpSp>
      <p:cxnSp>
        <p:nvCxnSpPr>
          <p:cNvPr id="24" name="Straight Arrow Connector 23">
            <a:extLst>
              <a:ext uri="{FF2B5EF4-FFF2-40B4-BE49-F238E27FC236}">
                <a16:creationId xmlns:a16="http://schemas.microsoft.com/office/drawing/2014/main" id="{99330502-86C5-33EE-9FC8-671C9D5B5EE0}"/>
              </a:ext>
            </a:extLst>
          </p:cNvPr>
          <p:cNvCxnSpPr>
            <a:cxnSpLocks/>
          </p:cNvCxnSpPr>
          <p:nvPr/>
        </p:nvCxnSpPr>
        <p:spPr>
          <a:xfrm flipH="1" flipV="1">
            <a:off x="6190989" y="1387929"/>
            <a:ext cx="3856491" cy="1122387"/>
          </a:xfrm>
          <a:prstGeom prst="straightConnector1">
            <a:avLst/>
          </a:prstGeom>
          <a:ln w="28575">
            <a:solidFill>
              <a:srgbClr val="047AD2"/>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008FA21D-653F-8DB1-11E3-A807A1B8C7E5}"/>
              </a:ext>
            </a:extLst>
          </p:cNvPr>
          <p:cNvGraphicFramePr>
            <a:graphicFrameLocks noGrp="1"/>
          </p:cNvGraphicFramePr>
          <p:nvPr>
            <p:extLst>
              <p:ext uri="{D42A27DB-BD31-4B8C-83A1-F6EECF244321}">
                <p14:modId xmlns:p14="http://schemas.microsoft.com/office/powerpoint/2010/main" val="4093551429"/>
              </p:ext>
            </p:extLst>
          </p:nvPr>
        </p:nvGraphicFramePr>
        <p:xfrm>
          <a:off x="1133225" y="900104"/>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
        <p:nvSpPr>
          <p:cNvPr id="23" name="Rectangle: Rounded Corners 22">
            <a:extLst>
              <a:ext uri="{FF2B5EF4-FFF2-40B4-BE49-F238E27FC236}">
                <a16:creationId xmlns:a16="http://schemas.microsoft.com/office/drawing/2014/main" id="{942EF877-1908-BAD3-1EC0-D70882D3B422}"/>
              </a:ext>
            </a:extLst>
          </p:cNvPr>
          <p:cNvSpPr/>
          <p:nvPr/>
        </p:nvSpPr>
        <p:spPr>
          <a:xfrm>
            <a:off x="391400" y="4602646"/>
            <a:ext cx="1362243" cy="388256"/>
          </a:xfrm>
          <a:prstGeom prst="roundRect">
            <a:avLst/>
          </a:prstGeom>
          <a:noFill/>
          <a:ln w="28575">
            <a:solidFill>
              <a:srgbClr val="047A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9513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 presetClass="entr" presetSubtype="3"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8"/>
                                        </p:tgtEl>
                                        <p:attrNameLst>
                                          <p:attrName>style.color</p:attrName>
                                        </p:attrNameLst>
                                      </p:cBhvr>
                                      <p:to>
                                        <a:schemeClr val="bg1"/>
                                      </p:to>
                                    </p:animClr>
                                    <p:animClr clrSpc="rgb" dir="cw">
                                      <p:cBhvr>
                                        <p:cTn id="27" dur="250" autoRev="1" fill="remove"/>
                                        <p:tgtEl>
                                          <p:spTgt spid="8"/>
                                        </p:tgtEl>
                                        <p:attrNameLst>
                                          <p:attrName>fillcolor</p:attrName>
                                        </p:attrNameLst>
                                      </p:cBhvr>
                                      <p:to>
                                        <a:schemeClr val="bg1"/>
                                      </p:to>
                                    </p:animClr>
                                    <p:set>
                                      <p:cBhvr>
                                        <p:cTn id="28" dur="250" autoRev="1" fill="remove"/>
                                        <p:tgtEl>
                                          <p:spTgt spid="8"/>
                                        </p:tgtEl>
                                        <p:attrNameLst>
                                          <p:attrName>fill.type</p:attrName>
                                        </p:attrNameLst>
                                      </p:cBhvr>
                                      <p:to>
                                        <p:strVal val="solid"/>
                                      </p:to>
                                    </p:set>
                                    <p:set>
                                      <p:cBhvr>
                                        <p:cTn id="29" dur="250" autoRev="1" fill="remove"/>
                                        <p:tgtEl>
                                          <p:spTgt spid="8"/>
                                        </p:tgtEl>
                                        <p:attrNameLst>
                                          <p:attrName>fill.on</p:attrName>
                                        </p:attrNameLst>
                                      </p:cBhvr>
                                      <p:to>
                                        <p:strVal val="true"/>
                                      </p:to>
                                    </p:set>
                                  </p:childTnLst>
                                </p:cTn>
                              </p:par>
                              <p:par>
                                <p:cTn id="30" presetID="27" presetClass="emph" presetSubtype="0" fill="remove" grpId="0" nodeType="withEffect">
                                  <p:stCondLst>
                                    <p:cond delay="0"/>
                                  </p:stCondLst>
                                  <p:childTnLst>
                                    <p:animClr clrSpc="rgb" dir="cw">
                                      <p:cBhvr override="childStyle">
                                        <p:cTn id="31" dur="250" autoRev="1" fill="remove"/>
                                        <p:tgtEl>
                                          <p:spTgt spid="23"/>
                                        </p:tgtEl>
                                        <p:attrNameLst>
                                          <p:attrName>style.color</p:attrName>
                                        </p:attrNameLst>
                                      </p:cBhvr>
                                      <p:to>
                                        <a:schemeClr val="bg1"/>
                                      </p:to>
                                    </p:animClr>
                                    <p:animClr clrSpc="rgb" dir="cw">
                                      <p:cBhvr>
                                        <p:cTn id="32" dur="250" autoRev="1" fill="remove"/>
                                        <p:tgtEl>
                                          <p:spTgt spid="23"/>
                                        </p:tgtEl>
                                        <p:attrNameLst>
                                          <p:attrName>fillcolor</p:attrName>
                                        </p:attrNameLst>
                                      </p:cBhvr>
                                      <p:to>
                                        <a:schemeClr val="bg1"/>
                                      </p:to>
                                    </p:animClr>
                                    <p:set>
                                      <p:cBhvr>
                                        <p:cTn id="33" dur="250" autoRev="1" fill="remove"/>
                                        <p:tgtEl>
                                          <p:spTgt spid="23"/>
                                        </p:tgtEl>
                                        <p:attrNameLst>
                                          <p:attrName>fill.type</p:attrName>
                                        </p:attrNameLst>
                                      </p:cBhvr>
                                      <p:to>
                                        <p:strVal val="solid"/>
                                      </p:to>
                                    </p:set>
                                    <p:set>
                                      <p:cBhvr>
                                        <p:cTn id="34" dur="250" autoRev="1" fill="remove"/>
                                        <p:tgtEl>
                                          <p:spTgt spid="23"/>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8"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EEF91-4908-DF9F-AC19-0B74856F18B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C861671-33B4-F0D6-892A-BC772B48BDF0}"/>
              </a:ext>
            </a:extLst>
          </p:cNvPr>
          <p:cNvSpPr/>
          <p:nvPr/>
        </p:nvSpPr>
        <p:spPr>
          <a:xfrm>
            <a:off x="2054174" y="5822205"/>
            <a:ext cx="3931920" cy="822313"/>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3 Correct Answer</a:t>
            </a:r>
          </a:p>
        </p:txBody>
      </p:sp>
      <p:sp>
        <p:nvSpPr>
          <p:cNvPr id="11" name="Rectangle 10">
            <a:extLst>
              <a:ext uri="{FF2B5EF4-FFF2-40B4-BE49-F238E27FC236}">
                <a16:creationId xmlns:a16="http://schemas.microsoft.com/office/drawing/2014/main" id="{12CB154D-5F1F-9CE1-3F59-DBE64CF33499}"/>
              </a:ext>
            </a:extLst>
          </p:cNvPr>
          <p:cNvSpPr/>
          <p:nvPr/>
        </p:nvSpPr>
        <p:spPr>
          <a:xfrm>
            <a:off x="6190513" y="5822205"/>
            <a:ext cx="3931920" cy="822313"/>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grpSp>
        <p:nvGrpSpPr>
          <p:cNvPr id="2" name="Group 1">
            <a:extLst>
              <a:ext uri="{FF2B5EF4-FFF2-40B4-BE49-F238E27FC236}">
                <a16:creationId xmlns:a16="http://schemas.microsoft.com/office/drawing/2014/main" id="{7D9B3B19-3273-303E-C15A-AE8A3A441D63}"/>
              </a:ext>
            </a:extLst>
          </p:cNvPr>
          <p:cNvGrpSpPr>
            <a:grpSpLocks noChangeAspect="1"/>
          </p:cNvGrpSpPr>
          <p:nvPr/>
        </p:nvGrpSpPr>
        <p:grpSpPr>
          <a:xfrm>
            <a:off x="9983985" y="3996289"/>
            <a:ext cx="2492361" cy="2521407"/>
            <a:chOff x="7246505" y="1628176"/>
            <a:chExt cx="4817608" cy="4873752"/>
          </a:xfrm>
        </p:grpSpPr>
        <p:sp>
          <p:nvSpPr>
            <p:cNvPr id="12" name="Rectangle 11">
              <a:extLst>
                <a:ext uri="{FF2B5EF4-FFF2-40B4-BE49-F238E27FC236}">
                  <a16:creationId xmlns:a16="http://schemas.microsoft.com/office/drawing/2014/main" id="{D7643EF3-41DA-4A2E-1BB4-34E3C2A57DBC}"/>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close-up of a hand&#10;&#10;AI-generated content may be incorrect.">
              <a:extLst>
                <a:ext uri="{FF2B5EF4-FFF2-40B4-BE49-F238E27FC236}">
                  <a16:creationId xmlns:a16="http://schemas.microsoft.com/office/drawing/2014/main" id="{A8691039-FAD2-A9AF-A837-8AFA7F6618A5}"/>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grpSp>
        <p:nvGrpSpPr>
          <p:cNvPr id="7" name="Group 6">
            <a:extLst>
              <a:ext uri="{FF2B5EF4-FFF2-40B4-BE49-F238E27FC236}">
                <a16:creationId xmlns:a16="http://schemas.microsoft.com/office/drawing/2014/main" id="{C1715A32-9607-5655-1DBF-084D42FA5708}"/>
              </a:ext>
            </a:extLst>
          </p:cNvPr>
          <p:cNvGrpSpPr/>
          <p:nvPr/>
        </p:nvGrpSpPr>
        <p:grpSpPr>
          <a:xfrm>
            <a:off x="8005558" y="691819"/>
            <a:ext cx="4637314" cy="3416320"/>
            <a:chOff x="7315200" y="610420"/>
            <a:chExt cx="4637314" cy="3416320"/>
          </a:xfrm>
        </p:grpSpPr>
        <p:sp>
          <p:nvSpPr>
            <p:cNvPr id="8" name="TextBox 7">
              <a:extLst>
                <a:ext uri="{FF2B5EF4-FFF2-40B4-BE49-F238E27FC236}">
                  <a16:creationId xmlns:a16="http://schemas.microsoft.com/office/drawing/2014/main" id="{58E80D5D-A495-72CB-EAD0-03212DD5BCC0}"/>
                </a:ext>
              </a:extLst>
            </p:cNvPr>
            <p:cNvSpPr txBox="1"/>
            <p:nvPr/>
          </p:nvSpPr>
          <p:spPr>
            <a:xfrm>
              <a:off x="7315200" y="610420"/>
              <a:ext cx="4637314" cy="3416320"/>
            </a:xfrm>
            <a:prstGeom prst="rect">
              <a:avLst/>
            </a:prstGeom>
            <a:noFill/>
          </p:spPr>
          <p:txBody>
            <a:bodyPr wrap="square" rtlCol="0">
              <a:spAutoFit/>
            </a:bodyPr>
            <a:lstStyle/>
            <a:p>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3</a:t>
              </a:r>
            </a:p>
            <a:p>
              <a:pPr marL="342900" indent="-342900">
                <a:buAutoNum type="arabicPlain" startAt="8"/>
              </a:pPr>
              <a:r>
                <a:rPr lang="en-US" dirty="0">
                  <a:latin typeface="Verdana" panose="020B0604030504040204" pitchFamily="34" charset="0"/>
                  <a:ea typeface="Verdana" panose="020B0604030504040204" pitchFamily="34" charset="0"/>
                </a:rPr>
                <a:t>      6       12       8</a:t>
              </a:r>
            </a:p>
            <a:p>
              <a:pPr marL="342900" indent="-342900">
                <a:buAutoNum type="arabicPlain" startAt="8"/>
              </a:pPr>
              <a:endParaRPr lang="en-US" dirty="0">
                <a:latin typeface="Verdana" panose="020B0604030504040204" pitchFamily="34" charset="0"/>
                <a:ea typeface="Verdana" panose="020B0604030504040204" pitchFamily="34" charset="0"/>
              </a:endParaRPr>
            </a:p>
            <a:p>
              <a:r>
                <a:rPr lang="en-US" u="sng" dirty="0">
                  <a:latin typeface="Verdana" panose="020B0604030504040204" pitchFamily="34" charset="0"/>
                  <a:ea typeface="Verdana" panose="020B0604030504040204" pitchFamily="34" charset="0"/>
                </a:rPr>
                <a:t> 3</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 4</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 2</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 9 </a:t>
              </a:r>
            </a:p>
            <a:p>
              <a:pPr marL="342900" indent="-342900">
                <a:buAutoNum type="arabicPlain" startAt="24"/>
              </a:pPr>
              <a:r>
                <a:rPr lang="en-US" dirty="0">
                  <a:latin typeface="Verdana" panose="020B0604030504040204" pitchFamily="34" charset="0"/>
                  <a:ea typeface="Verdana" panose="020B0604030504040204" pitchFamily="34" charset="0"/>
                </a:rPr>
                <a:t>     24      24      24</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18</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3</a:t>
              </a:r>
            </a:p>
            <a:p>
              <a:r>
                <a:rPr lang="en-US" dirty="0">
                  <a:latin typeface="Verdana" panose="020B0604030504040204" pitchFamily="34" charset="0"/>
                  <a:ea typeface="Verdana" panose="020B0604030504040204" pitchFamily="34" charset="0"/>
                </a:rPr>
                <a:t>               24      4</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r>
                <a:rPr lang="en-US" dirty="0">
                  <a:latin typeface="Verdana" panose="020B0604030504040204" pitchFamily="34" charset="0"/>
                  <a:ea typeface="Verdana" panose="020B0604030504040204" pitchFamily="34" charset="0"/>
                </a:rPr>
                <a:t>                  4      4</a:t>
              </a:r>
              <a:endParaRPr lang="en-US" u="sng"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AAB14736-9ECD-8281-6CE0-0EF9271216C3}"/>
                </a:ext>
              </a:extLst>
            </p:cNvPr>
            <p:cNvSpPr txBox="1"/>
            <p:nvPr/>
          </p:nvSpPr>
          <p:spPr>
            <a:xfrm>
              <a:off x="7658099" y="706095"/>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4" name="TextBox 13">
              <a:extLst>
                <a:ext uri="{FF2B5EF4-FFF2-40B4-BE49-F238E27FC236}">
                  <a16:creationId xmlns:a16="http://schemas.microsoft.com/office/drawing/2014/main" id="{1DBE8A1D-1553-359D-5FE7-C8508BCC9B5F}"/>
                </a:ext>
              </a:extLst>
            </p:cNvPr>
            <p:cNvSpPr txBox="1"/>
            <p:nvPr/>
          </p:nvSpPr>
          <p:spPr>
            <a:xfrm>
              <a:off x="8451031" y="706095"/>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5" name="TextBox 14">
              <a:extLst>
                <a:ext uri="{FF2B5EF4-FFF2-40B4-BE49-F238E27FC236}">
                  <a16:creationId xmlns:a16="http://schemas.microsoft.com/office/drawing/2014/main" id="{8E178A28-DF7D-2E36-2EB3-2521D9D16AE7}"/>
                </a:ext>
              </a:extLst>
            </p:cNvPr>
            <p:cNvSpPr txBox="1"/>
            <p:nvPr/>
          </p:nvSpPr>
          <p:spPr>
            <a:xfrm>
              <a:off x="9243964" y="706095"/>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6" name="TextBox 15">
              <a:extLst>
                <a:ext uri="{FF2B5EF4-FFF2-40B4-BE49-F238E27FC236}">
                  <a16:creationId xmlns:a16="http://schemas.microsoft.com/office/drawing/2014/main" id="{F6F28A0C-D7B9-8B32-C94C-11B63D3D6AD6}"/>
                </a:ext>
              </a:extLst>
            </p:cNvPr>
            <p:cNvSpPr txBox="1"/>
            <p:nvPr/>
          </p:nvSpPr>
          <p:spPr>
            <a:xfrm>
              <a:off x="7658099" y="151627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7" name="TextBox 16">
              <a:extLst>
                <a:ext uri="{FF2B5EF4-FFF2-40B4-BE49-F238E27FC236}">
                  <a16:creationId xmlns:a16="http://schemas.microsoft.com/office/drawing/2014/main" id="{D5BD6363-4DA6-0325-2A7B-601D88A5136E}"/>
                </a:ext>
              </a:extLst>
            </p:cNvPr>
            <p:cNvSpPr txBox="1"/>
            <p:nvPr/>
          </p:nvSpPr>
          <p:spPr>
            <a:xfrm>
              <a:off x="8451031" y="151627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8" name="TextBox 17">
              <a:extLst>
                <a:ext uri="{FF2B5EF4-FFF2-40B4-BE49-F238E27FC236}">
                  <a16:creationId xmlns:a16="http://schemas.microsoft.com/office/drawing/2014/main" id="{460B6097-4446-78D3-69EC-2F07D275C5F0}"/>
                </a:ext>
              </a:extLst>
            </p:cNvPr>
            <p:cNvSpPr txBox="1"/>
            <p:nvPr/>
          </p:nvSpPr>
          <p:spPr>
            <a:xfrm>
              <a:off x="9243964" y="151627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19" name="TextBox 18">
              <a:extLst>
                <a:ext uri="{FF2B5EF4-FFF2-40B4-BE49-F238E27FC236}">
                  <a16:creationId xmlns:a16="http://schemas.microsoft.com/office/drawing/2014/main" id="{6F32AEB0-5F92-7E07-BA02-C0D19348D4CC}"/>
                </a:ext>
              </a:extLst>
            </p:cNvPr>
            <p:cNvSpPr txBox="1"/>
            <p:nvPr/>
          </p:nvSpPr>
          <p:spPr>
            <a:xfrm>
              <a:off x="9948893" y="1506658"/>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20" name="TextBox 19">
              <a:extLst>
                <a:ext uri="{FF2B5EF4-FFF2-40B4-BE49-F238E27FC236}">
                  <a16:creationId xmlns:a16="http://schemas.microsoft.com/office/drawing/2014/main" id="{345E06BE-8FA7-0492-9937-E60667C58F6E}"/>
                </a:ext>
              </a:extLst>
            </p:cNvPr>
            <p:cNvSpPr txBox="1"/>
            <p:nvPr/>
          </p:nvSpPr>
          <p:spPr>
            <a:xfrm>
              <a:off x="9948893" y="71281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21" name="TextBox 20">
              <a:extLst>
                <a:ext uri="{FF2B5EF4-FFF2-40B4-BE49-F238E27FC236}">
                  <a16:creationId xmlns:a16="http://schemas.microsoft.com/office/drawing/2014/main" id="{961316DA-FB38-B150-BCD5-743A6AF99B94}"/>
                </a:ext>
              </a:extLst>
            </p:cNvPr>
            <p:cNvSpPr txBox="1"/>
            <p:nvPr/>
          </p:nvSpPr>
          <p:spPr>
            <a:xfrm>
              <a:off x="8924559" y="2380584"/>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grpSp>
      <p:sp>
        <p:nvSpPr>
          <p:cNvPr id="22" name="TextBox 21">
            <a:extLst>
              <a:ext uri="{FF2B5EF4-FFF2-40B4-BE49-F238E27FC236}">
                <a16:creationId xmlns:a16="http://schemas.microsoft.com/office/drawing/2014/main" id="{A2D49679-EE49-8B85-E64B-2E67E2B073C1}"/>
              </a:ext>
            </a:extLst>
          </p:cNvPr>
          <p:cNvSpPr txBox="1"/>
          <p:nvPr/>
        </p:nvSpPr>
        <p:spPr>
          <a:xfrm>
            <a:off x="9714221" y="3510821"/>
            <a:ext cx="473528"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t>
            </a:r>
          </a:p>
        </p:txBody>
      </p:sp>
      <p:sp>
        <p:nvSpPr>
          <p:cNvPr id="23" name="TextBox 22">
            <a:extLst>
              <a:ext uri="{FF2B5EF4-FFF2-40B4-BE49-F238E27FC236}">
                <a16:creationId xmlns:a16="http://schemas.microsoft.com/office/drawing/2014/main" id="{54F020D7-1BB5-2960-8B06-F84A85ADBB2B}"/>
              </a:ext>
            </a:extLst>
          </p:cNvPr>
          <p:cNvSpPr txBox="1"/>
          <p:nvPr/>
        </p:nvSpPr>
        <p:spPr>
          <a:xfrm>
            <a:off x="8743021" y="3527150"/>
            <a:ext cx="990161"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1 –</a:t>
            </a:r>
          </a:p>
        </p:txBody>
      </p:sp>
      <p:sp>
        <p:nvSpPr>
          <p:cNvPr id="24" name="Rectangle 23">
            <a:extLst>
              <a:ext uri="{FF2B5EF4-FFF2-40B4-BE49-F238E27FC236}">
                <a16:creationId xmlns:a16="http://schemas.microsoft.com/office/drawing/2014/main" id="{CDB0050B-00DA-CA9D-5143-2CE51CFA791A}"/>
              </a:ext>
            </a:extLst>
          </p:cNvPr>
          <p:cNvSpPr/>
          <p:nvPr/>
        </p:nvSpPr>
        <p:spPr>
          <a:xfrm>
            <a:off x="3756882" y="4981054"/>
            <a:ext cx="815117" cy="643132"/>
          </a:xfrm>
          <a:prstGeom prst="rect">
            <a:avLst/>
          </a:prstGeom>
          <a:noFill/>
          <a:ln w="57150">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Rectangle: Rounded Corners 24">
            <a:extLst>
              <a:ext uri="{FF2B5EF4-FFF2-40B4-BE49-F238E27FC236}">
                <a16:creationId xmlns:a16="http://schemas.microsoft.com/office/drawing/2014/main" id="{6D7B3FCB-45AD-901B-7A29-1CA40B729DFD}"/>
              </a:ext>
            </a:extLst>
          </p:cNvPr>
          <p:cNvSpPr/>
          <p:nvPr/>
        </p:nvSpPr>
        <p:spPr>
          <a:xfrm>
            <a:off x="8601986" y="3510821"/>
            <a:ext cx="681844" cy="445924"/>
          </a:xfrm>
          <a:prstGeom prst="roundRect">
            <a:avLst/>
          </a:prstGeom>
          <a:noFill/>
          <a:ln w="28575">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7097AE26-B81A-B867-6A09-A0EE13C9133E}"/>
              </a:ext>
            </a:extLst>
          </p:cNvPr>
          <p:cNvSpPr txBox="1"/>
          <p:nvPr/>
        </p:nvSpPr>
        <p:spPr>
          <a:xfrm>
            <a:off x="255814" y="194820"/>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graphicFrame>
        <p:nvGraphicFramePr>
          <p:cNvPr id="4" name="Table 3">
            <a:extLst>
              <a:ext uri="{FF2B5EF4-FFF2-40B4-BE49-F238E27FC236}">
                <a16:creationId xmlns:a16="http://schemas.microsoft.com/office/drawing/2014/main" id="{5AB0803B-51CD-F0D5-3873-56157BE3E0C1}"/>
              </a:ext>
            </a:extLst>
          </p:cNvPr>
          <p:cNvGraphicFramePr>
            <a:graphicFrameLocks noGrp="1"/>
          </p:cNvGraphicFramePr>
          <p:nvPr>
            <p:extLst>
              <p:ext uri="{D42A27DB-BD31-4B8C-83A1-F6EECF244321}">
                <p14:modId xmlns:p14="http://schemas.microsoft.com/office/powerpoint/2010/main" val="2641203278"/>
              </p:ext>
            </p:extLst>
          </p:nvPr>
        </p:nvGraphicFramePr>
        <p:xfrm>
          <a:off x="1111081" y="950470"/>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1666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7" presetClass="emph" presetSubtype="0" fill="remove" grpId="0" nodeType="withEffect">
                                  <p:stCondLst>
                                    <p:cond delay="0"/>
                                  </p:stCondLst>
                                  <p:childTnLst>
                                    <p:animClr clrSpc="rgb" dir="cw">
                                      <p:cBhvr override="childStyle">
                                        <p:cTn id="22" dur="250" autoRev="1" fill="remove"/>
                                        <p:tgtEl>
                                          <p:spTgt spid="25"/>
                                        </p:tgtEl>
                                        <p:attrNameLst>
                                          <p:attrName>style.color</p:attrName>
                                        </p:attrNameLst>
                                      </p:cBhvr>
                                      <p:to>
                                        <a:schemeClr val="bg1"/>
                                      </p:to>
                                    </p:animClr>
                                    <p:animClr clrSpc="rgb" dir="cw">
                                      <p:cBhvr>
                                        <p:cTn id="23" dur="250" autoRev="1" fill="remove"/>
                                        <p:tgtEl>
                                          <p:spTgt spid="25"/>
                                        </p:tgtEl>
                                        <p:attrNameLst>
                                          <p:attrName>fillcolor</p:attrName>
                                        </p:attrNameLst>
                                      </p:cBhvr>
                                      <p:to>
                                        <a:schemeClr val="bg1"/>
                                      </p:to>
                                    </p:animClr>
                                    <p:set>
                                      <p:cBhvr>
                                        <p:cTn id="24" dur="250" autoRev="1" fill="remove"/>
                                        <p:tgtEl>
                                          <p:spTgt spid="25"/>
                                        </p:tgtEl>
                                        <p:attrNameLst>
                                          <p:attrName>fill.type</p:attrName>
                                        </p:attrNameLst>
                                      </p:cBhvr>
                                      <p:to>
                                        <p:strVal val="solid"/>
                                      </p:to>
                                    </p:set>
                                    <p:set>
                                      <p:cBhvr>
                                        <p:cTn id="25" dur="250" autoRev="1" fill="remove"/>
                                        <p:tgtEl>
                                          <p:spTgt spid="25"/>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4" y="3946644"/>
            <a:ext cx="2989559" cy="1589860"/>
          </a:xfrm>
          <a:prstGeom prst="wedgeRoundRectCallout">
            <a:avLst>
              <a:gd name="adj1" fmla="val 40347"/>
              <a:gd name="adj2" fmla="val 74621"/>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a:t>
            </a:r>
            <a:r>
              <a:rPr lang="en-US" b="1" dirty="0">
                <a:solidFill>
                  <a:schemeClr val="tx1"/>
                </a:solidFill>
                <a:latin typeface="Century Gothic"/>
              </a:rPr>
              <a:t>the problem asked how much of the project is completed</a:t>
            </a:r>
            <a:r>
              <a:rPr lang="en-US" dirty="0">
                <a:solidFill>
                  <a:schemeClr val="tx1"/>
                </a:solidFill>
                <a:latin typeface="Century Gothic"/>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720056" y="1441585"/>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with other concepts?</a:t>
            </a:r>
          </a:p>
        </p:txBody>
      </p:sp>
      <p:sp>
        <p:nvSpPr>
          <p:cNvPr id="6" name="TextBox 5">
            <a:extLst>
              <a:ext uri="{FF2B5EF4-FFF2-40B4-BE49-F238E27FC236}">
                <a16:creationId xmlns:a16="http://schemas.microsoft.com/office/drawing/2014/main" id="{23A9E173-0F5D-6BA6-C54C-96845D8E5B15}"/>
              </a:ext>
            </a:extLst>
          </p:cNvPr>
          <p:cNvSpPr txBox="1"/>
          <p:nvPr/>
        </p:nvSpPr>
        <p:spPr>
          <a:xfrm>
            <a:off x="720056" y="2728487"/>
            <a:ext cx="29891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Why does “completed” mean 1?</a:t>
            </a:r>
          </a:p>
        </p:txBody>
      </p:sp>
      <p:sp>
        <p:nvSpPr>
          <p:cNvPr id="7" name="TextBox 6">
            <a:extLst>
              <a:ext uri="{FF2B5EF4-FFF2-40B4-BE49-F238E27FC236}">
                <a16:creationId xmlns:a16="http://schemas.microsoft.com/office/drawing/2014/main" id="{FFE2B996-4819-45CA-F03F-50A6D267EDEF}"/>
              </a:ext>
            </a:extLst>
          </p:cNvPr>
          <p:cNvSpPr txBox="1"/>
          <p:nvPr/>
        </p:nvSpPr>
        <p:spPr>
          <a:xfrm>
            <a:off x="4965600" y="983266"/>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graphicFrame>
        <p:nvGraphicFramePr>
          <p:cNvPr id="8" name="Table 7">
            <a:extLst>
              <a:ext uri="{FF2B5EF4-FFF2-40B4-BE49-F238E27FC236}">
                <a16:creationId xmlns:a16="http://schemas.microsoft.com/office/drawing/2014/main" id="{820F6FB6-DBF1-1515-5EBB-95152CA44591}"/>
              </a:ext>
            </a:extLst>
          </p:cNvPr>
          <p:cNvGraphicFramePr>
            <a:graphicFrameLocks noGrp="1"/>
          </p:cNvGraphicFramePr>
          <p:nvPr>
            <p:extLst>
              <p:ext uri="{D42A27DB-BD31-4B8C-83A1-F6EECF244321}">
                <p14:modId xmlns:p14="http://schemas.microsoft.com/office/powerpoint/2010/main" val="2275612632"/>
              </p:ext>
            </p:extLst>
          </p:nvPr>
        </p:nvGraphicFramePr>
        <p:xfrm>
          <a:off x="5820867" y="1738916"/>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187338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8275DCB4-44AC-7FE0-3726-3F8548B91ECF}"/>
              </a:ext>
            </a:extLst>
          </p:cNvPr>
          <p:cNvSpPr/>
          <p:nvPr/>
        </p:nvSpPr>
        <p:spPr>
          <a:xfrm>
            <a:off x="5936340" y="1104125"/>
            <a:ext cx="5846967" cy="5105760"/>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10" name="TextBox 9">
            <a:extLst>
              <a:ext uri="{FF2B5EF4-FFF2-40B4-BE49-F238E27FC236}">
                <a16:creationId xmlns:a16="http://schemas.microsoft.com/office/drawing/2014/main" id="{B2B927E9-FDA4-FE17-EFB8-F34E72179A6A}"/>
              </a:ext>
            </a:extLst>
          </p:cNvPr>
          <p:cNvSpPr txBox="1"/>
          <p:nvPr/>
        </p:nvSpPr>
        <p:spPr>
          <a:xfrm>
            <a:off x="6678873" y="622155"/>
            <a:ext cx="5285769" cy="5709255"/>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Devon also has a project due next week. The table shows the amount of the project 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has Devon completed?</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19</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2</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36	    18	    3</a:t>
            </a:r>
          </a:p>
        </p:txBody>
      </p:sp>
      <p:graphicFrame>
        <p:nvGraphicFramePr>
          <p:cNvPr id="11" name="Table 10">
            <a:extLst>
              <a:ext uri="{FF2B5EF4-FFF2-40B4-BE49-F238E27FC236}">
                <a16:creationId xmlns:a16="http://schemas.microsoft.com/office/drawing/2014/main" id="{58EAC1C5-6793-678C-D004-01541979C966}"/>
              </a:ext>
            </a:extLst>
          </p:cNvPr>
          <p:cNvGraphicFramePr>
            <a:graphicFrameLocks noGrp="1"/>
          </p:cNvGraphicFramePr>
          <p:nvPr>
            <p:extLst>
              <p:ext uri="{D42A27DB-BD31-4B8C-83A1-F6EECF244321}">
                <p14:modId xmlns:p14="http://schemas.microsoft.com/office/powerpoint/2010/main" val="1113007194"/>
              </p:ext>
            </p:extLst>
          </p:nvPr>
        </p:nvGraphicFramePr>
        <p:xfrm>
          <a:off x="7062930" y="1535560"/>
          <a:ext cx="4572000" cy="3311947"/>
        </p:xfrm>
        <a:graphic>
          <a:graphicData uri="http://schemas.openxmlformats.org/drawingml/2006/table">
            <a:tbl>
              <a:tblPr firstRow="1" bandRow="1">
                <a:tableStyleId>{5C22544A-7EE6-4342-B048-85BDC9FD1C3A}</a:tableStyleId>
              </a:tblPr>
              <a:tblGrid>
                <a:gridCol w="1800576">
                  <a:extLst>
                    <a:ext uri="{9D8B030D-6E8A-4147-A177-3AD203B41FA5}">
                      <a16:colId xmlns:a16="http://schemas.microsoft.com/office/drawing/2014/main" val="2044493581"/>
                    </a:ext>
                  </a:extLst>
                </a:gridCol>
                <a:gridCol w="2771424">
                  <a:extLst>
                    <a:ext uri="{9D8B030D-6E8A-4147-A177-3AD203B41FA5}">
                      <a16:colId xmlns:a16="http://schemas.microsoft.com/office/drawing/2014/main" val="3703031085"/>
                    </a:ext>
                  </a:extLst>
                </a:gridCol>
              </a:tblGrid>
              <a:tr h="385867">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348794">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1038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1038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2</a:t>
                      </a:r>
                    </a:p>
                    <a:p>
                      <a:pPr algn="ctr"/>
                      <a:r>
                        <a:rPr lang="en-US" dirty="0">
                          <a:solidFill>
                            <a:schemeClr val="tx1"/>
                          </a:solidFill>
                          <a:latin typeface="Verdana" panose="020B0604030504040204" pitchFamily="34" charset="0"/>
                          <a:ea typeface="Verdana" panose="020B060403050404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1038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5</a:t>
                      </a:r>
                    </a:p>
                    <a:p>
                      <a:pPr algn="ctr"/>
                      <a:r>
                        <a:rPr lang="en-US" dirty="0">
                          <a:solidFill>
                            <a:schemeClr val="tx1"/>
                          </a:solidFill>
                          <a:latin typeface="Verdana" panose="020B0604030504040204" pitchFamily="34" charset="0"/>
                          <a:ea typeface="Verdana" panose="020B060403050404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10389">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
        <p:nvSpPr>
          <p:cNvPr id="12" name="Oval 11">
            <a:extLst>
              <a:ext uri="{FF2B5EF4-FFF2-40B4-BE49-F238E27FC236}">
                <a16:creationId xmlns:a16="http://schemas.microsoft.com/office/drawing/2014/main" id="{3D190B83-3015-8E48-E2A7-330D27F5432B}"/>
              </a:ext>
            </a:extLst>
          </p:cNvPr>
          <p:cNvSpPr/>
          <p:nvPr/>
        </p:nvSpPr>
        <p:spPr>
          <a:xfrm>
            <a:off x="612202" y="1130051"/>
            <a:ext cx="5846967" cy="510576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6" name="Table 5">
            <a:extLst>
              <a:ext uri="{FF2B5EF4-FFF2-40B4-BE49-F238E27FC236}">
                <a16:creationId xmlns:a16="http://schemas.microsoft.com/office/drawing/2014/main" id="{E1B38CB5-8E58-E65F-16A1-090DC5CB2B14}"/>
              </a:ext>
            </a:extLst>
          </p:cNvPr>
          <p:cNvGraphicFramePr>
            <a:graphicFrameLocks noGrp="1"/>
          </p:cNvGraphicFramePr>
          <p:nvPr>
            <p:extLst>
              <p:ext uri="{D42A27DB-BD31-4B8C-83A1-F6EECF244321}">
                <p14:modId xmlns:p14="http://schemas.microsoft.com/office/powerpoint/2010/main" val="4182072727"/>
              </p:ext>
            </p:extLst>
          </p:nvPr>
        </p:nvGraphicFramePr>
        <p:xfrm>
          <a:off x="1085153" y="1501233"/>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
        <p:nvSpPr>
          <p:cNvPr id="4" name="TextBox 3">
            <a:extLst>
              <a:ext uri="{FF2B5EF4-FFF2-40B4-BE49-F238E27FC236}">
                <a16:creationId xmlns:a16="http://schemas.microsoft.com/office/drawing/2014/main" id="{F215E86E-16DD-C1DD-283D-A8411FFD33C5}"/>
              </a:ext>
            </a:extLst>
          </p:cNvPr>
          <p:cNvSpPr txBox="1"/>
          <p:nvPr/>
        </p:nvSpPr>
        <p:spPr>
          <a:xfrm>
            <a:off x="229886" y="745583"/>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spTree>
    <p:extLst>
      <p:ext uri="{BB962C8B-B14F-4D97-AF65-F5344CB8AC3E}">
        <p14:creationId xmlns:p14="http://schemas.microsoft.com/office/powerpoint/2010/main" val="347131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862913" y="1686982"/>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862914" y="3743813"/>
            <a:ext cx="2794686"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4" name="Oval 3">
            <a:extLst>
              <a:ext uri="{FF2B5EF4-FFF2-40B4-BE49-F238E27FC236}">
                <a16:creationId xmlns:a16="http://schemas.microsoft.com/office/drawing/2014/main" id="{C5556DBE-6BF0-85BD-AB8D-4C508FA05A0D}"/>
              </a:ext>
            </a:extLst>
          </p:cNvPr>
          <p:cNvSpPr/>
          <p:nvPr/>
        </p:nvSpPr>
        <p:spPr>
          <a:xfrm>
            <a:off x="8722638" y="5721284"/>
            <a:ext cx="368133" cy="365760"/>
          </a:xfrm>
          <a:prstGeom prst="ellipse">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Box 4">
            <a:extLst>
              <a:ext uri="{FF2B5EF4-FFF2-40B4-BE49-F238E27FC236}">
                <a16:creationId xmlns:a16="http://schemas.microsoft.com/office/drawing/2014/main" id="{935C36C0-2975-8E49-F25C-0C2ECFD6FA96}"/>
              </a:ext>
            </a:extLst>
          </p:cNvPr>
          <p:cNvSpPr txBox="1"/>
          <p:nvPr/>
        </p:nvSpPr>
        <p:spPr>
          <a:xfrm>
            <a:off x="862913" y="4949498"/>
            <a:ext cx="32080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buFont typeface="Arial"/>
              <a:buChar char="•"/>
            </a:pPr>
            <a:r>
              <a:rPr lang="en-US" dirty="0">
                <a:latin typeface="Calibri" panose="020F0502020204030204" pitchFamily="34" charset="0"/>
                <a:cs typeface="Calibri" panose="020F0502020204030204" pitchFamily="34" charset="0"/>
              </a:rPr>
              <a:t>why does it make sense to use 1 as the value of completion?</a:t>
            </a:r>
          </a:p>
        </p:txBody>
      </p:sp>
      <p:sp>
        <p:nvSpPr>
          <p:cNvPr id="8" name="TextBox 7">
            <a:extLst>
              <a:ext uri="{FF2B5EF4-FFF2-40B4-BE49-F238E27FC236}">
                <a16:creationId xmlns:a16="http://schemas.microsoft.com/office/drawing/2014/main" id="{33A1876A-287C-F296-5069-6FBC76EF58AF}"/>
              </a:ext>
            </a:extLst>
          </p:cNvPr>
          <p:cNvSpPr txBox="1"/>
          <p:nvPr/>
        </p:nvSpPr>
        <p:spPr>
          <a:xfrm>
            <a:off x="5203595" y="908804"/>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graphicFrame>
        <p:nvGraphicFramePr>
          <p:cNvPr id="9" name="Table 8">
            <a:extLst>
              <a:ext uri="{FF2B5EF4-FFF2-40B4-BE49-F238E27FC236}">
                <a16:creationId xmlns:a16="http://schemas.microsoft.com/office/drawing/2014/main" id="{47B0FF2A-757A-7F0F-0E76-59D12F5974B3}"/>
              </a:ext>
            </a:extLst>
          </p:cNvPr>
          <p:cNvGraphicFramePr>
            <a:graphicFrameLocks noGrp="1"/>
          </p:cNvGraphicFramePr>
          <p:nvPr>
            <p:extLst>
              <p:ext uri="{D42A27DB-BD31-4B8C-83A1-F6EECF244321}">
                <p14:modId xmlns:p14="http://schemas.microsoft.com/office/powerpoint/2010/main" val="72552730"/>
              </p:ext>
            </p:extLst>
          </p:nvPr>
        </p:nvGraphicFramePr>
        <p:xfrm>
          <a:off x="6058862" y="1664454"/>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7929920" y="6119671"/>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052619" y="4495194"/>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248082" y="1775247"/>
            <a:ext cx="5071744" cy="2496127"/>
          </a:xfrm>
          <a:prstGeom prst="rect">
            <a:avLst/>
          </a:prstGeom>
        </p:spPr>
      </p:pic>
      <p:sp>
        <p:nvSpPr>
          <p:cNvPr id="8" name="TextBox 7">
            <a:extLst>
              <a:ext uri="{FF2B5EF4-FFF2-40B4-BE49-F238E27FC236}">
                <a16:creationId xmlns:a16="http://schemas.microsoft.com/office/drawing/2014/main" id="{4402F7E9-F439-76F5-59AE-D29843FA872D}"/>
              </a:ext>
            </a:extLst>
          </p:cNvPr>
          <p:cNvSpPr txBox="1"/>
          <p:nvPr/>
        </p:nvSpPr>
        <p:spPr>
          <a:xfrm>
            <a:off x="5516983" y="404396"/>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graphicFrame>
        <p:nvGraphicFramePr>
          <p:cNvPr id="10" name="Table 9">
            <a:extLst>
              <a:ext uri="{FF2B5EF4-FFF2-40B4-BE49-F238E27FC236}">
                <a16:creationId xmlns:a16="http://schemas.microsoft.com/office/drawing/2014/main" id="{5F1EEDF5-7595-E118-C045-EA126DEA3A97}"/>
              </a:ext>
            </a:extLst>
          </p:cNvPr>
          <p:cNvGraphicFramePr>
            <a:graphicFrameLocks noGrp="1"/>
          </p:cNvGraphicFramePr>
          <p:nvPr>
            <p:extLst>
              <p:ext uri="{D42A27DB-BD31-4B8C-83A1-F6EECF244321}">
                <p14:modId xmlns:p14="http://schemas.microsoft.com/office/powerpoint/2010/main" val="4047099828"/>
              </p:ext>
            </p:extLst>
          </p:nvPr>
        </p:nvGraphicFramePr>
        <p:xfrm>
          <a:off x="6372250" y="1160046"/>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3959932"/>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655079"/>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1705203"/>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7" name="TextBox 6">
            <a:extLst>
              <a:ext uri="{FF2B5EF4-FFF2-40B4-BE49-F238E27FC236}">
                <a16:creationId xmlns:a16="http://schemas.microsoft.com/office/drawing/2014/main" id="{AABABD76-C7E0-CA45-8D97-E74AA07F9E42}"/>
              </a:ext>
            </a:extLst>
          </p:cNvPr>
          <p:cNvSpPr txBox="1"/>
          <p:nvPr/>
        </p:nvSpPr>
        <p:spPr>
          <a:xfrm>
            <a:off x="5046552" y="1456454"/>
            <a:ext cx="6282534" cy="4339650"/>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p:txBody>
      </p:sp>
      <p:graphicFrame>
        <p:nvGraphicFramePr>
          <p:cNvPr id="8" name="Table 7">
            <a:extLst>
              <a:ext uri="{FF2B5EF4-FFF2-40B4-BE49-F238E27FC236}">
                <a16:creationId xmlns:a16="http://schemas.microsoft.com/office/drawing/2014/main" id="{88B52BBA-0FC7-4EF0-E9BC-08CAE03A748A}"/>
              </a:ext>
            </a:extLst>
          </p:cNvPr>
          <p:cNvGraphicFramePr>
            <a:graphicFrameLocks noGrp="1"/>
          </p:cNvGraphicFramePr>
          <p:nvPr>
            <p:extLst>
              <p:ext uri="{D42A27DB-BD31-4B8C-83A1-F6EECF244321}">
                <p14:modId xmlns:p14="http://schemas.microsoft.com/office/powerpoint/2010/main" val="2766436155"/>
              </p:ext>
            </p:extLst>
          </p:nvPr>
        </p:nvGraphicFramePr>
        <p:xfrm>
          <a:off x="5901819" y="2212104"/>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
        <p:nvSpPr>
          <p:cNvPr id="3" name="TextBox 2">
            <a:extLst>
              <a:ext uri="{FF2B5EF4-FFF2-40B4-BE49-F238E27FC236}">
                <a16:creationId xmlns:a16="http://schemas.microsoft.com/office/drawing/2014/main" id="{2C7110B1-16E1-3572-E924-2583F25D9C30}"/>
              </a:ext>
            </a:extLst>
          </p:cNvPr>
          <p:cNvSpPr txBox="1"/>
          <p:nvPr/>
        </p:nvSpPr>
        <p:spPr>
          <a:xfrm>
            <a:off x="862914" y="4843876"/>
            <a:ext cx="29575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buFont typeface="Arial"/>
              <a:buChar char="•"/>
            </a:pPr>
            <a:r>
              <a:rPr lang="en-US" dirty="0">
                <a:latin typeface="Calibri" panose="020F0502020204030204" pitchFamily="34" charset="0"/>
                <a:cs typeface="Calibri" panose="020F0502020204030204" pitchFamily="34" charset="0"/>
              </a:rPr>
              <a:t>what questions can you answer with the information given?</a:t>
            </a: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8" name="TextBox 7">
            <a:extLst>
              <a:ext uri="{FF2B5EF4-FFF2-40B4-BE49-F238E27FC236}">
                <a16:creationId xmlns:a16="http://schemas.microsoft.com/office/drawing/2014/main" id="{9E26A6C2-2C57-8493-8AE0-BC5021538829}"/>
              </a:ext>
            </a:extLst>
          </p:cNvPr>
          <p:cNvSpPr txBox="1"/>
          <p:nvPr/>
        </p:nvSpPr>
        <p:spPr>
          <a:xfrm>
            <a:off x="5046552" y="1456454"/>
            <a:ext cx="6282534" cy="4339650"/>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p:txBody>
      </p:sp>
      <p:graphicFrame>
        <p:nvGraphicFramePr>
          <p:cNvPr id="9" name="Table 8">
            <a:extLst>
              <a:ext uri="{FF2B5EF4-FFF2-40B4-BE49-F238E27FC236}">
                <a16:creationId xmlns:a16="http://schemas.microsoft.com/office/drawing/2014/main" id="{443E4D25-59E5-16DC-3496-546E430F5F64}"/>
              </a:ext>
            </a:extLst>
          </p:cNvPr>
          <p:cNvGraphicFramePr>
            <a:graphicFrameLocks noGrp="1"/>
          </p:cNvGraphicFramePr>
          <p:nvPr>
            <p:extLst>
              <p:ext uri="{D42A27DB-BD31-4B8C-83A1-F6EECF244321}">
                <p14:modId xmlns:p14="http://schemas.microsoft.com/office/powerpoint/2010/main" val="944358947"/>
              </p:ext>
            </p:extLst>
          </p:nvPr>
        </p:nvGraphicFramePr>
        <p:xfrm>
          <a:off x="5901819" y="2212104"/>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4" name="TextBox 3">
            <a:extLst>
              <a:ext uri="{FF2B5EF4-FFF2-40B4-BE49-F238E27FC236}">
                <a16:creationId xmlns:a16="http://schemas.microsoft.com/office/drawing/2014/main" id="{6B8732CD-5BFD-B87A-AB32-24858973C638}"/>
              </a:ext>
            </a:extLst>
          </p:cNvPr>
          <p:cNvSpPr txBox="1"/>
          <p:nvPr/>
        </p:nvSpPr>
        <p:spPr>
          <a:xfrm>
            <a:off x="5184338" y="1481506"/>
            <a:ext cx="6282534" cy="4339650"/>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p:txBody>
      </p:sp>
      <p:graphicFrame>
        <p:nvGraphicFramePr>
          <p:cNvPr id="6" name="Table 5">
            <a:extLst>
              <a:ext uri="{FF2B5EF4-FFF2-40B4-BE49-F238E27FC236}">
                <a16:creationId xmlns:a16="http://schemas.microsoft.com/office/drawing/2014/main" id="{A3BCDB40-8D6B-4E4E-5E57-7299DCD41AB0}"/>
              </a:ext>
            </a:extLst>
          </p:cNvPr>
          <p:cNvGraphicFramePr>
            <a:graphicFrameLocks noGrp="1"/>
          </p:cNvGraphicFramePr>
          <p:nvPr>
            <p:extLst>
              <p:ext uri="{D42A27DB-BD31-4B8C-83A1-F6EECF244321}">
                <p14:modId xmlns:p14="http://schemas.microsoft.com/office/powerpoint/2010/main" val="487238848"/>
              </p:ext>
            </p:extLst>
          </p:nvPr>
        </p:nvGraphicFramePr>
        <p:xfrm>
          <a:off x="6039605" y="2237156"/>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 in more than one way</a:t>
            </a:r>
          </a:p>
        </p:txBody>
      </p:sp>
      <p:sp>
        <p:nvSpPr>
          <p:cNvPr id="6" name="TextBox 5">
            <a:extLst>
              <a:ext uri="{FF2B5EF4-FFF2-40B4-BE49-F238E27FC236}">
                <a16:creationId xmlns:a16="http://schemas.microsoft.com/office/drawing/2014/main" id="{2FE89BAB-AA72-B9ED-D952-8E56FACC9B13}"/>
              </a:ext>
            </a:extLst>
          </p:cNvPr>
          <p:cNvSpPr txBox="1"/>
          <p:nvPr/>
        </p:nvSpPr>
        <p:spPr>
          <a:xfrm>
            <a:off x="5276969" y="917963"/>
            <a:ext cx="6282534" cy="5524589"/>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Alexa has a project due next week. The table shows the amount of the project she has completed.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How much of the project does Alexa still need to complete?</a:t>
            </a:r>
          </a:p>
          <a:p>
            <a:pPr defTabSz="1143000">
              <a:tabLst>
                <a:tab pos="1143000" algn="l"/>
                <a:tab pos="2286000" algn="l"/>
                <a:tab pos="3429000" algn="l"/>
                <a:tab pos="4572000" algn="l"/>
              </a:tabLst>
            </a:pPr>
            <a:r>
              <a:rPr lang="en-US" b="1" dirty="0">
                <a:latin typeface="Verdana" panose="020B0604030504040204" pitchFamily="34" charset="0"/>
                <a:ea typeface="Verdana" panose="020B0604030504040204" pitchFamily="34" charset="0"/>
              </a:rPr>
              <a:t>A  </a:t>
            </a:r>
            <a:r>
              <a:rPr lang="en-US" u="sng" dirty="0">
                <a:latin typeface="Verdana" panose="020B0604030504040204" pitchFamily="34" charset="0"/>
                <a:ea typeface="Verdana" panose="020B0604030504040204" pitchFamily="34" charset="0"/>
              </a:rPr>
              <a:t>3</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B   </a:t>
            </a:r>
            <a:r>
              <a:rPr lang="en-US" u="sng"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11</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 </a:t>
            </a:r>
            <a:r>
              <a:rPr lang="en-US" sz="1200" b="1" dirty="0">
                <a:latin typeface="Verdana" panose="020B0604030504040204" pitchFamily="34" charset="0"/>
                <a:ea typeface="Verdana" panose="020B0604030504040204" pitchFamily="34" charset="0"/>
              </a:rPr>
              <a:t> </a:t>
            </a:r>
            <a:r>
              <a:rPr lang="en-US" u="sng" dirty="0">
                <a:latin typeface="Verdana" panose="020B0604030504040204" pitchFamily="34" charset="0"/>
                <a:ea typeface="Verdana" panose="020B0604030504040204" pitchFamily="34" charset="0"/>
              </a:rPr>
              <a:t>1</a:t>
            </a:r>
          </a:p>
          <a:p>
            <a:pPr defTabSz="1143000">
              <a:spcAft>
                <a:spcPts val="600"/>
              </a:spcAft>
              <a:tabLst>
                <a:tab pos="1143000" algn="l"/>
                <a:tab pos="2286000" algn="l"/>
                <a:tab pos="3429000" algn="l"/>
                <a:tab pos="4572000" algn="l"/>
              </a:tabLst>
            </a:pPr>
            <a:r>
              <a:rPr lang="en-US" dirty="0">
                <a:latin typeface="Verdana" panose="020B0604030504040204" pitchFamily="34" charset="0"/>
                <a:ea typeface="Verdana" panose="020B0604030504040204" pitchFamily="34" charset="0"/>
              </a:rPr>
              <a:t>    4	    12	    12	    4</a:t>
            </a:r>
          </a:p>
        </p:txBody>
      </p:sp>
      <p:graphicFrame>
        <p:nvGraphicFramePr>
          <p:cNvPr id="7" name="Table 6">
            <a:extLst>
              <a:ext uri="{FF2B5EF4-FFF2-40B4-BE49-F238E27FC236}">
                <a16:creationId xmlns:a16="http://schemas.microsoft.com/office/drawing/2014/main" id="{FBC42580-F4B4-DED1-110C-D1318F12B66A}"/>
              </a:ext>
            </a:extLst>
          </p:cNvPr>
          <p:cNvGraphicFramePr>
            <a:graphicFrameLocks noGrp="1"/>
          </p:cNvGraphicFramePr>
          <p:nvPr>
            <p:extLst>
              <p:ext uri="{D42A27DB-BD31-4B8C-83A1-F6EECF244321}">
                <p14:modId xmlns:p14="http://schemas.microsoft.com/office/powerpoint/2010/main" val="1112963179"/>
              </p:ext>
            </p:extLst>
          </p:nvPr>
        </p:nvGraphicFramePr>
        <p:xfrm>
          <a:off x="6132236" y="1673613"/>
          <a:ext cx="4572000" cy="3335148"/>
        </p:xfrm>
        <a:graphic>
          <a:graphicData uri="http://schemas.openxmlformats.org/drawingml/2006/table">
            <a:tbl>
              <a:tblPr firstRow="1" bandRow="1">
                <a:tableStyleId>{5C22544A-7EE6-4342-B048-85BDC9FD1C3A}</a:tableStyleId>
              </a:tblPr>
              <a:tblGrid>
                <a:gridCol w="1624302">
                  <a:extLst>
                    <a:ext uri="{9D8B030D-6E8A-4147-A177-3AD203B41FA5}">
                      <a16:colId xmlns:a16="http://schemas.microsoft.com/office/drawing/2014/main" val="2044493581"/>
                    </a:ext>
                  </a:extLst>
                </a:gridCol>
                <a:gridCol w="2947698">
                  <a:extLst>
                    <a:ext uri="{9D8B030D-6E8A-4147-A177-3AD203B41FA5}">
                      <a16:colId xmlns:a16="http://schemas.microsoft.com/office/drawing/2014/main" val="3703031085"/>
                    </a:ext>
                  </a:extLst>
                </a:gridCol>
              </a:tblGrid>
              <a:tr h="347005">
                <a:tc gridSpan="2">
                  <a:txBody>
                    <a:bodyPr/>
                    <a:lstStyle/>
                    <a:p>
                      <a:pPr algn="ctr"/>
                      <a:r>
                        <a:rPr lang="en-US" sz="1800" dirty="0">
                          <a:solidFill>
                            <a:schemeClr val="tx1"/>
                          </a:solidFill>
                          <a:latin typeface="Verdana" panose="020B0604030504040204" pitchFamily="34" charset="0"/>
                          <a:ea typeface="Verdana" panose="020B0604030504040204" pitchFamily="34" charset="0"/>
                        </a:rPr>
                        <a:t>Project Completion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11427"/>
                  </a:ext>
                </a:extLst>
              </a:tr>
              <a:tr h="409068">
                <a:tc>
                  <a:txBody>
                    <a:bodyPr/>
                    <a:lstStyle/>
                    <a:p>
                      <a:pPr algn="ctr"/>
                      <a:r>
                        <a:rPr lang="en-US" sz="1800" b="1" dirty="0">
                          <a:solidFill>
                            <a:schemeClr val="tx1"/>
                          </a:solidFill>
                          <a:latin typeface="Verdana" panose="020B0604030504040204" pitchFamily="34" charset="0"/>
                          <a:ea typeface="Verdana" panose="020B0604030504040204" pitchFamily="34" charset="0"/>
                        </a:rPr>
                        <a:t>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Verdana" panose="020B0604030504040204" pitchFamily="34" charset="0"/>
                          <a:ea typeface="Verdana" panose="020B0604030504040204" pitchFamily="34" charset="0"/>
                        </a:rPr>
                        <a:t>Amount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694869"/>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22971"/>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75890"/>
                  </a:ext>
                </a:extLst>
              </a:tr>
              <a:tr h="607259">
                <a:tc>
                  <a:txBody>
                    <a:bodyPr/>
                    <a:lstStyle/>
                    <a:p>
                      <a:pPr algn="ctr"/>
                      <a:r>
                        <a:rPr lang="en-US" dirty="0">
                          <a:solidFill>
                            <a:schemeClr val="tx1"/>
                          </a:solidFill>
                          <a:latin typeface="Verdana" panose="020B0604030504040204" pitchFamily="34" charset="0"/>
                          <a:ea typeface="Verdana" panose="020B060403050404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1</a:t>
                      </a:r>
                    </a:p>
                    <a:p>
                      <a:pPr algn="ctr"/>
                      <a:r>
                        <a:rPr lang="en-US" dirty="0">
                          <a:solidFill>
                            <a:schemeClr val="tx1"/>
                          </a:solidFill>
                          <a:latin typeface="Verdana" panose="020B0604030504040204" pitchFamily="34" charset="0"/>
                          <a:ea typeface="Verdana" panose="020B060403050404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430337"/>
                  </a:ext>
                </a:extLst>
              </a:tr>
              <a:tr h="639718">
                <a:tc>
                  <a:txBody>
                    <a:bodyPr/>
                    <a:lstStyle/>
                    <a:p>
                      <a:pPr algn="ctr"/>
                      <a:r>
                        <a:rPr lang="en-US" dirty="0">
                          <a:solidFill>
                            <a:schemeClr val="tx1"/>
                          </a:solidFill>
                          <a:latin typeface="Verdana" panose="020B0604030504040204" pitchFamily="34" charset="0"/>
                          <a:ea typeface="Verdana" panose="020B060403050404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latin typeface="Verdana" panose="020B0604030504040204" pitchFamily="34" charset="0"/>
                          <a:ea typeface="Verdana" panose="020B0604030504040204" pitchFamily="34" charset="0"/>
                        </a:rPr>
                        <a:t>3</a:t>
                      </a:r>
                    </a:p>
                    <a:p>
                      <a:pPr algn="ctr"/>
                      <a:r>
                        <a:rPr lang="en-US" dirty="0">
                          <a:solidFill>
                            <a:schemeClr val="tx1"/>
                          </a:solidFill>
                          <a:latin typeface="Verdana" panose="020B0604030504040204" pitchFamily="34" charset="0"/>
                          <a:ea typeface="Verdan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92260"/>
                  </a:ext>
                </a:extLst>
              </a:tr>
            </a:tbl>
          </a:graphicData>
        </a:graphic>
      </p:graphicFrame>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844</TotalTime>
  <Words>2516</Words>
  <Application>Microsoft Office PowerPoint</Application>
  <PresentationFormat>Widescreen</PresentationFormat>
  <Paragraphs>569</Paragraphs>
  <Slides>18</Slides>
  <Notes>18</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86</cp:revision>
  <dcterms:created xsi:type="dcterms:W3CDTF">2025-07-09T19:11:59Z</dcterms:created>
  <dcterms:modified xsi:type="dcterms:W3CDTF">2025-09-22T23:46:30Z</dcterms:modified>
</cp:coreProperties>
</file>