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6.xml" ContentType="application/vnd.openxmlformats-officedocument.theme+xml"/>
  <Override PartName="/ppt/slideLayouts/slideLayout1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72" r:id="rId2"/>
    <p:sldMasterId id="2147483674" r:id="rId3"/>
    <p:sldMasterId id="2147483676" r:id="rId4"/>
    <p:sldMasterId id="2147483678" r:id="rId5"/>
    <p:sldMasterId id="2147483680" r:id="rId6"/>
    <p:sldMasterId id="2147483648" r:id="rId7"/>
  </p:sldMasterIdLst>
  <p:notesMasterIdLst>
    <p:notesMasterId r:id="rId29"/>
  </p:notesMasterIdLst>
  <p:sldIdLst>
    <p:sldId id="256" r:id="rId8"/>
    <p:sldId id="265" r:id="rId9"/>
    <p:sldId id="258" r:id="rId10"/>
    <p:sldId id="279" r:id="rId11"/>
    <p:sldId id="259" r:id="rId12"/>
    <p:sldId id="280" r:id="rId13"/>
    <p:sldId id="270" r:id="rId14"/>
    <p:sldId id="290" r:id="rId15"/>
    <p:sldId id="271" r:id="rId16"/>
    <p:sldId id="289" r:id="rId17"/>
    <p:sldId id="260" r:id="rId18"/>
    <p:sldId id="267" r:id="rId19"/>
    <p:sldId id="272" r:id="rId20"/>
    <p:sldId id="273" r:id="rId21"/>
    <p:sldId id="276" r:id="rId22"/>
    <p:sldId id="277" r:id="rId23"/>
    <p:sldId id="261" r:id="rId24"/>
    <p:sldId id="268" r:id="rId25"/>
    <p:sldId id="283" r:id="rId26"/>
    <p:sldId id="262" r:id="rId27"/>
    <p:sldId id="28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6FDFDB4-DC1F-007E-BD8F-ADA6C5304D83}" name="Sandy Lucero" initials="SL" userId="S::sandy@lead4ward.com::64dd3d7d-bc22-49e0-9b8a-4cec45fb4fae" providerId="AD"/>
  <p188:author id="{B0EBDACC-B921-258E-D6E5-885307BDEEAE}" name="Kimberly O'Neal" initials="KO" userId="C7XtvxS4g0cBb4xk4cfY09vszhBAkawk5/Khzw2ihEQ="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47AD2"/>
    <a:srgbClr val="089AF1"/>
    <a:srgbClr val="AEDEFC"/>
    <a:srgbClr val="86C440"/>
    <a:srgbClr val="E8F4DB"/>
    <a:srgbClr val="005EA0"/>
    <a:srgbClr val="035EA0"/>
    <a:srgbClr val="E1EDF6"/>
    <a:srgbClr val="8200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B78318-5244-4E1C-BE1B-C87F063A33A5}" v="18" dt="2025-09-19T15:52:33.4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29" autoAdjust="0"/>
    <p:restoredTop sz="74580" autoAdjust="0"/>
  </p:normalViewPr>
  <p:slideViewPr>
    <p:cSldViewPr snapToGrid="0">
      <p:cViewPr varScale="1">
        <p:scale>
          <a:sx n="79" d="100"/>
          <a:sy n="79" d="100"/>
        </p:scale>
        <p:origin x="1398" y="96"/>
      </p:cViewPr>
      <p:guideLst/>
    </p:cSldViewPr>
  </p:slideViewPr>
  <p:notesTextViewPr>
    <p:cViewPr>
      <p:scale>
        <a:sx n="100" d="100"/>
        <a:sy n="100" d="100"/>
      </p:scale>
      <p:origin x="0" y="-300"/>
    </p:cViewPr>
  </p:notesTextViewPr>
  <p:notesViewPr>
    <p:cSldViewPr snapToGrid="0">
      <p:cViewPr varScale="1">
        <p:scale>
          <a:sx n="82" d="100"/>
          <a:sy n="82" d="100"/>
        </p:scale>
        <p:origin x="3018"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microsoft.com/office/2016/11/relationships/changesInfo" Target="changesInfos/changesInfo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microsoft.com/office/2018/10/relationships/authors" Targe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presProps" Target="presProps.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berly O'Neal" userId="C7XtvxS4g0cBb4xk4cfY09vszhBAkawk5/Khzw2ihEQ=" providerId="None" clId="Web-{F1B78318-5244-4E1C-BE1B-C87F063A33A5}"/>
    <pc:docChg chg="mod modSld">
      <pc:chgData name="Kimberly O'Neal" userId="C7XtvxS4g0cBb4xk4cfY09vszhBAkawk5/Khzw2ihEQ=" providerId="None" clId="Web-{F1B78318-5244-4E1C-BE1B-C87F063A33A5}" dt="2025-09-19T15:52:33.418" v="16"/>
      <pc:docMkLst>
        <pc:docMk/>
      </pc:docMkLst>
      <pc:sldChg chg="modSp">
        <pc:chgData name="Kimberly O'Neal" userId="C7XtvxS4g0cBb4xk4cfY09vszhBAkawk5/Khzw2ihEQ=" providerId="None" clId="Web-{F1B78318-5244-4E1C-BE1B-C87F063A33A5}" dt="2025-09-19T15:52:26.746" v="15" actId="20577"/>
        <pc:sldMkLst>
          <pc:docMk/>
          <pc:sldMk cId="1873386740" sldId="268"/>
        </pc:sldMkLst>
        <pc:spChg chg="mod">
          <ac:chgData name="Kimberly O'Neal" userId="C7XtvxS4g0cBb4xk4cfY09vszhBAkawk5/Khzw2ihEQ=" providerId="None" clId="Web-{F1B78318-5244-4E1C-BE1B-C87F063A33A5}" dt="2025-09-19T15:52:26.746" v="15" actId="20577"/>
          <ac:spMkLst>
            <pc:docMk/>
            <pc:sldMk cId="1873386740" sldId="268"/>
            <ac:spMk id="2" creationId="{50DE24A2-923E-C6A0-8E00-97623BDC1844}"/>
          </ac:spMkLst>
        </pc:spChg>
      </pc:sldChg>
    </pc:docChg>
  </pc:docChgLst>
  <pc:docChgLst>
    <pc:chgData name="Kimberly O'Neal" userId="C7XtvxS4g0cBb4xk4cfY09vszhBAkawk5/Khzw2ihEQ=" providerId="None" clId="Web-{121631F2-073A-4B78-BCD2-90E0F6A57142}"/>
    <pc:docChg chg="modSld">
      <pc:chgData name="Kimberly O'Neal" userId="C7XtvxS4g0cBb4xk4cfY09vszhBAkawk5/Khzw2ihEQ=" providerId="None" clId="Web-{121631F2-073A-4B78-BCD2-90E0F6A57142}" dt="2025-09-03T18:13:09.871" v="2" actId="1076"/>
      <pc:docMkLst>
        <pc:docMk/>
      </pc:docMkLst>
      <pc:sldChg chg="addSp delSp modSp">
        <pc:chgData name="Kimberly O'Neal" userId="C7XtvxS4g0cBb4xk4cfY09vszhBAkawk5/Khzw2ihEQ=" providerId="None" clId="Web-{121631F2-073A-4B78-BCD2-90E0F6A57142}" dt="2025-09-03T18:13:09.871" v="2" actId="1076"/>
        <pc:sldMkLst>
          <pc:docMk/>
          <pc:sldMk cId="176977563" sldId="265"/>
        </pc:sldMkLst>
      </pc:sldChg>
    </pc:docChg>
  </pc:docChgLst>
  <pc:docChgLst>
    <pc:chgData name="Kimberly O'Neal" userId="C7XtvxS4g0cBb4xk4cfY09vszhBAkawk5/Khzw2ihEQ=" providerId="None" clId="Web-{35B89A39-F517-4BA9-A4A7-09DF49EDB6DB}"/>
    <pc:docChg chg="modSld">
      <pc:chgData name="Kimberly O'Neal" userId="C7XtvxS4g0cBb4xk4cfY09vszhBAkawk5/Khzw2ihEQ=" providerId="None" clId="Web-{35B89A39-F517-4BA9-A4A7-09DF49EDB6DB}" dt="2025-08-27T22:49:46.917" v="0"/>
      <pc:docMkLst>
        <pc:docMk/>
      </pc:docMkLst>
      <pc:sldChg chg="modSp">
        <pc:chgData name="Kimberly O'Neal" userId="C7XtvxS4g0cBb4xk4cfY09vszhBAkawk5/Khzw2ihEQ=" providerId="None" clId="Web-{35B89A39-F517-4BA9-A4A7-09DF49EDB6DB}" dt="2025-08-27T22:49:46.917" v="0"/>
        <pc:sldMkLst>
          <pc:docMk/>
          <pc:sldMk cId="252226454" sldId="288"/>
        </pc:sldMkLst>
        <pc:spChg chg="mod">
          <ac:chgData name="Kimberly O'Neal" userId="C7XtvxS4g0cBb4xk4cfY09vszhBAkawk5/Khzw2ihEQ=" providerId="None" clId="Web-{35B89A39-F517-4BA9-A4A7-09DF49EDB6DB}" dt="2025-08-27T22:49:46.917" v="0"/>
          <ac:spMkLst>
            <pc:docMk/>
            <pc:sldMk cId="252226454" sldId="288"/>
            <ac:spMk id="40" creationId="{0AFAE6BB-A441-AA65-055C-8A8734956BA4}"/>
          </ac:spMkLst>
        </pc:spChg>
      </pc:sldChg>
    </pc:docChg>
  </pc:docChgLst>
  <pc:docChgLst>
    <pc:chgData name="Kimberly O'Neal" userId="C7XtvxS4g0cBb4xk4cfY09vszhBAkawk5/Khzw2ihEQ=" providerId="None" clId="Web-{2D9607E4-454D-4F77-8248-86E0FB32053F}"/>
    <pc:docChg chg="modSld">
      <pc:chgData name="Kimberly O'Neal" userId="C7XtvxS4g0cBb4xk4cfY09vszhBAkawk5/Khzw2ihEQ=" providerId="None" clId="Web-{2D9607E4-454D-4F77-8248-86E0FB32053F}" dt="2025-09-12T16:57:04.620" v="124"/>
      <pc:docMkLst>
        <pc:docMk/>
      </pc:docMkLst>
      <pc:sldChg chg="modSp">
        <pc:chgData name="Kimberly O'Neal" userId="C7XtvxS4g0cBb4xk4cfY09vszhBAkawk5/Khzw2ihEQ=" providerId="None" clId="Web-{2D9607E4-454D-4F77-8248-86E0FB32053F}" dt="2025-09-12T16:56:44.932" v="123" actId="1076"/>
        <pc:sldMkLst>
          <pc:docMk/>
          <pc:sldMk cId="1873386740" sldId="268"/>
        </pc:sldMkLst>
        <pc:spChg chg="mod">
          <ac:chgData name="Kimberly O'Neal" userId="C7XtvxS4g0cBb4xk4cfY09vszhBAkawk5/Khzw2ihEQ=" providerId="None" clId="Web-{2D9607E4-454D-4F77-8248-86E0FB32053F}" dt="2025-09-12T16:56:44.932" v="123" actId="1076"/>
          <ac:spMkLst>
            <pc:docMk/>
            <pc:sldMk cId="1873386740" sldId="268"/>
            <ac:spMk id="40" creationId="{E595E387-BA00-6BEF-514B-D17193960393}"/>
          </ac:spMkLst>
        </pc:spChg>
      </pc:sldChg>
      <pc:sldChg chg="modNotes">
        <pc:chgData name="Kimberly O'Neal" userId="C7XtvxS4g0cBb4xk4cfY09vszhBAkawk5/Khzw2ihEQ=" providerId="None" clId="Web-{2D9607E4-454D-4F77-8248-86E0FB32053F}" dt="2025-09-12T16:56:13.073" v="87"/>
        <pc:sldMkLst>
          <pc:docMk/>
          <pc:sldMk cId="1227204920" sldId="273"/>
        </pc:sldMkLst>
      </pc:sldChg>
      <pc:sldChg chg="modNotes">
        <pc:chgData name="Kimberly O'Neal" userId="C7XtvxS4g0cBb4xk4cfY09vszhBAkawk5/Khzw2ihEQ=" providerId="None" clId="Web-{2D9607E4-454D-4F77-8248-86E0FB32053F}" dt="2025-09-12T16:56:22.760" v="92"/>
        <pc:sldMkLst>
          <pc:docMk/>
          <pc:sldMk cId="2951371370" sldId="276"/>
        </pc:sldMkLst>
      </pc:sldChg>
      <pc:sldChg chg="modNotes">
        <pc:chgData name="Kimberly O'Neal" userId="C7XtvxS4g0cBb4xk4cfY09vszhBAkawk5/Khzw2ihEQ=" providerId="None" clId="Web-{2D9607E4-454D-4F77-8248-86E0FB32053F}" dt="2025-09-12T16:56:31.839" v="122"/>
        <pc:sldMkLst>
          <pc:docMk/>
          <pc:sldMk cId="1666130433" sldId="277"/>
        </pc:sldMkLst>
      </pc:sldChg>
      <pc:sldChg chg="modNotes">
        <pc:chgData name="Kimberly O'Neal" userId="C7XtvxS4g0cBb4xk4cfY09vszhBAkawk5/Khzw2ihEQ=" providerId="None" clId="Web-{2D9607E4-454D-4F77-8248-86E0FB32053F}" dt="2025-09-12T16:55:26.837" v="80"/>
        <pc:sldMkLst>
          <pc:docMk/>
          <pc:sldMk cId="116853761" sldId="279"/>
        </pc:sldMkLst>
      </pc:sldChg>
      <pc:sldChg chg="modSp">
        <pc:chgData name="Kimberly O'Neal" userId="C7XtvxS4g0cBb4xk4cfY09vszhBAkawk5/Khzw2ihEQ=" providerId="None" clId="Web-{2D9607E4-454D-4F77-8248-86E0FB32053F}" dt="2025-09-12T16:57:04.620" v="124"/>
        <pc:sldMkLst>
          <pc:docMk/>
          <pc:sldMk cId="252226454" sldId="288"/>
        </pc:sldMkLst>
      </pc:sldChg>
    </pc:docChg>
  </pc:docChgLst>
  <pc:docChgLst>
    <pc:chgData name="Carol Gautier" userId="9f03ed452849cfae" providerId="LiveId" clId="{37A1BAD1-E325-441B-92BE-CB8A1DAD79E8}"/>
    <pc:docChg chg="undo custSel addSld delSld modSld sldOrd">
      <pc:chgData name="Carol Gautier" userId="9f03ed452849cfae" providerId="LiveId" clId="{37A1BAD1-E325-441B-92BE-CB8A1DAD79E8}" dt="2025-08-04T14:59:30.474" v="5103" actId="1076"/>
      <pc:docMkLst>
        <pc:docMk/>
      </pc:docMkLst>
      <pc:sldChg chg="addSp modSp mod">
        <pc:chgData name="Carol Gautier" userId="9f03ed452849cfae" providerId="LiveId" clId="{37A1BAD1-E325-441B-92BE-CB8A1DAD79E8}" dt="2025-08-01T14:23:46.046" v="113" actId="1037"/>
        <pc:sldMkLst>
          <pc:docMk/>
          <pc:sldMk cId="176977563" sldId="265"/>
        </pc:sldMkLst>
      </pc:sldChg>
      <pc:sldChg chg="addSp delSp modSp mod modNotesTx">
        <pc:chgData name="Carol Gautier" userId="9f03ed452849cfae" providerId="LiveId" clId="{37A1BAD1-E325-441B-92BE-CB8A1DAD79E8}" dt="2025-08-04T14:05:37.957" v="4854" actId="20577"/>
        <pc:sldMkLst>
          <pc:docMk/>
          <pc:sldMk cId="2172881330" sldId="267"/>
        </pc:sldMkLst>
      </pc:sldChg>
      <pc:sldChg chg="addSp delSp modSp mod">
        <pc:chgData name="Carol Gautier" userId="9f03ed452849cfae" providerId="LiveId" clId="{37A1BAD1-E325-441B-92BE-CB8A1DAD79E8}" dt="2025-08-04T14:18:15.405" v="4861" actId="20577"/>
        <pc:sldMkLst>
          <pc:docMk/>
          <pc:sldMk cId="1873386740" sldId="268"/>
        </pc:sldMkLst>
      </pc:sldChg>
      <pc:sldChg chg="addSp delSp modSp mod delAnim modNotesTx">
        <pc:chgData name="Carol Gautier" userId="9f03ed452849cfae" providerId="LiveId" clId="{37A1BAD1-E325-441B-92BE-CB8A1DAD79E8}" dt="2025-08-01T14:53:59.196" v="1627" actId="20577"/>
        <pc:sldMkLst>
          <pc:docMk/>
          <pc:sldMk cId="3973114400" sldId="271"/>
        </pc:sldMkLst>
      </pc:sldChg>
      <pc:sldChg chg="addSp delSp modSp mod delAnim modAnim modNotesTx">
        <pc:chgData name="Carol Gautier" userId="9f03ed452849cfae" providerId="LiveId" clId="{37A1BAD1-E325-441B-92BE-CB8A1DAD79E8}" dt="2025-08-01T16:00:27.253" v="3887"/>
        <pc:sldMkLst>
          <pc:docMk/>
          <pc:sldMk cId="1227204920" sldId="273"/>
        </pc:sldMkLst>
      </pc:sldChg>
      <pc:sldChg chg="addSp delSp modSp mod modAnim modNotesTx">
        <pc:chgData name="Carol Gautier" userId="9f03ed452849cfae" providerId="LiveId" clId="{37A1BAD1-E325-441B-92BE-CB8A1DAD79E8}" dt="2025-08-04T14:59:30.474" v="5103" actId="1076"/>
        <pc:sldMkLst>
          <pc:docMk/>
          <pc:sldMk cId="2951371370" sldId="276"/>
        </pc:sldMkLst>
      </pc:sldChg>
      <pc:sldChg chg="addSp delSp modSp mod modAnim modNotesTx">
        <pc:chgData name="Carol Gautier" userId="9f03ed452849cfae" providerId="LiveId" clId="{37A1BAD1-E325-441B-92BE-CB8A1DAD79E8}" dt="2025-08-01T16:03:20.283" v="3909" actId="1035"/>
        <pc:sldMkLst>
          <pc:docMk/>
          <pc:sldMk cId="1666130433" sldId="277"/>
        </pc:sldMkLst>
      </pc:sldChg>
      <pc:sldChg chg="addSp delSp modSp del mod modNotesTx">
        <pc:chgData name="Carol Gautier" userId="9f03ed452849cfae" providerId="LiveId" clId="{37A1BAD1-E325-441B-92BE-CB8A1DAD79E8}" dt="2025-08-01T15:53:46.195" v="3678" actId="47"/>
        <pc:sldMkLst>
          <pc:docMk/>
          <pc:sldMk cId="2936408850" sldId="278"/>
        </pc:sldMkLst>
      </pc:sldChg>
      <pc:sldChg chg="addSp delSp modSp mod modNotesTx">
        <pc:chgData name="Carol Gautier" userId="9f03ed452849cfae" providerId="LiveId" clId="{37A1BAD1-E325-441B-92BE-CB8A1DAD79E8}" dt="2025-08-04T13:41:06.131" v="4081"/>
        <pc:sldMkLst>
          <pc:docMk/>
          <pc:sldMk cId="116853761" sldId="279"/>
        </pc:sldMkLst>
      </pc:sldChg>
      <pc:sldChg chg="addSp delSp modSp mod modNotesTx">
        <pc:chgData name="Carol Gautier" userId="9f03ed452849cfae" providerId="LiveId" clId="{37A1BAD1-E325-441B-92BE-CB8A1DAD79E8}" dt="2025-08-04T13:49:07.475" v="4289" actId="20577"/>
        <pc:sldMkLst>
          <pc:docMk/>
          <pc:sldMk cId="3894104992" sldId="280"/>
        </pc:sldMkLst>
      </pc:sldChg>
      <pc:sldChg chg="del">
        <pc:chgData name="Carol Gautier" userId="9f03ed452849cfae" providerId="LiveId" clId="{37A1BAD1-E325-441B-92BE-CB8A1DAD79E8}" dt="2025-08-01T14:54:23.003" v="1629" actId="47"/>
        <pc:sldMkLst>
          <pc:docMk/>
          <pc:sldMk cId="663612293" sldId="281"/>
        </pc:sldMkLst>
      </pc:sldChg>
      <pc:sldChg chg="del">
        <pc:chgData name="Carol Gautier" userId="9f03ed452849cfae" providerId="LiveId" clId="{37A1BAD1-E325-441B-92BE-CB8A1DAD79E8}" dt="2025-08-01T15:40:36.336" v="3396" actId="47"/>
        <pc:sldMkLst>
          <pc:docMk/>
          <pc:sldMk cId="874935960" sldId="282"/>
        </pc:sldMkLst>
      </pc:sldChg>
      <pc:sldChg chg="addSp delSp modSp add del mod modNotesTx">
        <pc:chgData name="Carol Gautier" userId="9f03ed452849cfae" providerId="LiveId" clId="{37A1BAD1-E325-441B-92BE-CB8A1DAD79E8}" dt="2025-08-04T14:21:22.022" v="5067" actId="114"/>
        <pc:sldMkLst>
          <pc:docMk/>
          <pc:sldMk cId="3471312857" sldId="283"/>
        </pc:sldMkLst>
      </pc:sldChg>
      <pc:sldChg chg="addSp delSp modSp mod">
        <pc:chgData name="Carol Gautier" userId="9f03ed452849cfae" providerId="LiveId" clId="{37A1BAD1-E325-441B-92BE-CB8A1DAD79E8}" dt="2025-08-01T15:55:33.291" v="3749" actId="1037"/>
        <pc:sldMkLst>
          <pc:docMk/>
          <pc:sldMk cId="252226454" sldId="288"/>
        </pc:sldMkLst>
      </pc:sldChg>
      <pc:sldChg chg="addSp delSp modSp add mod delAnim modNotesTx">
        <pc:chgData name="Carol Gautier" userId="9f03ed452849cfae" providerId="LiveId" clId="{37A1BAD1-E325-441B-92BE-CB8A1DAD79E8}" dt="2025-08-04T13:59:00.623" v="4469" actId="20577"/>
        <pc:sldMkLst>
          <pc:docMk/>
          <pc:sldMk cId="2845638692" sldId="289"/>
        </pc:sldMkLst>
      </pc:sldChg>
      <pc:sldChg chg="delSp modSp add mod ord delAnim modNotesTx">
        <pc:chgData name="Carol Gautier" userId="9f03ed452849cfae" providerId="LiveId" clId="{37A1BAD1-E325-441B-92BE-CB8A1DAD79E8}" dt="2025-08-04T13:54:06.364" v="4290" actId="114"/>
        <pc:sldMkLst>
          <pc:docMk/>
          <pc:sldMk cId="514039284" sldId="290"/>
        </pc:sldMkLst>
      </pc:sldChg>
    </pc:docChg>
  </pc:docChgLst>
  <pc:docChgLst>
    <pc:chgData name="Kimberly O'Neal" userId="C7XtvxS4g0cBb4xk4cfY09vszhBAkawk5/Khzw2ihEQ=" providerId="None" clId="Web-{C67063D8-CDDF-4238-83A7-BD1709E27CC5}"/>
    <pc:docChg chg="modSld">
      <pc:chgData name="Kimberly O'Neal" userId="C7XtvxS4g0cBb4xk4cfY09vszhBAkawk5/Khzw2ihEQ=" providerId="None" clId="Web-{C67063D8-CDDF-4238-83A7-BD1709E27CC5}" dt="2025-09-05T17:41:20.132" v="109" actId="1076"/>
      <pc:docMkLst>
        <pc:docMk/>
      </pc:docMkLst>
      <pc:sldChg chg="delAnim">
        <pc:chgData name="Kimberly O'Neal" userId="C7XtvxS4g0cBb4xk4cfY09vszhBAkawk5/Khzw2ihEQ=" providerId="None" clId="Web-{C67063D8-CDDF-4238-83A7-BD1709E27CC5}" dt="2025-09-05T17:37:13.008" v="5"/>
        <pc:sldMkLst>
          <pc:docMk/>
          <pc:sldMk cId="2172881330" sldId="267"/>
        </pc:sldMkLst>
      </pc:sldChg>
      <pc:sldChg chg="addSp modSp delAnim">
        <pc:chgData name="Kimberly O'Neal" userId="C7XtvxS4g0cBb4xk4cfY09vszhBAkawk5/Khzw2ihEQ=" providerId="None" clId="Web-{C67063D8-CDDF-4238-83A7-BD1709E27CC5}" dt="2025-09-05T17:40:19.570" v="78" actId="1076"/>
        <pc:sldMkLst>
          <pc:docMk/>
          <pc:sldMk cId="1873386740" sldId="268"/>
        </pc:sldMkLst>
        <pc:spChg chg="mod">
          <ac:chgData name="Kimberly O'Neal" userId="C7XtvxS4g0cBb4xk4cfY09vszhBAkawk5/Khzw2ihEQ=" providerId="None" clId="Web-{C67063D8-CDDF-4238-83A7-BD1709E27CC5}" dt="2025-09-05T17:40:13.726" v="76" actId="1076"/>
          <ac:spMkLst>
            <pc:docMk/>
            <pc:sldMk cId="1873386740" sldId="268"/>
            <ac:spMk id="2" creationId="{50DE24A2-923E-C6A0-8E00-97623BDC1844}"/>
          </ac:spMkLst>
        </pc:spChg>
        <pc:spChg chg="mod">
          <ac:chgData name="Kimberly O'Neal" userId="C7XtvxS4g0cBb4xk4cfY09vszhBAkawk5/Khzw2ihEQ=" providerId="None" clId="Web-{C67063D8-CDDF-4238-83A7-BD1709E27CC5}" dt="2025-09-05T17:39:21.242" v="47" actId="1076"/>
          <ac:spMkLst>
            <pc:docMk/>
            <pc:sldMk cId="1873386740" sldId="268"/>
            <ac:spMk id="3" creationId="{0D0B2114-043D-2DEF-8B73-2F305D133F8D}"/>
          </ac:spMkLst>
        </pc:spChg>
        <pc:spChg chg="add mod">
          <ac:chgData name="Kimberly O'Neal" userId="C7XtvxS4g0cBb4xk4cfY09vszhBAkawk5/Khzw2ihEQ=" providerId="None" clId="Web-{C67063D8-CDDF-4238-83A7-BD1709E27CC5}" dt="2025-09-05T17:40:19.570" v="78" actId="1076"/>
          <ac:spMkLst>
            <pc:docMk/>
            <pc:sldMk cId="1873386740" sldId="268"/>
            <ac:spMk id="8" creationId="{070F6E7A-102B-5028-BF71-4C2A73D36A3A}"/>
          </ac:spMkLst>
        </pc:spChg>
        <pc:spChg chg="add mod">
          <ac:chgData name="Kimberly O'Neal" userId="C7XtvxS4g0cBb4xk4cfY09vszhBAkawk5/Khzw2ihEQ=" providerId="None" clId="Web-{C67063D8-CDDF-4238-83A7-BD1709E27CC5}" dt="2025-09-05T17:40:16.507" v="77" actId="1076"/>
          <ac:spMkLst>
            <pc:docMk/>
            <pc:sldMk cId="1873386740" sldId="268"/>
            <ac:spMk id="40" creationId="{E595E387-BA00-6BEF-514B-D17193960393}"/>
          </ac:spMkLst>
        </pc:spChg>
      </pc:sldChg>
      <pc:sldChg chg="delAnim">
        <pc:chgData name="Kimberly O'Neal" userId="C7XtvxS4g0cBb4xk4cfY09vszhBAkawk5/Khzw2ihEQ=" providerId="None" clId="Web-{C67063D8-CDDF-4238-83A7-BD1709E27CC5}" dt="2025-09-05T17:36:49.430" v="1"/>
        <pc:sldMkLst>
          <pc:docMk/>
          <pc:sldMk cId="116853761" sldId="279"/>
        </pc:sldMkLst>
      </pc:sldChg>
      <pc:sldChg chg="delAnim">
        <pc:chgData name="Kimberly O'Neal" userId="C7XtvxS4g0cBb4xk4cfY09vszhBAkawk5/Khzw2ihEQ=" providerId="None" clId="Web-{C67063D8-CDDF-4238-83A7-BD1709E27CC5}" dt="2025-09-05T17:36:58.758" v="3"/>
        <pc:sldMkLst>
          <pc:docMk/>
          <pc:sldMk cId="3894104992" sldId="280"/>
        </pc:sldMkLst>
      </pc:sldChg>
      <pc:sldChg chg="addSp modSp delAnim">
        <pc:chgData name="Kimberly O'Neal" userId="C7XtvxS4g0cBb4xk4cfY09vszhBAkawk5/Khzw2ihEQ=" providerId="None" clId="Web-{C67063D8-CDDF-4238-83A7-BD1709E27CC5}" dt="2025-09-05T17:41:20.132" v="109" actId="1076"/>
        <pc:sldMkLst>
          <pc:docMk/>
          <pc:sldMk cId="252226454" sldId="288"/>
        </pc:sldMkLst>
        <pc:spChg chg="mod">
          <ac:chgData name="Kimberly O'Neal" userId="C7XtvxS4g0cBb4xk4cfY09vszhBAkawk5/Khzw2ihEQ=" providerId="None" clId="Web-{C67063D8-CDDF-4238-83A7-BD1709E27CC5}" dt="2025-09-05T17:41:17.976" v="108" actId="1076"/>
          <ac:spMkLst>
            <pc:docMk/>
            <pc:sldMk cId="252226454" sldId="288"/>
            <ac:spMk id="2" creationId="{5A9248D1-F337-0503-8E67-372386FA81E5}"/>
          </ac:spMkLst>
        </pc:spChg>
        <pc:spChg chg="mod">
          <ac:chgData name="Kimberly O'Neal" userId="C7XtvxS4g0cBb4xk4cfY09vszhBAkawk5/Khzw2ihEQ=" providerId="None" clId="Web-{C67063D8-CDDF-4238-83A7-BD1709E27CC5}" dt="2025-09-05T17:40:35.742" v="81" actId="1076"/>
          <ac:spMkLst>
            <pc:docMk/>
            <pc:sldMk cId="252226454" sldId="288"/>
            <ac:spMk id="3" creationId="{B6C2D999-4995-8556-5050-E584229293A2}"/>
          </ac:spMkLst>
        </pc:spChg>
        <pc:spChg chg="add mod">
          <ac:chgData name="Kimberly O'Neal" userId="C7XtvxS4g0cBb4xk4cfY09vszhBAkawk5/Khzw2ihEQ=" providerId="None" clId="Web-{C67063D8-CDDF-4238-83A7-BD1709E27CC5}" dt="2025-09-05T17:41:20.132" v="109" actId="1076"/>
          <ac:spMkLst>
            <pc:docMk/>
            <pc:sldMk cId="252226454" sldId="288"/>
            <ac:spMk id="8" creationId="{7111C6BC-A4BE-80D2-3C14-7F8E7C6C19E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B0F71367-10D3-4BF6-93A2-69F3847EC846}" type="datetimeFigureOut">
              <a:rPr lang="en-US" smtClean="0"/>
              <a:pPr/>
              <a:t>9/22/2025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DA6298F2-3F1F-4041-A8E1-C335B761E25A}" type="slidenum">
              <a:rPr lang="en-US" smtClean="0"/>
              <a:pPr/>
              <a:t>‹#›</a:t>
            </a:fld>
            <a:endParaRPr lang="en-US" dirty="0"/>
          </a:p>
        </p:txBody>
      </p:sp>
    </p:spTree>
    <p:extLst>
      <p:ext uri="{BB962C8B-B14F-4D97-AF65-F5344CB8AC3E}">
        <p14:creationId xmlns:p14="http://schemas.microsoft.com/office/powerpoint/2010/main" val="4084681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5E0C63"/>
                </a:solidFill>
                <a:ea typeface="Tahoma" pitchFamily="34" charset="0"/>
                <a:cs typeface="Calibri" panose="020F0502020204030204" pitchFamily="34" charset="0"/>
              </a:rPr>
              <a:t>The </a:t>
            </a:r>
            <a:r>
              <a:rPr lang="en-US" sz="1200" b="1" kern="1200" dirty="0">
                <a:solidFill>
                  <a:schemeClr val="tx1"/>
                </a:solidFill>
                <a:effectLst/>
                <a:ea typeface="+mn-ea"/>
                <a:cs typeface="Calibri" panose="020F0502020204030204" pitchFamily="34" charset="0"/>
              </a:rPr>
              <a:t>thinkalong toolkit </a:t>
            </a:r>
            <a:r>
              <a:rPr lang="en-US" sz="1200" kern="1200" dirty="0">
                <a:solidFill>
                  <a:schemeClr val="tx1"/>
                </a:solidFill>
                <a:effectLst/>
                <a:ea typeface="+mn-ea"/>
                <a:cs typeface="Calibri" panose="020F0502020204030204" pitchFamily="34" charset="0"/>
              </a:rPr>
              <a:t>includes </a:t>
            </a:r>
            <a:r>
              <a:rPr lang="en-US" sz="1200" b="1" kern="1200" dirty="0">
                <a:solidFill>
                  <a:schemeClr val="tx1"/>
                </a:solidFill>
                <a:effectLst/>
                <a:ea typeface="+mn-ea"/>
                <a:cs typeface="Calibri" panose="020F0502020204030204" pitchFamily="34" charset="0"/>
              </a:rPr>
              <a:t>assessment-style items </a:t>
            </a:r>
            <a:r>
              <a:rPr lang="en-US" sz="1200" kern="1200" dirty="0">
                <a:solidFill>
                  <a:schemeClr val="tx1"/>
                </a:solidFill>
                <a:effectLst/>
                <a:ea typeface="+mn-ea"/>
                <a:cs typeface="Calibri" panose="020F0502020204030204" pitchFamily="34" charset="0"/>
              </a:rPr>
              <a:t>with </a:t>
            </a:r>
            <a:r>
              <a:rPr lang="en-US" sz="1200" b="1" kern="1200" dirty="0">
                <a:solidFill>
                  <a:schemeClr val="tx1"/>
                </a:solidFill>
                <a:effectLst/>
                <a:ea typeface="+mn-ea"/>
                <a:cs typeface="Calibri" panose="020F0502020204030204" pitchFamily="34" charset="0"/>
              </a:rPr>
              <a:t>answer keys</a:t>
            </a:r>
            <a:r>
              <a:rPr lang="en-US" sz="1200" kern="1200" dirty="0">
                <a:solidFill>
                  <a:schemeClr val="tx1"/>
                </a:solidFill>
                <a:effectLst/>
                <a:ea typeface="+mn-ea"/>
                <a:cs typeface="Calibri" panose="020F0502020204030204" pitchFamily="34" charset="0"/>
              </a:rPr>
              <a:t>. A</a:t>
            </a:r>
            <a:r>
              <a:rPr lang="en-US" sz="1200" dirty="0">
                <a:solidFill>
                  <a:srgbClr val="5E0C63"/>
                </a:solidFill>
                <a:ea typeface="Tahoma" pitchFamily="34" charset="0"/>
                <a:cs typeface="Calibri" panose="020F0502020204030204" pitchFamily="34" charset="0"/>
              </a:rPr>
              <a:t> digital version (poster) of the </a:t>
            </a:r>
            <a:r>
              <a:rPr lang="en-US" sz="1200" kern="1200" dirty="0">
                <a:solidFill>
                  <a:schemeClr val="tx1"/>
                </a:solidFill>
                <a:effectLst/>
                <a:ea typeface="+mn-ea"/>
                <a:cs typeface="Calibri" panose="020F0502020204030204" pitchFamily="34" charset="0"/>
              </a:rPr>
              <a:t>thinkalong routine and daily questions for teacher and students’ reference is also included.</a:t>
            </a:r>
            <a:endParaRPr lang="en-US" sz="1200" dirty="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a:t>
            </a:fld>
            <a:endParaRPr lang="en-US" dirty="0"/>
          </a:p>
        </p:txBody>
      </p:sp>
    </p:spTree>
    <p:extLst>
      <p:ext uri="{BB962C8B-B14F-4D97-AF65-F5344CB8AC3E}">
        <p14:creationId xmlns:p14="http://schemas.microsoft.com/office/powerpoint/2010/main" val="4102358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B768E-66AE-9D95-88C4-E4191F91FA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FD0815-F7B9-EFDF-9957-518740ED3F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B2442E-76C5-65BC-DE1B-1DCEF19F74A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1D1C1D"/>
                </a:solidFill>
                <a:effectLst/>
                <a:latin typeface="Arial" panose="020B0604020202020204" pitchFamily="34" charset="0"/>
                <a:cs typeface="Arial" panose="020B0604020202020204" pitchFamily="34" charset="0"/>
              </a:rPr>
              <a:t>show what you know</a:t>
            </a:r>
            <a:r>
              <a:rPr lang="en-US" b="1" i="0" dirty="0">
                <a:solidFill>
                  <a:srgbClr val="1D1C1D"/>
                </a:solidFill>
                <a:effectLst/>
                <a:latin typeface="Arial" panose="020B0604020202020204" pitchFamily="34" charset="0"/>
                <a:cs typeface="Arial" panose="020B0604020202020204" pitchFamily="34" charset="0"/>
              </a:rPr>
              <a:t> - option 2, </a:t>
            </a:r>
            <a:r>
              <a:rPr lang="en-US" sz="1200" b="1" i="0" dirty="0">
                <a:solidFill>
                  <a:srgbClr val="1D1C1D"/>
                </a:solidFill>
                <a:effectLst/>
                <a:latin typeface="Arial" panose="020B0604020202020204" pitchFamily="34" charset="0"/>
                <a:cs typeface="Arial" panose="020B0604020202020204" pitchFamily="34" charset="0"/>
              </a:rPr>
              <a:t>round 3 rationale</a:t>
            </a:r>
          </a:p>
          <a:p>
            <a:r>
              <a:rPr lang="en-US" dirty="0">
                <a:latin typeface="Arial" panose="020B0604020202020204" pitchFamily="34" charset="0"/>
                <a:cs typeface="Arial" panose="020B0604020202020204" pitchFamily="34" charset="0"/>
              </a:rPr>
              <a:t>This is a FACT. When the +</a:t>
            </a:r>
            <a:r>
              <a:rPr lang="en-US" i="1" dirty="0">
                <a:latin typeface="Arial" panose="020B0604020202020204" pitchFamily="34" charset="0"/>
                <a:cs typeface="Arial" panose="020B0604020202020204" pitchFamily="34" charset="0"/>
              </a:rPr>
              <a:t>x </a:t>
            </a:r>
            <a:r>
              <a:rPr lang="en-US" i="0" dirty="0">
                <a:latin typeface="Arial" panose="020B0604020202020204" pitchFamily="34" charset="0"/>
                <a:cs typeface="Arial" panose="020B0604020202020204" pitchFamily="34" charset="0"/>
              </a:rPr>
              <a:t>moved to the left side, they changed to </a:t>
            </a:r>
            <a:r>
              <a:rPr lang="en-US" i="0" dirty="0">
                <a:latin typeface="Arial" panose="020B0604020202020204" pitchFamily="34" charset="0"/>
                <a:ea typeface="Verdana" panose="020B0604030504040204" pitchFamily="34" charset="0"/>
                <a:cs typeface="Arial" panose="020B0604020202020204" pitchFamily="34" charset="0"/>
              </a:rPr>
              <a:t>–</a:t>
            </a:r>
            <a:r>
              <a:rPr lang="en-US" i="1" dirty="0">
                <a:latin typeface="Arial" panose="020B0604020202020204" pitchFamily="34" charset="0"/>
                <a:ea typeface="Verdana" panose="020B0604030504040204" pitchFamily="34" charset="0"/>
                <a:cs typeface="Arial" panose="020B0604020202020204" pitchFamily="34" charset="0"/>
              </a:rPr>
              <a:t>x. </a:t>
            </a:r>
            <a:r>
              <a:rPr lang="en-US" i="0" dirty="0">
                <a:latin typeface="Arial" panose="020B0604020202020204" pitchFamily="34" charset="0"/>
                <a:ea typeface="Verdana" panose="020B0604030504040204" pitchFamily="34" charset="0"/>
                <a:cs typeface="Arial" panose="020B0604020202020204" pitchFamily="34" charset="0"/>
              </a:rPr>
              <a:t>When the +1 moved to the right side, they changed to –1.</a:t>
            </a:r>
          </a:p>
          <a:p>
            <a:r>
              <a:rPr lang="en-US" i="0" dirty="0">
                <a:latin typeface="Arial" panose="020B0604020202020204" pitchFamily="34" charset="0"/>
                <a:ea typeface="Verdana" panose="020B0604030504040204" pitchFamily="34" charset="0"/>
                <a:cs typeface="Arial" panose="020B0604020202020204" pitchFamily="34" charset="0"/>
              </a:rPr>
              <a:t>Notice that all the numbers are negative. IF we had multiplied the equation by –1, all the numbers would be positive.</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56FD4A5-AD37-748F-83B0-0F48C07B0F46}"/>
              </a:ext>
            </a:extLst>
          </p:cNvPr>
          <p:cNvSpPr>
            <a:spLocks noGrp="1"/>
          </p:cNvSpPr>
          <p:nvPr>
            <p:ph type="sldNum" sz="quarter" idx="5"/>
          </p:nvPr>
        </p:nvSpPr>
        <p:spPr/>
        <p:txBody>
          <a:bodyPr/>
          <a:lstStyle/>
          <a:p>
            <a:fld id="{DA6298F2-3F1F-4041-A8E1-C335B761E25A}" type="slidenum">
              <a:rPr lang="en-US" smtClean="0"/>
              <a:t>10</a:t>
            </a:fld>
            <a:endParaRPr lang="en-US" dirty="0"/>
          </a:p>
        </p:txBody>
      </p:sp>
    </p:spTree>
    <p:extLst>
      <p:ext uri="{BB962C8B-B14F-4D97-AF65-F5344CB8AC3E}">
        <p14:creationId xmlns:p14="http://schemas.microsoft.com/office/powerpoint/2010/main" val="3417670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Arial" panose="020B0604020202020204" pitchFamily="34" charset="0"/>
                <a:cs typeface="Arial" panose="020B0604020202020204" pitchFamily="34" charset="0"/>
              </a:rPr>
              <a:t>work it out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goal of the third 10 minutes of the routine is for students to </a:t>
            </a:r>
            <a:r>
              <a:rPr lang="en-US" b="1" dirty="0">
                <a:latin typeface="Arial" panose="020B0604020202020204" pitchFamily="34" charset="0"/>
                <a:cs typeface="Arial" panose="020B0604020202020204" pitchFamily="34" charset="0"/>
              </a:rPr>
              <a:t>work out</a:t>
            </a:r>
            <a:r>
              <a:rPr lang="en-US" dirty="0">
                <a:latin typeface="Arial" panose="020B0604020202020204" pitchFamily="34" charset="0"/>
                <a:cs typeface="Arial" panose="020B0604020202020204" pitchFamily="34" charset="0"/>
              </a:rPr>
              <a:t> the problem and </a:t>
            </a:r>
            <a:r>
              <a:rPr lang="en-US" b="1" dirty="0">
                <a:latin typeface="Arial" panose="020B0604020202020204" pitchFamily="34" charset="0"/>
                <a:cs typeface="Arial" panose="020B0604020202020204" pitchFamily="34" charset="0"/>
              </a:rPr>
              <a:t>defend</a:t>
            </a:r>
            <a:r>
              <a:rPr lang="en-US" dirty="0">
                <a:latin typeface="Arial" panose="020B0604020202020204" pitchFamily="34" charset="0"/>
                <a:cs typeface="Arial" panose="020B0604020202020204" pitchFamily="34" charset="0"/>
              </a:rPr>
              <a:t> their answer. We want students to prove why their chosen response is </a:t>
            </a:r>
            <a:r>
              <a:rPr lang="en-US" b="1" dirty="0">
                <a:latin typeface="Arial" panose="020B0604020202020204" pitchFamily="34" charset="0"/>
                <a:cs typeface="Arial" panose="020B0604020202020204" pitchFamily="34" charset="0"/>
              </a:rPr>
              <a:t>right</a:t>
            </a:r>
            <a:r>
              <a:rPr lang="en-US" dirty="0">
                <a:latin typeface="Arial" panose="020B0604020202020204" pitchFamily="34" charset="0"/>
                <a:cs typeface="Arial" panose="020B0604020202020204" pitchFamily="34" charset="0"/>
              </a:rPr>
              <a:t> and explain why the incorrect answers are </a:t>
            </a:r>
            <a:r>
              <a:rPr lang="en-US" b="1" dirty="0">
                <a:latin typeface="Arial" panose="020B0604020202020204" pitchFamily="34" charset="0"/>
                <a:cs typeface="Arial" panose="020B0604020202020204" pitchFamily="34" charset="0"/>
              </a:rPr>
              <a:t>wrong</a:t>
            </a:r>
            <a:r>
              <a:rPr lang="en-US" dirty="0">
                <a:latin typeface="Arial" panose="020B0604020202020204" pitchFamily="34" charset="0"/>
                <a:cs typeface="Arial" panose="020B0604020202020204" pitchFamily="34" charset="0"/>
              </a:rPr>
              <a:t>. </a:t>
            </a:r>
            <a:endParaRPr lang="en-US" sz="1200" dirty="0">
              <a:solidFill>
                <a:srgbClr val="5E0C63"/>
              </a:solidFill>
              <a:latin typeface="Arial" panose="020B0604020202020204" pitchFamily="34" charset="0"/>
              <a:ea typeface="Tahoma"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11</a:t>
            </a:fld>
            <a:endParaRPr lang="en-US" dirty="0"/>
          </a:p>
        </p:txBody>
      </p:sp>
    </p:spTree>
    <p:extLst>
      <p:ext uri="{BB962C8B-B14F-4D97-AF65-F5344CB8AC3E}">
        <p14:creationId xmlns:p14="http://schemas.microsoft.com/office/powerpoint/2010/main" val="3742091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Arial" panose="020B0604020202020204" pitchFamily="34" charset="0"/>
                <a:cs typeface="Arial" panose="020B0604020202020204" pitchFamily="34" charset="0"/>
              </a:rPr>
              <a:t>work it out - option 1: </a:t>
            </a:r>
            <a:r>
              <a:rPr lang="en-US" dirty="0">
                <a:latin typeface="Arial" panose="020B0604020202020204" pitchFamily="34" charset="0"/>
                <a:cs typeface="Arial" panose="020B0604020202020204" pitchFamily="34" charset="0"/>
              </a:rPr>
              <a:t>Correct learning mistakes and clarify misconceptions by answering the question but be sure students not only solve but also prove why their chosen response is right and explain why the incorrect answers are wrong.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Be sure discussion includes:</a:t>
            </a:r>
          </a:p>
          <a:p>
            <a:pPr marL="228600" indent="-228600">
              <a:buFont typeface="+mj-lt"/>
              <a:buAutoNum type="arabicPeriod"/>
            </a:pPr>
            <a:r>
              <a:rPr lang="en-US" dirty="0">
                <a:latin typeface="Arial" panose="020B0604020202020204" pitchFamily="34" charset="0"/>
                <a:cs typeface="Arial" panose="020B0604020202020204" pitchFamily="34" charset="0"/>
              </a:rPr>
              <a:t>The addition of the equation to the problem.</a:t>
            </a:r>
          </a:p>
          <a:p>
            <a:pPr marL="228600" indent="-228600">
              <a:buFont typeface="+mj-lt"/>
              <a:buAutoNum type="arabicPeriod"/>
            </a:pPr>
            <a:r>
              <a:rPr lang="en-US" dirty="0">
                <a:latin typeface="Arial" panose="020B0604020202020204" pitchFamily="34" charset="0"/>
                <a:cs typeface="Arial" panose="020B0604020202020204" pitchFamily="34" charset="0"/>
              </a:rPr>
              <a:t>The process to solve the model:</a:t>
            </a: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Add </a:t>
            </a:r>
            <a:r>
              <a:rPr lang="en-US" dirty="0">
                <a:latin typeface="Arial" panose="020B0604020202020204" pitchFamily="34" charset="0"/>
                <a:ea typeface="Verdana" panose="020B0604030504040204" pitchFamily="34" charset="0"/>
                <a:cs typeface="Arial" panose="020B0604020202020204" pitchFamily="34" charset="0"/>
              </a:rPr>
              <a:t>–2</a:t>
            </a:r>
            <a:r>
              <a:rPr lang="en-US" i="1" dirty="0">
                <a:latin typeface="Arial" panose="020B0604020202020204" pitchFamily="34" charset="0"/>
                <a:ea typeface="Verdana" panose="020B0604030504040204" pitchFamily="34" charset="0"/>
                <a:cs typeface="Arial" panose="020B0604020202020204" pitchFamily="34" charset="0"/>
              </a:rPr>
              <a:t>x</a:t>
            </a:r>
            <a:r>
              <a:rPr lang="en-US" i="0" dirty="0">
                <a:latin typeface="Arial" panose="020B0604020202020204" pitchFamily="34" charset="0"/>
                <a:ea typeface="Verdana" panose="020B0604030504040204" pitchFamily="34" charset="0"/>
                <a:cs typeface="Arial" panose="020B0604020202020204" pitchFamily="34" charset="0"/>
              </a:rPr>
              <a:t> to both sides. </a:t>
            </a:r>
          </a:p>
          <a:p>
            <a:pPr marL="628650" lvl="1" indent="-171450">
              <a:buFont typeface="Arial" panose="020B0604020202020204" pitchFamily="34" charset="0"/>
              <a:buChar char="•"/>
            </a:pPr>
            <a:r>
              <a:rPr lang="en-US" i="0" dirty="0">
                <a:latin typeface="Arial" panose="020B0604020202020204" pitchFamily="34" charset="0"/>
                <a:ea typeface="Verdana" panose="020B0604030504040204" pitchFamily="34" charset="0"/>
                <a:cs typeface="Arial" panose="020B0604020202020204" pitchFamily="34" charset="0"/>
              </a:rPr>
              <a:t>Add </a:t>
            </a:r>
            <a:r>
              <a:rPr lang="en-US" dirty="0">
                <a:latin typeface="Arial" panose="020B0604020202020204" pitchFamily="34" charset="0"/>
                <a:ea typeface="Verdana" panose="020B0604030504040204" pitchFamily="34" charset="0"/>
                <a:cs typeface="Arial" panose="020B0604020202020204" pitchFamily="34" charset="0"/>
              </a:rPr>
              <a:t>–</a:t>
            </a:r>
            <a:r>
              <a:rPr lang="en-US" i="0" dirty="0">
                <a:latin typeface="Arial" panose="020B0604020202020204" pitchFamily="34" charset="0"/>
                <a:ea typeface="Verdana" panose="020B0604030504040204" pitchFamily="34" charset="0"/>
                <a:cs typeface="Arial" panose="020B0604020202020204" pitchFamily="34" charset="0"/>
              </a:rPr>
              <a:t>6 to both sides. </a:t>
            </a:r>
          </a:p>
          <a:p>
            <a:pPr marL="628650" lvl="1" indent="-171450">
              <a:buFont typeface="Arial" panose="020B0604020202020204" pitchFamily="34" charset="0"/>
              <a:buChar char="•"/>
            </a:pPr>
            <a:r>
              <a:rPr lang="en-US" i="0" dirty="0">
                <a:latin typeface="Arial" panose="020B0604020202020204" pitchFamily="34" charset="0"/>
                <a:ea typeface="Verdana" panose="020B0604030504040204" pitchFamily="34" charset="0"/>
                <a:cs typeface="Arial" panose="020B0604020202020204" pitchFamily="34" charset="0"/>
              </a:rPr>
              <a:t>Divide the ones evenly with the </a:t>
            </a:r>
            <a:r>
              <a:rPr lang="en-US" i="1" dirty="0">
                <a:latin typeface="Arial" panose="020B0604020202020204" pitchFamily="34" charset="0"/>
                <a:ea typeface="Verdana" panose="020B0604030504040204" pitchFamily="34" charset="0"/>
                <a:cs typeface="Arial" panose="020B0604020202020204" pitchFamily="34" charset="0"/>
              </a:rPr>
              <a:t>x’</a:t>
            </a:r>
            <a:r>
              <a:rPr lang="en-US" i="0" dirty="0">
                <a:latin typeface="Arial" panose="020B0604020202020204" pitchFamily="34" charset="0"/>
                <a:ea typeface="Verdana" panose="020B0604030504040204" pitchFamily="34" charset="0"/>
                <a:cs typeface="Arial" panose="020B0604020202020204" pitchFamily="34" charset="0"/>
              </a:rPr>
              <a:t>s to get the answer.</a:t>
            </a:r>
          </a:p>
          <a:p>
            <a:pPr marL="628650" lvl="1" indent="-171450">
              <a:buFont typeface="Arial" panose="020B0604020202020204" pitchFamily="34" charset="0"/>
              <a:buChar char="•"/>
            </a:pPr>
            <a:r>
              <a:rPr lang="en-US" i="0" dirty="0">
                <a:latin typeface="Arial" panose="020B0604020202020204" pitchFamily="34" charset="0"/>
                <a:ea typeface="Verdana" panose="020B0604030504040204" pitchFamily="34" charset="0"/>
                <a:cs typeface="Arial" panose="020B0604020202020204" pitchFamily="34" charset="0"/>
              </a:rPr>
              <a:t>Check the signs.</a:t>
            </a:r>
          </a:p>
          <a:p>
            <a:pPr marL="628650" lvl="1" indent="-171450">
              <a:buFont typeface="Arial" panose="020B0604020202020204" pitchFamily="34" charset="0"/>
              <a:buChar char="•"/>
            </a:pPr>
            <a:r>
              <a:rPr lang="en-US" i="0" dirty="0">
                <a:latin typeface="Arial" panose="020B0604020202020204" pitchFamily="34" charset="0"/>
                <a:ea typeface="Verdana" panose="020B0604030504040204" pitchFamily="34" charset="0"/>
                <a:cs typeface="Arial" panose="020B0604020202020204" pitchFamily="34" charset="0"/>
              </a:rPr>
              <a:t>Substitute the answer into the model/problem to ensure the correct answer.</a:t>
            </a:r>
          </a:p>
          <a:p>
            <a:pPr marL="228600" lvl="0" indent="-228600">
              <a:buFont typeface="+mj-lt"/>
              <a:buAutoNum type="arabicPeriod"/>
            </a:pPr>
            <a:r>
              <a:rPr lang="en-US" i="0" dirty="0">
                <a:latin typeface="Arial" panose="020B0604020202020204" pitchFamily="34" charset="0"/>
                <a:ea typeface="Verdana" panose="020B0604030504040204" pitchFamily="34" charset="0"/>
                <a:cs typeface="Arial" panose="020B0604020202020204" pitchFamily="34" charset="0"/>
              </a:rPr>
              <a:t>Students can multiply each term in the equation by </a:t>
            </a:r>
            <a:r>
              <a:rPr lang="en-US" dirty="0">
                <a:latin typeface="Arial" panose="020B0604020202020204" pitchFamily="34" charset="0"/>
                <a:ea typeface="Verdana" panose="020B0604030504040204" pitchFamily="34" charset="0"/>
                <a:cs typeface="Arial" panose="020B0604020202020204" pitchFamily="34" charset="0"/>
              </a:rPr>
              <a:t>–1 to</a:t>
            </a:r>
            <a:r>
              <a:rPr lang="en-US" i="0" dirty="0">
                <a:latin typeface="Arial" panose="020B0604020202020204" pitchFamily="34" charset="0"/>
                <a:ea typeface="Verdana" panose="020B0604030504040204" pitchFamily="34" charset="0"/>
                <a:cs typeface="Arial" panose="020B0604020202020204" pitchFamily="34" charset="0"/>
              </a:rPr>
              <a:t> change the signs on all the tiles before they start solving. This is often helpful when the variable on the left side of the equation has a negative coefficient. This will eliminate some or all the negatives in an equation. In this equation, it eliminates all the negatives.</a:t>
            </a:r>
          </a:p>
          <a:p>
            <a:pPr marL="228600" lvl="0" indent="-228600">
              <a:buFont typeface="+mj-lt"/>
              <a:buAutoNum type="arabicPeriod"/>
            </a:pPr>
            <a:r>
              <a:rPr lang="en-US" i="0">
                <a:latin typeface="Arial" panose="020B0604020202020204" pitchFamily="34" charset="0"/>
                <a:ea typeface="Verdana" panose="020B0604030504040204" pitchFamily="34" charset="0"/>
                <a:cs typeface="Arial" panose="020B0604020202020204" pitchFamily="34" charset="0"/>
              </a:rPr>
              <a:t>How </a:t>
            </a:r>
            <a:r>
              <a:rPr lang="en-US" i="0" dirty="0">
                <a:latin typeface="Arial" panose="020B0604020202020204" pitchFamily="34" charset="0"/>
                <a:ea typeface="Verdana" panose="020B0604030504040204" pitchFamily="34" charset="0"/>
                <a:cs typeface="Arial" panose="020B0604020202020204" pitchFamily="34" charset="0"/>
              </a:rPr>
              <a:t>to </a:t>
            </a:r>
            <a:r>
              <a:rPr lang="en-US" i="0">
                <a:latin typeface="Arial" panose="020B0604020202020204" pitchFamily="34" charset="0"/>
                <a:ea typeface="Verdana" panose="020B0604030504040204" pitchFamily="34" charset="0"/>
                <a:cs typeface="Arial" panose="020B0604020202020204" pitchFamily="34" charset="0"/>
              </a:rPr>
              <a:t>check the </a:t>
            </a:r>
            <a:r>
              <a:rPr lang="en-US" i="0" dirty="0">
                <a:latin typeface="Arial" panose="020B0604020202020204" pitchFamily="34" charset="0"/>
                <a:ea typeface="Verdana" panose="020B0604030504040204" pitchFamily="34" charset="0"/>
                <a:cs typeface="Arial" panose="020B0604020202020204" pitchFamily="34" charset="0"/>
              </a:rPr>
              <a:t>answer.</a:t>
            </a:r>
          </a:p>
        </p:txBody>
      </p:sp>
      <p:sp>
        <p:nvSpPr>
          <p:cNvPr id="4" name="Slide Number Placeholder 3"/>
          <p:cNvSpPr>
            <a:spLocks noGrp="1"/>
          </p:cNvSpPr>
          <p:nvPr>
            <p:ph type="sldNum" sz="quarter" idx="5"/>
          </p:nvPr>
        </p:nvSpPr>
        <p:spPr/>
        <p:txBody>
          <a:bodyPr/>
          <a:lstStyle/>
          <a:p>
            <a:fld id="{DA6298F2-3F1F-4041-A8E1-C335B761E25A}" type="slidenum">
              <a:rPr lang="en-US" smtClean="0"/>
              <a:t>12</a:t>
            </a:fld>
            <a:endParaRPr lang="en-US" dirty="0"/>
          </a:p>
        </p:txBody>
      </p:sp>
    </p:spTree>
    <p:extLst>
      <p:ext uri="{BB962C8B-B14F-4D97-AF65-F5344CB8AC3E}">
        <p14:creationId xmlns:p14="http://schemas.microsoft.com/office/powerpoint/2010/main" val="2640459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1D1C1D"/>
                </a:solidFill>
                <a:effectLst/>
              </a:rPr>
              <a:t>work it out - option 2: IQ slap down (learning from mistakes instructional strategy) </a:t>
            </a:r>
          </a:p>
          <a:p>
            <a:endParaRPr lang="en-US" b="1" i="0" dirty="0">
              <a:solidFill>
                <a:srgbClr val="1D1C1D"/>
              </a:solidFill>
              <a:effectLst/>
            </a:endParaRPr>
          </a:p>
          <a:p>
            <a:r>
              <a:rPr lang="en-US" b="1" i="0" dirty="0">
                <a:solidFill>
                  <a:srgbClr val="1D1C1D"/>
                </a:solidFill>
                <a:effectLst/>
              </a:rPr>
              <a:t>p</a:t>
            </a:r>
            <a:r>
              <a:rPr lang="en-US" sz="1200" b="1" i="0" kern="1200" dirty="0">
                <a:solidFill>
                  <a:schemeClr val="tx1"/>
                </a:solidFill>
                <a:effectLst/>
                <a:ea typeface="+mn-ea"/>
                <a:cs typeface="+mn-cs"/>
              </a:rPr>
              <a:t>urpose</a:t>
            </a:r>
          </a:p>
          <a:p>
            <a:r>
              <a:rPr lang="en-US" sz="1200" b="0" i="0" kern="1200" dirty="0">
                <a:solidFill>
                  <a:schemeClr val="tx1"/>
                </a:solidFill>
                <a:effectLst/>
                <a:ea typeface="+mn-ea"/>
                <a:cs typeface="+mn-cs"/>
              </a:rPr>
              <a:t>Students analyze or practice assessment questions by determining the worst answer, the distractor, and the correct answer through a slap-down game.</a:t>
            </a:r>
          </a:p>
          <a:p>
            <a:endParaRPr lang="en-US" b="1" i="0" dirty="0">
              <a:solidFill>
                <a:srgbClr val="1D1C1D"/>
              </a:solidFill>
              <a:effectLst/>
            </a:endParaRPr>
          </a:p>
          <a:p>
            <a:r>
              <a:rPr lang="en-US" b="1" i="0" dirty="0">
                <a:solidFill>
                  <a:srgbClr val="1D1C1D"/>
                </a:solidFill>
                <a:effectLst/>
              </a:rPr>
              <a:t>instructions</a:t>
            </a:r>
            <a:endParaRPr lang="en-US" sz="1200" b="1" i="0" kern="1200" dirty="0">
              <a:solidFill>
                <a:schemeClr val="tx1"/>
              </a:solidFill>
              <a:effectLst/>
              <a:ea typeface="+mn-ea"/>
              <a:cs typeface="+mn-cs"/>
            </a:endParaRPr>
          </a:p>
          <a:p>
            <a:pPr marL="228600" indent="-228600">
              <a:buFont typeface="+mj-lt"/>
              <a:buAutoNum type="arabicPeriod"/>
            </a:pPr>
            <a:r>
              <a:rPr lang="en-US" sz="1200" b="0" i="0" kern="1200" dirty="0">
                <a:solidFill>
                  <a:schemeClr val="tx1"/>
                </a:solidFill>
                <a:effectLst/>
                <a:ea typeface="+mn-ea"/>
                <a:cs typeface="+mn-cs"/>
              </a:rPr>
              <a:t>Students create a set of A-B-C-D cards using sticky notes, index cards, or scratch paper.</a:t>
            </a:r>
          </a:p>
          <a:p>
            <a:pPr marL="228600" indent="-228600">
              <a:buFont typeface="+mj-lt"/>
              <a:buAutoNum type="arabicPeriod"/>
            </a:pPr>
            <a:r>
              <a:rPr lang="en-US" sz="1200" b="0" i="0" kern="1200" dirty="0">
                <a:solidFill>
                  <a:schemeClr val="tx1"/>
                </a:solidFill>
                <a:effectLst/>
                <a:ea typeface="+mn-ea"/>
                <a:cs typeface="+mn-cs"/>
              </a:rPr>
              <a:t>Organize students into thinking partners or small groups.</a:t>
            </a:r>
          </a:p>
          <a:p>
            <a:pPr marL="228600" indent="-228600">
              <a:buFont typeface="+mj-lt"/>
              <a:buAutoNum type="arabicPeriod"/>
            </a:pPr>
            <a:r>
              <a:rPr lang="en-US" sz="1200" b="0" i="0" kern="1200" dirty="0">
                <a:solidFill>
                  <a:schemeClr val="tx1"/>
                </a:solidFill>
                <a:effectLst/>
                <a:ea typeface="+mn-ea"/>
                <a:cs typeface="+mn-cs"/>
              </a:rPr>
              <a:t>Facilitate 3 rounds of IQ Slap Down with the selected weekly assessment item:</a:t>
            </a:r>
          </a:p>
          <a:p>
            <a:pPr marL="628650" lvl="1" indent="-171450">
              <a:buFont typeface="Arial" panose="020B0604020202020204" pitchFamily="34" charset="0"/>
              <a:buChar char="•"/>
            </a:pPr>
            <a:r>
              <a:rPr lang="en-US" sz="1200" b="0" i="0" kern="1200" dirty="0">
                <a:solidFill>
                  <a:schemeClr val="tx1"/>
                </a:solidFill>
                <a:effectLst/>
                <a:ea typeface="+mn-ea"/>
                <a:cs typeface="+mn-cs"/>
              </a:rPr>
              <a:t>Round 1: At teacher’s signal, students slap down the WORST answer, justify with their partner, and pick up their cards. Teacher clarifies.</a:t>
            </a:r>
          </a:p>
          <a:p>
            <a:pPr marL="628650" lvl="1" indent="-171450">
              <a:buFont typeface="Arial" panose="020B0604020202020204" pitchFamily="34" charset="0"/>
              <a:buChar char="•"/>
            </a:pPr>
            <a:r>
              <a:rPr lang="en-US" sz="1200" b="0" i="0" kern="1200" dirty="0">
                <a:solidFill>
                  <a:schemeClr val="tx1"/>
                </a:solidFill>
                <a:effectLst/>
                <a:ea typeface="+mn-ea"/>
                <a:cs typeface="+mn-cs"/>
              </a:rPr>
              <a:t>Round 2: At teacher’s signal, students slap down the DISTRACTOR answer, justify with their partner, and pick up their cards. Teacher clarifies.</a:t>
            </a:r>
          </a:p>
          <a:p>
            <a:pPr marL="628650" lvl="1" indent="-171450">
              <a:buFont typeface="Arial" panose="020B0604020202020204" pitchFamily="34" charset="0"/>
              <a:buChar char="•"/>
            </a:pPr>
            <a:r>
              <a:rPr lang="en-US" sz="1200" b="0" i="0" kern="1200" dirty="0">
                <a:solidFill>
                  <a:schemeClr val="tx1"/>
                </a:solidFill>
                <a:effectLst/>
                <a:ea typeface="+mn-ea"/>
                <a:cs typeface="+mn-cs"/>
              </a:rPr>
              <a:t>Round 3: At teacher’s signal, students slap down the CORRECT answer, justify with their partner, and pick up their cards. Teacher clarifies.</a:t>
            </a:r>
          </a:p>
          <a:p>
            <a:pPr marL="228600" indent="-228600">
              <a:buFont typeface="+mj-lt"/>
              <a:buAutoNum type="arabicPeriod"/>
            </a:pPr>
            <a:r>
              <a:rPr lang="en-US" sz="1200" b="0" i="0" kern="1200" dirty="0">
                <a:solidFill>
                  <a:schemeClr val="tx1"/>
                </a:solidFill>
                <a:effectLst/>
                <a:ea typeface="+mn-ea"/>
                <a:cs typeface="+mn-cs"/>
              </a:rPr>
              <a:t>Observe students’ thinking and clarify/verify as appropriate.</a:t>
            </a:r>
          </a:p>
          <a:p>
            <a:pPr marL="228600" indent="-228600">
              <a:buFont typeface="+mj-lt"/>
              <a:buAutoNum type="arabicPeriod"/>
            </a:pPr>
            <a:r>
              <a:rPr lang="en-US" sz="1200" b="0" i="0" kern="1200" dirty="0">
                <a:solidFill>
                  <a:schemeClr val="tx1"/>
                </a:solidFill>
                <a:effectLst/>
                <a:ea typeface="+mn-ea"/>
                <a:cs typeface="+mn-cs"/>
              </a:rPr>
              <a:t>Answer “work it out questions” from think along routine.</a:t>
            </a:r>
            <a:endParaRPr lang="en-US" dirty="0"/>
          </a:p>
          <a:p>
            <a:endParaRPr lang="en-US" dirty="0"/>
          </a:p>
        </p:txBody>
      </p:sp>
      <p:sp>
        <p:nvSpPr>
          <p:cNvPr id="4" name="Slide Number Placeholder 3"/>
          <p:cNvSpPr>
            <a:spLocks noGrp="1"/>
          </p:cNvSpPr>
          <p:nvPr>
            <p:ph type="sldNum" sz="quarter" idx="5"/>
          </p:nvPr>
        </p:nvSpPr>
        <p:spPr/>
        <p:txBody>
          <a:bodyPr/>
          <a:lstStyle/>
          <a:p>
            <a:fld id="{DA6298F2-3F1F-4041-A8E1-C335B761E25A}" type="slidenum">
              <a:rPr lang="en-US" smtClean="0"/>
              <a:t>13</a:t>
            </a:fld>
            <a:endParaRPr lang="en-US" dirty="0"/>
          </a:p>
        </p:txBody>
      </p:sp>
    </p:spTree>
    <p:extLst>
      <p:ext uri="{BB962C8B-B14F-4D97-AF65-F5344CB8AC3E}">
        <p14:creationId xmlns:p14="http://schemas.microsoft.com/office/powerpoint/2010/main" val="1476836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1D1C1D"/>
                </a:solidFill>
              </a:rPr>
              <a:t>work it out - option 2: round 1 rationale</a:t>
            </a:r>
            <a:endParaRPr lang="en-US" dirty="0"/>
          </a:p>
          <a:p>
            <a:endParaRPr lang="en-US" dirty="0"/>
          </a:p>
          <a:p>
            <a:r>
              <a:rPr lang="en-US" b="0" dirty="0"/>
              <a:t>Either</a:t>
            </a:r>
            <a:r>
              <a:rPr lang="en-US" b="1" dirty="0"/>
              <a:t> B </a:t>
            </a:r>
            <a:r>
              <a:rPr lang="en-US" b="0" dirty="0"/>
              <a:t>or</a:t>
            </a:r>
            <a:r>
              <a:rPr lang="en-US" b="1" dirty="0"/>
              <a:t> C </a:t>
            </a:r>
            <a:r>
              <a:rPr lang="en-US" b="0" dirty="0"/>
              <a:t>are the </a:t>
            </a:r>
            <a:r>
              <a:rPr lang="en-US" b="1" dirty="0"/>
              <a:t>worst answer</a:t>
            </a:r>
            <a:r>
              <a:rPr lang="en-US" b="0" dirty="0"/>
              <a:t>. Both involve dropping negatives. </a:t>
            </a:r>
            <a:endParaRPr lang="en-US" dirty="0"/>
          </a:p>
          <a:p>
            <a:endParaRPr lang="en-US" b="0" dirty="0"/>
          </a:p>
          <a:p>
            <a:r>
              <a:rPr lang="en-US" b="0"/>
              <a:t>[Click] If </a:t>
            </a:r>
            <a:r>
              <a:rPr lang="en-US" b="0" dirty="0"/>
              <a:t>B is the worst answer, then when the solver moved the +</a:t>
            </a:r>
            <a:r>
              <a:rPr lang="en-US" b="0" i="1" dirty="0"/>
              <a:t>x</a:t>
            </a:r>
            <a:r>
              <a:rPr lang="en-US" b="0" i="0" dirty="0"/>
              <a:t> to the left side, the solver didn’t change the signs.</a:t>
            </a:r>
          </a:p>
          <a:p>
            <a:endParaRPr lang="en-US" b="0" i="0" dirty="0"/>
          </a:p>
          <a:p>
            <a:r>
              <a:rPr lang="en-US" b="0" i="0"/>
              <a:t>[Click] If </a:t>
            </a:r>
            <a:r>
              <a:rPr lang="en-US" b="0" i="0" dirty="0"/>
              <a:t>C is the worst answer, then when the solver moved the +6 to the right side, the solver didn’t change the signs.</a:t>
            </a:r>
            <a:endParaRPr lang="en-US" b="1" dirty="0"/>
          </a:p>
        </p:txBody>
      </p:sp>
      <p:sp>
        <p:nvSpPr>
          <p:cNvPr id="4" name="Slide Number Placeholder 3"/>
          <p:cNvSpPr>
            <a:spLocks noGrp="1"/>
          </p:cNvSpPr>
          <p:nvPr>
            <p:ph type="sldNum" sz="quarter" idx="5"/>
          </p:nvPr>
        </p:nvSpPr>
        <p:spPr/>
        <p:txBody>
          <a:bodyPr/>
          <a:lstStyle/>
          <a:p>
            <a:fld id="{DA6298F2-3F1F-4041-A8E1-C335B761E25A}" type="slidenum">
              <a:rPr lang="en-US" smtClean="0"/>
              <a:t>14</a:t>
            </a:fld>
            <a:endParaRPr lang="en-US" dirty="0"/>
          </a:p>
        </p:txBody>
      </p:sp>
    </p:spTree>
    <p:extLst>
      <p:ext uri="{BB962C8B-B14F-4D97-AF65-F5344CB8AC3E}">
        <p14:creationId xmlns:p14="http://schemas.microsoft.com/office/powerpoint/2010/main" val="436642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1D1C1D"/>
                </a:solidFill>
              </a:rPr>
              <a:t>work it out - option 2: round 2 rationale</a:t>
            </a:r>
            <a:endParaRPr lang="en-US" dirty="0"/>
          </a:p>
          <a:p>
            <a:endParaRPr lang="en-US" b="1" dirty="0">
              <a:solidFill>
                <a:srgbClr val="1D1C1D"/>
              </a:solidFill>
            </a:endParaRPr>
          </a:p>
          <a:p>
            <a:r>
              <a:rPr lang="en-US" b="1" dirty="0"/>
              <a:t>D </a:t>
            </a:r>
            <a:r>
              <a:rPr lang="en-US" b="0" dirty="0"/>
              <a:t>is the </a:t>
            </a:r>
            <a:r>
              <a:rPr lang="en-US" b="1" dirty="0"/>
              <a:t>best distractor</a:t>
            </a:r>
            <a:r>
              <a:rPr lang="en-US" b="0" dirty="0"/>
              <a:t>. </a:t>
            </a:r>
            <a:endParaRPr lang="en-US" dirty="0"/>
          </a:p>
          <a:p>
            <a:r>
              <a:rPr lang="en-US" b="0"/>
              <a:t>[Click] </a:t>
            </a:r>
            <a:r>
              <a:rPr lang="en-US" b="0" dirty="0"/>
              <a:t>The student did the hard work of moving the tiles to the correct side using the correct signs. </a:t>
            </a:r>
          </a:p>
          <a:p>
            <a:r>
              <a:rPr lang="en-US" b="0"/>
              <a:t>[Click] </a:t>
            </a:r>
            <a:r>
              <a:rPr lang="en-US" b="0" dirty="0"/>
              <a:t>But dropped a negative at the end.</a:t>
            </a:r>
            <a:endParaRPr lang="en-US" b="1" dirty="0"/>
          </a:p>
        </p:txBody>
      </p:sp>
      <p:sp>
        <p:nvSpPr>
          <p:cNvPr id="4" name="Slide Number Placeholder 3"/>
          <p:cNvSpPr>
            <a:spLocks noGrp="1"/>
          </p:cNvSpPr>
          <p:nvPr>
            <p:ph type="sldNum" sz="quarter" idx="5"/>
          </p:nvPr>
        </p:nvSpPr>
        <p:spPr/>
        <p:txBody>
          <a:bodyPr/>
          <a:lstStyle/>
          <a:p>
            <a:fld id="{DA6298F2-3F1F-4041-A8E1-C335B761E25A}" type="slidenum">
              <a:rPr lang="en-US" smtClean="0"/>
              <a:t>15</a:t>
            </a:fld>
            <a:endParaRPr lang="en-US" dirty="0"/>
          </a:p>
        </p:txBody>
      </p:sp>
    </p:spTree>
    <p:extLst>
      <p:ext uri="{BB962C8B-B14F-4D97-AF65-F5344CB8AC3E}">
        <p14:creationId xmlns:p14="http://schemas.microsoft.com/office/powerpoint/2010/main" val="26653973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solidFill>
                  <a:srgbClr val="1D1C1D"/>
                </a:solidFill>
                <a:latin typeface="Arial" panose="020B0604020202020204" pitchFamily="34" charset="0"/>
                <a:cs typeface="Arial" panose="020B0604020202020204" pitchFamily="34" charset="0"/>
              </a:rPr>
              <a:t>work it out - option 2: round 3 rationale</a:t>
            </a:r>
            <a:endParaRPr lang="en-US" dirty="0">
              <a:latin typeface="Arial" panose="020B0604020202020204" pitchFamily="34" charset="0"/>
              <a:cs typeface="Arial" panose="020B0604020202020204" pitchFamily="34" charset="0"/>
            </a:endParaRPr>
          </a:p>
          <a:p>
            <a:pPr>
              <a:defRPr/>
            </a:pPr>
            <a:endParaRPr lang="en-US" b="1" dirty="0">
              <a:solidFill>
                <a:srgbClr val="1D1C1D"/>
              </a:solidFill>
              <a:latin typeface="Arial" panose="020B0604020202020204" pitchFamily="34" charset="0"/>
              <a:cs typeface="Arial" panose="020B0604020202020204" pitchFamily="34" charset="0"/>
            </a:endParaRPr>
          </a:p>
          <a:p>
            <a:pPr>
              <a:defRPr/>
            </a:pPr>
            <a:r>
              <a:rPr lang="en-US" sz="1200" b="1" i="0" kern="1200" dirty="0">
                <a:solidFill>
                  <a:srgbClr val="1D1C1D"/>
                </a:solidFill>
                <a:effectLst/>
                <a:latin typeface="Arial" panose="020B0604020202020204" pitchFamily="34" charset="0"/>
                <a:ea typeface="+mn-ea"/>
                <a:cs typeface="Arial" panose="020B0604020202020204" pitchFamily="34" charset="0"/>
              </a:rPr>
              <a:t>A </a:t>
            </a:r>
            <a:r>
              <a:rPr lang="en-US" sz="1200" b="0" i="0" kern="1200" dirty="0">
                <a:solidFill>
                  <a:srgbClr val="1D1C1D"/>
                </a:solidFill>
                <a:effectLst/>
                <a:latin typeface="Arial" panose="020B0604020202020204" pitchFamily="34" charset="0"/>
                <a:ea typeface="+mn-ea"/>
                <a:cs typeface="Arial" panose="020B0604020202020204" pitchFamily="34" charset="0"/>
              </a:rPr>
              <a:t>is the </a:t>
            </a:r>
            <a:r>
              <a:rPr lang="en-US" sz="1200" b="1" i="0" kern="1200" dirty="0">
                <a:solidFill>
                  <a:srgbClr val="1D1C1D"/>
                </a:solidFill>
                <a:effectLst/>
                <a:latin typeface="Arial" panose="020B0604020202020204" pitchFamily="34" charset="0"/>
                <a:ea typeface="+mn-ea"/>
                <a:cs typeface="Arial" panose="020B0604020202020204" pitchFamily="34" charset="0"/>
              </a:rPr>
              <a:t>correct answer</a:t>
            </a:r>
            <a:r>
              <a:rPr lang="en-US" sz="1200" b="0" i="0" kern="1200" dirty="0">
                <a:solidFill>
                  <a:srgbClr val="1D1C1D"/>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rgbClr val="1D1C1D"/>
                </a:solidFill>
                <a:effectLst/>
                <a:latin typeface="Arial" panose="020B0604020202020204" pitchFamily="34" charset="0"/>
                <a:ea typeface="+mn-ea"/>
                <a:cs typeface="Arial" panose="020B0604020202020204" pitchFamily="34" charset="0"/>
              </a:rPr>
              <a:t>[Click to show equation with </a:t>
            </a:r>
            <a:r>
              <a:rPr lang="en-US" sz="1200" b="0" i="1" kern="1200" dirty="0">
                <a:solidFill>
                  <a:srgbClr val="1D1C1D"/>
                </a:solidFill>
                <a:effectLst/>
                <a:latin typeface="Arial" panose="020B0604020202020204" pitchFamily="34" charset="0"/>
                <a:ea typeface="+mn-ea"/>
                <a:cs typeface="Arial" panose="020B0604020202020204" pitchFamily="34" charset="0"/>
              </a:rPr>
              <a:t>x’</a:t>
            </a:r>
            <a:r>
              <a:rPr lang="en-US" sz="1200" b="0" i="0" kern="1200" dirty="0">
                <a:solidFill>
                  <a:srgbClr val="1D1C1D"/>
                </a:solidFill>
                <a:effectLst/>
                <a:latin typeface="Arial" panose="020B0604020202020204" pitchFamily="34" charset="0"/>
                <a:ea typeface="+mn-ea"/>
                <a:cs typeface="Arial" panose="020B0604020202020204" pitchFamily="34" charset="0"/>
              </a:rPr>
              <a:t>s on the left and 1’s on the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rgbClr val="1D1C1D"/>
                </a:solidFill>
                <a:effectLst/>
                <a:latin typeface="Arial" panose="020B0604020202020204" pitchFamily="34" charset="0"/>
                <a:ea typeface="+mn-ea"/>
                <a:cs typeface="Arial" panose="020B0604020202020204" pitchFamily="34" charset="0"/>
              </a:rPr>
              <a:t>[Click to show how each </a:t>
            </a:r>
            <a:r>
              <a:rPr lang="en-US" dirty="0">
                <a:latin typeface="Arial" panose="020B0604020202020204" pitchFamily="34" charset="0"/>
                <a:ea typeface="Verdana" panose="020B0604030504040204" pitchFamily="34" charset="0"/>
                <a:cs typeface="Arial" panose="020B0604020202020204" pitchFamily="34" charset="0"/>
              </a:rPr>
              <a:t>–5</a:t>
            </a:r>
            <a:r>
              <a:rPr lang="en-US" i="1" dirty="0">
                <a:latin typeface="Arial" panose="020B0604020202020204" pitchFamily="34" charset="0"/>
                <a:ea typeface="Verdana" panose="020B0604030504040204" pitchFamily="34" charset="0"/>
                <a:cs typeface="Arial" panose="020B0604020202020204" pitchFamily="34" charset="0"/>
              </a:rPr>
              <a:t>x</a:t>
            </a:r>
            <a:r>
              <a:rPr lang="en-US" i="0" dirty="0">
                <a:latin typeface="Arial" panose="020B0604020202020204" pitchFamily="34" charset="0"/>
                <a:ea typeface="Verdana" panose="020B0604030504040204" pitchFamily="34" charset="0"/>
                <a:cs typeface="Arial" panose="020B0604020202020204" pitchFamily="34" charset="0"/>
              </a:rPr>
              <a:t> = </a:t>
            </a:r>
            <a:r>
              <a:rPr lang="en-US" dirty="0">
                <a:latin typeface="Arial" panose="020B0604020202020204" pitchFamily="34" charset="0"/>
                <a:ea typeface="Verdana" panose="020B0604030504040204" pitchFamily="34" charset="0"/>
                <a:cs typeface="Arial" panose="020B0604020202020204" pitchFamily="34" charset="0"/>
              </a:rPr>
              <a:t>–</a:t>
            </a:r>
            <a:r>
              <a:rPr lang="en-US" i="0" dirty="0">
                <a:latin typeface="Arial" panose="020B0604020202020204" pitchFamily="34" charset="0"/>
                <a:ea typeface="Verdana" panose="020B0604030504040204" pitchFamily="34" charset="0"/>
                <a:cs typeface="Arial" panose="020B0604020202020204" pitchFamily="34" charset="0"/>
              </a:rPr>
              <a:t>10 and the division.]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rgbClr val="1D1C1D"/>
                </a:solidFill>
                <a:effectLst/>
                <a:latin typeface="Arial" panose="020B0604020202020204" pitchFamily="34" charset="0"/>
                <a:ea typeface="Verdana" panose="020B0604030504040204" pitchFamily="34" charset="0"/>
                <a:cs typeface="Arial" panose="020B0604020202020204" pitchFamily="34" charset="0"/>
              </a:rPr>
              <a:t>[Click to show </a:t>
            </a:r>
            <a:r>
              <a:rPr lang="en-US" dirty="0">
                <a:latin typeface="Arial" panose="020B0604020202020204" pitchFamily="34" charset="0"/>
                <a:ea typeface="Verdana" panose="020B0604030504040204" pitchFamily="34" charset="0"/>
                <a:cs typeface="Arial" panose="020B0604020202020204" pitchFamily="34" charset="0"/>
              </a:rPr>
              <a:t>–</a:t>
            </a:r>
            <a:r>
              <a:rPr lang="en-US" i="1" dirty="0">
                <a:latin typeface="Arial" panose="020B0604020202020204" pitchFamily="34" charset="0"/>
                <a:ea typeface="Verdana" panose="020B0604030504040204" pitchFamily="34" charset="0"/>
                <a:cs typeface="Arial" panose="020B0604020202020204" pitchFamily="34" charset="0"/>
              </a:rPr>
              <a:t>x</a:t>
            </a:r>
            <a:r>
              <a:rPr lang="en-US" i="0" dirty="0">
                <a:latin typeface="Arial" panose="020B0604020202020204" pitchFamily="34" charset="0"/>
                <a:ea typeface="Verdana" panose="020B0604030504040204" pitchFamily="34" charset="0"/>
                <a:cs typeface="Arial" panose="020B0604020202020204" pitchFamily="34" charset="0"/>
              </a:rPr>
              <a:t> = </a:t>
            </a:r>
            <a:r>
              <a:rPr lang="en-US" dirty="0">
                <a:latin typeface="Arial" panose="020B0604020202020204" pitchFamily="34" charset="0"/>
                <a:ea typeface="Verdana" panose="020B0604030504040204" pitchFamily="34" charset="0"/>
                <a:cs typeface="Arial" panose="020B0604020202020204" pitchFamily="34" charset="0"/>
              </a:rPr>
              <a:t>–</a:t>
            </a:r>
            <a:r>
              <a:rPr lang="en-US" i="0" dirty="0">
                <a:latin typeface="Arial" panose="020B0604020202020204" pitchFamily="34" charset="0"/>
                <a:ea typeface="Verdana" panose="020B0604030504040204" pitchFamily="34" charset="0"/>
                <a:cs typeface="Arial" panose="020B0604020202020204" pitchFamily="34" charset="0"/>
              </a:rPr>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rgbClr val="1D1C1D"/>
                </a:solidFill>
                <a:effectLst/>
                <a:latin typeface="Arial" panose="020B0604020202020204" pitchFamily="34" charset="0"/>
                <a:ea typeface="Verdana" panose="020B0604030504040204" pitchFamily="34" charset="0"/>
                <a:cs typeface="Arial" panose="020B0604020202020204" pitchFamily="34" charset="0"/>
              </a:rPr>
              <a:t>[Click to show </a:t>
            </a:r>
            <a:r>
              <a:rPr lang="en-US" sz="1200" b="0" i="1" kern="1200" dirty="0">
                <a:solidFill>
                  <a:srgbClr val="1D1C1D"/>
                </a:solidFill>
                <a:effectLst/>
                <a:latin typeface="Arial" panose="020B0604020202020204" pitchFamily="34" charset="0"/>
                <a:ea typeface="Verdana" panose="020B0604030504040204" pitchFamily="34" charset="0"/>
                <a:cs typeface="Arial" panose="020B0604020202020204" pitchFamily="34" charset="0"/>
              </a:rPr>
              <a:t>x</a:t>
            </a:r>
            <a:r>
              <a:rPr lang="en-US" sz="1200" b="0" i="0" kern="1200" dirty="0">
                <a:solidFill>
                  <a:srgbClr val="1D1C1D"/>
                </a:solidFill>
                <a:effectLst/>
                <a:latin typeface="Arial" panose="020B0604020202020204" pitchFamily="34" charset="0"/>
                <a:ea typeface="Verdana" panose="020B0604030504040204" pitchFamily="34" charset="0"/>
                <a:cs typeface="Arial" panose="020B0604020202020204" pitchFamily="34" charset="0"/>
              </a:rPr>
              <a:t> = 2.]</a:t>
            </a:r>
            <a:endParaRPr lang="en-US" sz="1200" b="0" i="0" kern="1200" dirty="0">
              <a:solidFill>
                <a:srgbClr val="1D1C1D"/>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rgbClr val="1D1C1D"/>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rgbClr val="1D1C1D"/>
                </a:solidFill>
                <a:effectLst/>
                <a:latin typeface="Arial" panose="020B0604020202020204" pitchFamily="34" charset="0"/>
                <a:ea typeface="+mn-ea"/>
                <a:cs typeface="Arial" panose="020B0604020202020204" pitchFamily="34" charset="0"/>
              </a:rPr>
              <a:t>After IQ slap down, a</a:t>
            </a:r>
            <a:r>
              <a:rPr lang="en-US" sz="1200" b="0" i="0" kern="1200" dirty="0">
                <a:solidFill>
                  <a:schemeClr val="tx1"/>
                </a:solidFill>
                <a:effectLst/>
                <a:latin typeface="Arial" panose="020B0604020202020204" pitchFamily="34" charset="0"/>
                <a:ea typeface="+mn-ea"/>
                <a:cs typeface="Arial" panose="020B0604020202020204" pitchFamily="34" charset="0"/>
              </a:rPr>
              <a:t>nswer the “work it out” questions from the thinkalong routine: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Arial" panose="020B0604020202020204" pitchFamily="34" charset="0"/>
                <a:ea typeface="+mn-ea"/>
                <a:cs typeface="Arial" panose="020B0604020202020204" pitchFamily="34" charset="0"/>
              </a:rPr>
              <a:t>explain your answer in more than one way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Arial" panose="020B0604020202020204" pitchFamily="34" charset="0"/>
                <a:ea typeface="+mn-ea"/>
                <a:cs typeface="Arial" panose="020B0604020202020204" pitchFamily="34" charset="0"/>
              </a:rPr>
              <a:t>what mistakes do you need to avoid?</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16</a:t>
            </a:fld>
            <a:endParaRPr lang="en-US" dirty="0"/>
          </a:p>
        </p:txBody>
      </p:sp>
    </p:spTree>
    <p:extLst>
      <p:ext uri="{BB962C8B-B14F-4D97-AF65-F5344CB8AC3E}">
        <p14:creationId xmlns:p14="http://schemas.microsoft.com/office/powerpoint/2010/main" val="1714578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think it 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fourth 10 minutes of the routine is for us to change things up so students can practice with novelty and transfer. </a:t>
            </a:r>
          </a:p>
        </p:txBody>
      </p:sp>
      <p:sp>
        <p:nvSpPr>
          <p:cNvPr id="4" name="Slide Number Placeholder 3"/>
          <p:cNvSpPr>
            <a:spLocks noGrp="1"/>
          </p:cNvSpPr>
          <p:nvPr>
            <p:ph type="sldNum" sz="quarter" idx="5"/>
          </p:nvPr>
        </p:nvSpPr>
        <p:spPr/>
        <p:txBody>
          <a:bodyPr/>
          <a:lstStyle/>
          <a:p>
            <a:fld id="{DA6298F2-3F1F-4041-A8E1-C335B761E25A}" type="slidenum">
              <a:rPr lang="en-US" smtClean="0"/>
              <a:t>17</a:t>
            </a:fld>
            <a:endParaRPr lang="en-US" dirty="0"/>
          </a:p>
        </p:txBody>
      </p:sp>
    </p:spTree>
    <p:extLst>
      <p:ext uri="{BB962C8B-B14F-4D97-AF65-F5344CB8AC3E}">
        <p14:creationId xmlns:p14="http://schemas.microsoft.com/office/powerpoint/2010/main" val="6602008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think it up - option 1: </a:t>
            </a:r>
            <a:r>
              <a:rPr lang="en-US" b="0" i="0" dirty="0">
                <a:solidFill>
                  <a:srgbClr val="1D1C1D"/>
                </a:solidFill>
                <a:effectLst/>
              </a:rPr>
              <a:t>Use the guiding questions on the routine to drive the thinking and discussion with students as they reflect </a:t>
            </a:r>
            <a:r>
              <a:rPr lang="en-US" dirty="0"/>
              <a:t>on the work of the routine so far -- the thinking around the content and the problem, text or visual. Then, have students analyze how all of that can help them as they work on or think through other content or solving future problems.  </a:t>
            </a:r>
            <a:endParaRPr lang="en-US" sz="1200" dirty="0">
              <a:solidFill>
                <a:srgbClr val="5E0C63"/>
              </a:solidFill>
              <a:latin typeface="Century Gothic" panose="020B0502020202020204" pitchFamily="34" charset="0"/>
              <a:ea typeface="Tahoma" pitchFamily="34" charset="0"/>
              <a:cs typeface="Tahoma"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18</a:t>
            </a:fld>
            <a:endParaRPr lang="en-US" dirty="0"/>
          </a:p>
        </p:txBody>
      </p:sp>
    </p:spTree>
    <p:extLst>
      <p:ext uri="{BB962C8B-B14F-4D97-AF65-F5344CB8AC3E}">
        <p14:creationId xmlns:p14="http://schemas.microsoft.com/office/powerpoint/2010/main" val="542248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ABAE7-F82A-4B44-B796-8A4A337DAE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29E8AD-6099-C32D-7312-B8CF6F2E1E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EBDACE-7D2E-9897-0450-E6E142A8F7A0}"/>
              </a:ext>
            </a:extLst>
          </p:cNvPr>
          <p:cNvSpPr>
            <a:spLocks noGrp="1"/>
          </p:cNvSpPr>
          <p:nvPr>
            <p:ph type="body" idx="1"/>
          </p:nvPr>
        </p:nvSpPr>
        <p:spPr/>
        <p:txBody>
          <a:bodyPr/>
          <a:lstStyle/>
          <a:p>
            <a:pPr marL="0" marR="0" lvl="0" indent="0" algn="l" defTabSz="996094" rtl="0" eaLnBrk="1" fontAlgn="auto" latinLnBrk="0" hangingPunct="1">
              <a:lnSpc>
                <a:spcPct val="100000"/>
              </a:lnSpc>
              <a:spcBef>
                <a:spcPts val="0"/>
              </a:spcBef>
              <a:spcAft>
                <a:spcPts val="0"/>
              </a:spcAft>
              <a:buClrTx/>
              <a:buSzTx/>
              <a:buFont typeface="+mj-lt"/>
              <a:buNone/>
              <a:tabLst/>
              <a:defRPr/>
            </a:pPr>
            <a:r>
              <a:rPr lang="en-US" b="1" i="0" dirty="0">
                <a:solidFill>
                  <a:srgbClr val="1D1C1D"/>
                </a:solidFill>
                <a:effectLst/>
                <a:latin typeface="Arial" panose="020B0604020202020204" pitchFamily="34" charset="0"/>
                <a:cs typeface="Arial" panose="020B0604020202020204" pitchFamily="34" charset="0"/>
              </a:rPr>
              <a:t>think it up - option 2:</a:t>
            </a:r>
            <a:r>
              <a:rPr lang="en-US" sz="1200" b="0" i="0" dirty="0">
                <a:solidFill>
                  <a:srgbClr val="5E0C63"/>
                </a:solidFill>
                <a:effectLst/>
                <a:latin typeface="Arial" panose="020B0604020202020204" pitchFamily="34" charset="0"/>
                <a:ea typeface="Tahoma" pitchFamily="34" charset="0"/>
                <a:cs typeface="Arial" panose="020B0604020202020204" pitchFamily="34" charset="0"/>
              </a:rPr>
              <a:t> </a:t>
            </a:r>
            <a:r>
              <a:rPr lang="en-US" b="1" i="0" dirty="0">
                <a:solidFill>
                  <a:srgbClr val="1D1C1D"/>
                </a:solidFill>
                <a:effectLst/>
                <a:latin typeface="Arial" panose="020B0604020202020204" pitchFamily="34" charset="0"/>
                <a:cs typeface="Arial" panose="020B0604020202020204" pitchFamily="34" charset="0"/>
              </a:rPr>
              <a:t>compare/contrast model (extending thinking instructional strategy)</a:t>
            </a:r>
          </a:p>
          <a:p>
            <a:pPr marL="0" marR="0" lvl="0" indent="0" algn="l" defTabSz="996094" rtl="0" eaLnBrk="1" fontAlgn="auto" latinLnBrk="0" hangingPunct="1">
              <a:lnSpc>
                <a:spcPct val="100000"/>
              </a:lnSpc>
              <a:spcBef>
                <a:spcPts val="0"/>
              </a:spcBef>
              <a:spcAft>
                <a:spcPts val="0"/>
              </a:spcAft>
              <a:buClrTx/>
              <a:buSzTx/>
              <a:buFont typeface="+mj-lt"/>
              <a:buNone/>
              <a:tabLst/>
              <a:defRPr/>
            </a:pPr>
            <a:endParaRPr lang="en-US" b="1" i="0" dirty="0">
              <a:solidFill>
                <a:srgbClr val="1D1C1D"/>
              </a:solidFill>
              <a:effectLst/>
              <a:latin typeface="Arial" panose="020B0604020202020204" pitchFamily="34" charset="0"/>
              <a:cs typeface="Arial" panose="020B0604020202020204" pitchFamily="34" charset="0"/>
            </a:endParaRPr>
          </a:p>
          <a:p>
            <a:pPr marL="0" marR="0" lvl="0" indent="0" algn="l" defTabSz="996094" rtl="0" eaLnBrk="1" fontAlgn="auto" latinLnBrk="0" hangingPunct="1">
              <a:lnSpc>
                <a:spcPct val="100000"/>
              </a:lnSpc>
              <a:spcBef>
                <a:spcPts val="0"/>
              </a:spcBef>
              <a:spcAft>
                <a:spcPts val="0"/>
              </a:spcAft>
              <a:buClrTx/>
              <a:buSzTx/>
              <a:buFont typeface="+mj-lt"/>
              <a:buNone/>
              <a:tabLst/>
              <a:defRPr/>
            </a:pPr>
            <a:r>
              <a:rPr lang="en-US" b="1" i="0" dirty="0">
                <a:solidFill>
                  <a:srgbClr val="1D1C1D"/>
                </a:solidFill>
                <a:effectLst/>
                <a:latin typeface="Arial" panose="020B0604020202020204" pitchFamily="34" charset="0"/>
                <a:cs typeface="Arial" panose="020B0604020202020204" pitchFamily="34" charset="0"/>
              </a:rPr>
              <a:t>purpose</a:t>
            </a:r>
          </a:p>
          <a:p>
            <a:pPr marL="0" marR="0" lvl="0" indent="0" algn="l" defTabSz="996094" rtl="0" eaLnBrk="1" fontAlgn="auto" latinLnBrk="0" hangingPunct="1">
              <a:lnSpc>
                <a:spcPct val="100000"/>
              </a:lnSpc>
              <a:spcBef>
                <a:spcPts val="0"/>
              </a:spcBef>
              <a:spcAft>
                <a:spcPts val="0"/>
              </a:spcAft>
              <a:buClrTx/>
              <a:buSzTx/>
              <a:buFont typeface="+mj-lt"/>
              <a:buNone/>
              <a:tabLst/>
              <a:defRPr/>
            </a:pPr>
            <a:r>
              <a:rPr lang="en-US" b="0" i="0" dirty="0">
                <a:solidFill>
                  <a:srgbClr val="1D1C1D"/>
                </a:solidFill>
                <a:effectLst/>
                <a:latin typeface="Arial" panose="020B0604020202020204" pitchFamily="34" charset="0"/>
                <a:cs typeface="Arial" panose="020B0604020202020204" pitchFamily="34" charset="0"/>
              </a:rPr>
              <a:t>This is an effective </a:t>
            </a:r>
            <a:r>
              <a:rPr lang="en-US" dirty="0">
                <a:latin typeface="Arial" panose="020B0604020202020204" pitchFamily="34" charset="0"/>
                <a:cs typeface="Arial" panose="020B0604020202020204" pitchFamily="34" charset="0"/>
              </a:rPr>
              <a:t>strategy to facilitate a structured, supported, and engaging way for kids to answer the “think it up” questions and analyze 2 similar yet different items or visuals aligned to the same standard. </a:t>
            </a:r>
          </a:p>
          <a:p>
            <a:pPr marL="0" marR="0" lvl="0" indent="0" algn="l" defTabSz="996094" rtl="0" eaLnBrk="1" fontAlgn="auto" latinLnBrk="0" hangingPunct="1">
              <a:lnSpc>
                <a:spcPct val="100000"/>
              </a:lnSpc>
              <a:spcBef>
                <a:spcPts val="0"/>
              </a:spcBef>
              <a:spcAft>
                <a:spcPts val="0"/>
              </a:spcAft>
              <a:buClrTx/>
              <a:buSzTx/>
              <a:buFont typeface="+mj-lt"/>
              <a:buNone/>
              <a:tabLst/>
              <a:defRPr/>
            </a:pPr>
            <a:endParaRPr lang="en-US" dirty="0">
              <a:latin typeface="Arial" panose="020B0604020202020204" pitchFamily="34" charset="0"/>
              <a:cs typeface="Arial" panose="020B0604020202020204" pitchFamily="34" charset="0"/>
            </a:endParaRPr>
          </a:p>
          <a:p>
            <a:pPr marL="0" indent="0" defTabSz="996094">
              <a:buFont typeface="+mj-lt"/>
              <a:buNone/>
              <a:defRPr/>
            </a:pPr>
            <a:r>
              <a:rPr lang="en-US" b="1" i="0" dirty="0">
                <a:solidFill>
                  <a:srgbClr val="1D1C1D"/>
                </a:solidFill>
                <a:effectLst/>
                <a:latin typeface="Arial" panose="020B0604020202020204" pitchFamily="34" charset="0"/>
                <a:cs typeface="Arial" panose="020B0604020202020204" pitchFamily="34" charset="0"/>
              </a:rPr>
              <a:t>instructions</a:t>
            </a:r>
            <a:endParaRPr lang="en-US" dirty="0">
              <a:solidFill>
                <a:prstClr val="black"/>
              </a:solidFill>
              <a:latin typeface="Arial" panose="020B0604020202020204" pitchFamily="34" charset="0"/>
              <a:cs typeface="Arial" panose="020B0604020202020204" pitchFamily="34" charset="0"/>
            </a:endParaRP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Divide students into groups of 3. </a:t>
            </a:r>
          </a:p>
          <a:p>
            <a:pPr marL="228600" marR="0" lvl="0" indent="-228600" algn="l" defTabSz="996094" rtl="0" eaLnBrk="1" fontAlgn="auto" latinLnBrk="0" hangingPunct="1">
              <a:lnSpc>
                <a:spcPct val="100000"/>
              </a:lnSpc>
              <a:spcBef>
                <a:spcPts val="0"/>
              </a:spcBef>
              <a:spcAft>
                <a:spcPts val="0"/>
              </a:spcAft>
              <a:buClrTx/>
              <a:buSzTx/>
              <a:buFont typeface="+mj-lt"/>
              <a:buAutoNum type="arabicPeriod"/>
              <a:tabLst/>
              <a:defRPr/>
            </a:pPr>
            <a:r>
              <a:rPr lang="en-US" dirty="0">
                <a:solidFill>
                  <a:prstClr val="black"/>
                </a:solidFill>
                <a:latin typeface="Arial" panose="020B0604020202020204" pitchFamily="34" charset="0"/>
                <a:cs typeface="Arial" panose="020B0604020202020204" pitchFamily="34" charset="0"/>
              </a:rPr>
              <a:t>In each group, students CONTRAST the items by discussing/writing 2-3 attributes of each item.</a:t>
            </a: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In each group, students COMPARE the items by discussing/writing 2-3 attributes both items share.</a:t>
            </a: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Groups share out 1 of their differences and 1 of their similarities. </a:t>
            </a:r>
          </a:p>
          <a:p>
            <a:pPr marL="228600" indent="-228600">
              <a:buFont typeface="+mj-lt"/>
              <a:buAutoNum type="arabicPeriod"/>
            </a:pPr>
            <a:r>
              <a:rPr lang="en-US" sz="1200" b="0" i="0" kern="1200" dirty="0">
                <a:solidFill>
                  <a:schemeClr val="tx1"/>
                </a:solidFill>
                <a:effectLst/>
                <a:latin typeface="Arial" panose="020B0604020202020204" pitchFamily="34" charset="0"/>
                <a:ea typeface="+mn-ea"/>
                <a:cs typeface="Arial" panose="020B0604020202020204" pitchFamily="34" charset="0"/>
              </a:rPr>
              <a:t>Observe and listen to students’ thinking and clarify/verify as appropriate.</a:t>
            </a:r>
          </a:p>
          <a:p>
            <a:pPr marL="228600" indent="-228600">
              <a:buFont typeface="+mj-lt"/>
              <a:buAutoNum type="arabicPeriod"/>
            </a:pPr>
            <a:endParaRPr lang="en-US" sz="1200" b="0" i="0" kern="1200" dirty="0">
              <a:solidFill>
                <a:schemeClr val="tx1"/>
              </a:solidFill>
              <a:effectLst/>
              <a:latin typeface="Arial" panose="020B0604020202020204" pitchFamily="34" charset="0"/>
              <a:ea typeface="+mn-ea"/>
              <a:cs typeface="Arial" panose="020B0604020202020204" pitchFamily="34" charset="0"/>
            </a:endParaRPr>
          </a:p>
          <a:p>
            <a:pPr marL="0" indent="0">
              <a:buFont typeface="+mj-lt"/>
              <a:buNone/>
            </a:pPr>
            <a:r>
              <a:rPr lang="en-US" sz="1200" b="0" i="1" kern="1200" dirty="0">
                <a:solidFill>
                  <a:schemeClr val="tx1"/>
                </a:solidFill>
                <a:effectLst/>
                <a:latin typeface="Arial" panose="020B0604020202020204" pitchFamily="34" charset="0"/>
                <a:ea typeface="+mn-ea"/>
                <a:cs typeface="Arial" panose="020B0604020202020204" pitchFamily="34" charset="0"/>
              </a:rPr>
              <a:t>The problems are essentially the same. In the one on the right, the equation from the model has been multiplied by </a:t>
            </a:r>
            <a:r>
              <a:rPr lang="en-US" i="1" dirty="0">
                <a:latin typeface="Arial" panose="020B0604020202020204" pitchFamily="34" charset="0"/>
                <a:ea typeface="Verdana" panose="020B0604030504040204" pitchFamily="34" charset="0"/>
                <a:cs typeface="Arial" panose="020B0604020202020204" pitchFamily="34" charset="0"/>
              </a:rPr>
              <a:t>–1</a:t>
            </a:r>
            <a:r>
              <a:rPr lang="en-US" dirty="0">
                <a:latin typeface="Arial" panose="020B0604020202020204" pitchFamily="34" charset="0"/>
                <a:ea typeface="Verdana" panose="020B0604030504040204" pitchFamily="34" charset="0"/>
                <a:cs typeface="Arial" panose="020B0604020202020204" pitchFamily="34" charset="0"/>
              </a:rPr>
              <a:t>.</a:t>
            </a:r>
            <a:endParaRPr lang="en-US" sz="1200" b="0" i="1" kern="1200" dirty="0">
              <a:solidFill>
                <a:schemeClr val="tx1"/>
              </a:solidFill>
              <a:effectLst/>
              <a:latin typeface="Arial" panose="020B0604020202020204" pitchFamily="34" charset="0"/>
              <a:ea typeface="+mn-ea"/>
              <a:cs typeface="Arial" panose="020B0604020202020204" pitchFamily="34" charset="0"/>
            </a:endParaRPr>
          </a:p>
          <a:p>
            <a:pPr marL="0" indent="0" defTabSz="996094">
              <a:buFont typeface="+mj-lt"/>
              <a:buNone/>
              <a:defRPr/>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246C2C8-F52A-00A2-C2B2-96DE99248DC0}"/>
              </a:ext>
            </a:extLst>
          </p:cNvPr>
          <p:cNvSpPr>
            <a:spLocks noGrp="1"/>
          </p:cNvSpPr>
          <p:nvPr>
            <p:ph type="sldNum" sz="quarter" idx="5"/>
          </p:nvPr>
        </p:nvSpPr>
        <p:spPr/>
        <p:txBody>
          <a:bodyPr/>
          <a:lstStyle/>
          <a:p>
            <a:fld id="{DA6298F2-3F1F-4041-A8E1-C335B761E25A}" type="slidenum">
              <a:rPr lang="en-US" smtClean="0"/>
              <a:t>19</a:t>
            </a:fld>
            <a:endParaRPr lang="en-US" dirty="0"/>
          </a:p>
        </p:txBody>
      </p:sp>
    </p:spTree>
    <p:extLst>
      <p:ext uri="{BB962C8B-B14F-4D97-AF65-F5344CB8AC3E}">
        <p14:creationId xmlns:p14="http://schemas.microsoft.com/office/powerpoint/2010/main" val="2117275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Throughout the week, use the guiding questions from the </a:t>
            </a:r>
            <a:r>
              <a:rPr lang="en-US" b="1" dirty="0"/>
              <a:t>thinkalong routine </a:t>
            </a:r>
            <a:r>
              <a:rPr lang="en-US" dirty="0"/>
              <a:t>to lead student thinking and discussion around the selected </a:t>
            </a:r>
            <a:r>
              <a:rPr lang="en-US" b="1" dirty="0"/>
              <a:t>stimulus</a:t>
            </a:r>
            <a:r>
              <a:rPr lang="en-US" b="0" dirty="0"/>
              <a:t> (</a:t>
            </a:r>
            <a:r>
              <a:rPr lang="en-US" dirty="0"/>
              <a:t>problem, text, or visual) aligned to a high-impact standard/concept.</a:t>
            </a:r>
          </a:p>
        </p:txBody>
      </p:sp>
      <p:sp>
        <p:nvSpPr>
          <p:cNvPr id="4" name="Slide Number Placeholder 3"/>
          <p:cNvSpPr>
            <a:spLocks noGrp="1"/>
          </p:cNvSpPr>
          <p:nvPr>
            <p:ph type="sldNum" sz="quarter" idx="5"/>
          </p:nvPr>
        </p:nvSpPr>
        <p:spPr/>
        <p:txBody>
          <a:bodyPr/>
          <a:lstStyle/>
          <a:p>
            <a:fld id="{DA6298F2-3F1F-4041-A8E1-C335B761E25A}" type="slidenum">
              <a:rPr lang="en-US" smtClean="0"/>
              <a:t>2</a:t>
            </a:fld>
            <a:endParaRPr lang="en-US" dirty="0"/>
          </a:p>
        </p:txBody>
      </p:sp>
    </p:spTree>
    <p:extLst>
      <p:ext uri="{BB962C8B-B14F-4D97-AF65-F5344CB8AC3E}">
        <p14:creationId xmlns:p14="http://schemas.microsoft.com/office/powerpoint/2010/main" val="25364086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write about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last 10 minutes of the routine is for students to reflect on the routine and write about how it affected their understanding and confidence around the content and problem-solving process. </a:t>
            </a:r>
          </a:p>
        </p:txBody>
      </p:sp>
      <p:sp>
        <p:nvSpPr>
          <p:cNvPr id="4" name="Slide Number Placeholder 3"/>
          <p:cNvSpPr>
            <a:spLocks noGrp="1"/>
          </p:cNvSpPr>
          <p:nvPr>
            <p:ph type="sldNum" sz="quarter" idx="5"/>
          </p:nvPr>
        </p:nvSpPr>
        <p:spPr/>
        <p:txBody>
          <a:bodyPr/>
          <a:lstStyle/>
          <a:p>
            <a:fld id="{DA6298F2-3F1F-4041-A8E1-C335B761E25A}" type="slidenum">
              <a:rPr lang="en-US" smtClean="0"/>
              <a:t>20</a:t>
            </a:fld>
            <a:endParaRPr lang="en-US" dirty="0"/>
          </a:p>
        </p:txBody>
      </p:sp>
    </p:spTree>
    <p:extLst>
      <p:ext uri="{BB962C8B-B14F-4D97-AF65-F5344CB8AC3E}">
        <p14:creationId xmlns:p14="http://schemas.microsoft.com/office/powerpoint/2010/main" val="1018143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9F3BA-9AAC-E1A8-187E-6BF335983E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A37185-26C5-9A52-AC5C-A3D2820027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6E3D4A-71AD-F686-0EDF-CD92322EEFD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write about it</a:t>
            </a:r>
            <a:r>
              <a:rPr lang="en-US" b="0" dirty="0"/>
              <a:t>: The goal of the last 10 minutes of the routine is to solidify learning and have students practice communicating what they know in </a:t>
            </a:r>
            <a:r>
              <a:rPr lang="en-US" b="1" dirty="0"/>
              <a:t>writing</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Ask students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think</a:t>
            </a:r>
            <a:r>
              <a:rPr lang="en-US" b="0" dirty="0"/>
              <a:t> about the activities, questions, discussions, and the selected problem, text or visual for this week’s thinkalong routine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talk</a:t>
            </a:r>
            <a:r>
              <a:rPr lang="en-US" b="0" dirty="0"/>
              <a:t> with a partner or in a small group about what they learned and the evidence that supports their thinking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write</a:t>
            </a:r>
            <a:r>
              <a:rPr lang="en-US" b="0" dirty="0"/>
              <a:t> their answers on a piece of paper or in their notebooks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areas in which students may need more support.</a:t>
            </a:r>
            <a:endParaRPr lang="en-US" b="0" dirty="0"/>
          </a:p>
        </p:txBody>
      </p:sp>
      <p:sp>
        <p:nvSpPr>
          <p:cNvPr id="4" name="Slide Number Placeholder 3">
            <a:extLst>
              <a:ext uri="{FF2B5EF4-FFF2-40B4-BE49-F238E27FC236}">
                <a16:creationId xmlns:a16="http://schemas.microsoft.com/office/drawing/2014/main" id="{1277E5E3-D279-AD81-2114-2208EA228A67}"/>
              </a:ext>
            </a:extLst>
          </p:cNvPr>
          <p:cNvSpPr>
            <a:spLocks noGrp="1"/>
          </p:cNvSpPr>
          <p:nvPr>
            <p:ph type="sldNum" sz="quarter" idx="5"/>
          </p:nvPr>
        </p:nvSpPr>
        <p:spPr/>
        <p:txBody>
          <a:bodyPr/>
          <a:lstStyle/>
          <a:p>
            <a:fld id="{DA6298F2-3F1F-4041-A8E1-C335B761E25A}" type="slidenum">
              <a:rPr lang="en-US" smtClean="0"/>
              <a:t>21</a:t>
            </a:fld>
            <a:endParaRPr lang="en-US" dirty="0"/>
          </a:p>
        </p:txBody>
      </p:sp>
    </p:spTree>
    <p:extLst>
      <p:ext uri="{BB962C8B-B14F-4D97-AF65-F5344CB8AC3E}">
        <p14:creationId xmlns:p14="http://schemas.microsoft.com/office/powerpoint/2010/main" val="550118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make a plan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goal of the first 5-10 minutes of the routine is just for students to </a:t>
            </a:r>
            <a:r>
              <a:rPr lang="en-US" b="1" dirty="0"/>
              <a:t>explore</a:t>
            </a:r>
            <a:r>
              <a:rPr lang="en-US" dirty="0"/>
              <a:t>. We are engaging the “tools to know” process standards and using the selected problem, text, or visual to activate memory around the designated content for the week.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If you’re using a problem as the stimulus, students don’t solve the problem or even see the answer choices yet! In this part of the routine, students practice making a plan, getting started, and thinking about what they will need to answer the question based on the vocabulary and/or visuals included. </a:t>
            </a:r>
            <a:endParaRPr lang="en-US" sz="1200" dirty="0">
              <a:solidFill>
                <a:srgbClr val="5E0C63"/>
              </a:solidFill>
              <a:latin typeface="Century Gothic" panose="020B0502020202020204" pitchFamily="34" charset="0"/>
              <a:ea typeface="Tahoma" pitchFamily="34" charset="0"/>
              <a:cs typeface="Tahoma"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3</a:t>
            </a:fld>
            <a:endParaRPr lang="en-US" dirty="0"/>
          </a:p>
        </p:txBody>
      </p:sp>
    </p:spTree>
    <p:extLst>
      <p:ext uri="{BB962C8B-B14F-4D97-AF65-F5344CB8AC3E}">
        <p14:creationId xmlns:p14="http://schemas.microsoft.com/office/powerpoint/2010/main" val="1901270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B02EA-07EA-A531-6593-7BE169339F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F1B776-9943-89A6-6764-7C04733DD1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77A462-43BF-B55B-C9ED-9D0D51C1AF4F}"/>
              </a:ext>
            </a:extLst>
          </p:cNvPr>
          <p:cNvSpPr>
            <a:spLocks noGrp="1"/>
          </p:cNvSpPr>
          <p:nvPr>
            <p:ph type="body" idx="1"/>
          </p:nvPr>
        </p:nvSpPr>
        <p:spPr/>
        <p:txBody>
          <a:bodyPr/>
          <a:lstStyle/>
          <a:p>
            <a:pPr marL="0" indent="0" algn="l">
              <a:buFont typeface="+mj-lt"/>
              <a:buNone/>
            </a:pPr>
            <a:r>
              <a:rPr lang="en-US" b="1" i="0" dirty="0">
                <a:solidFill>
                  <a:srgbClr val="1D1C1D"/>
                </a:solidFill>
                <a:effectLst/>
              </a:rPr>
              <a:t>make a plan: </a:t>
            </a:r>
            <a:r>
              <a:rPr lang="en-US" b="0" i="0" dirty="0">
                <a:solidFill>
                  <a:srgbClr val="1D1C1D"/>
                </a:solidFill>
                <a:effectLst/>
              </a:rPr>
              <a:t>Use the guiding questions on the routine to drive the thinking and discussion with students as you explore the selected stimulus.</a:t>
            </a:r>
          </a:p>
          <a:p>
            <a:pPr marL="0" indent="0" algn="l">
              <a:buFont typeface="+mj-lt"/>
              <a:buNone/>
            </a:pPr>
            <a:endParaRPr lang="en-US" b="0" i="0" dirty="0">
              <a:solidFill>
                <a:srgbClr val="1D1C1D"/>
              </a:solidFill>
              <a:effectLst/>
            </a:endParaRPr>
          </a:p>
          <a:p>
            <a:pPr marL="0" indent="0" algn="l">
              <a:buFont typeface="+mj-lt"/>
              <a:buNone/>
            </a:pPr>
            <a:r>
              <a:rPr lang="en-US" b="1" i="0" dirty="0">
                <a:solidFill>
                  <a:srgbClr val="1D1C1D"/>
                </a:solidFill>
                <a:effectLst/>
              </a:rPr>
              <a:t>This item was selected to address, loopback, or intervene on solving equations using models because:</a:t>
            </a:r>
          </a:p>
          <a:p>
            <a:pPr marL="228600" indent="-228600">
              <a:buFont typeface="+mj-lt"/>
              <a:buAutoNum type="arabicPeriod"/>
            </a:pPr>
            <a:r>
              <a:rPr lang="en-US" dirty="0"/>
              <a:t>It’s a skill/concept students need for future learning, and the models help students with deeper understanding.</a:t>
            </a:r>
          </a:p>
          <a:p>
            <a:pPr marL="228600" indent="-228600">
              <a:buFont typeface="+mj-lt"/>
              <a:buAutoNum type="arabicPeriod"/>
            </a:pPr>
            <a:r>
              <a:rPr lang="en-US" dirty="0"/>
              <a:t>Fluency in solving equations and inequalities with variables on both sides of the = is expected in higher courses.</a:t>
            </a:r>
          </a:p>
          <a:p>
            <a:pPr marL="228600" indent="-228600">
              <a:buFont typeface="+mj-lt"/>
              <a:buAutoNum type="arabicPeriod"/>
            </a:pPr>
            <a:r>
              <a:rPr lang="en-US" dirty="0"/>
              <a:t>Students will solve equations in every math class.</a:t>
            </a:r>
          </a:p>
        </p:txBody>
      </p:sp>
      <p:sp>
        <p:nvSpPr>
          <p:cNvPr id="4" name="Slide Number Placeholder 3">
            <a:extLst>
              <a:ext uri="{FF2B5EF4-FFF2-40B4-BE49-F238E27FC236}">
                <a16:creationId xmlns:a16="http://schemas.microsoft.com/office/drawing/2014/main" id="{4F8B941E-C4DC-C46B-4ADC-90630AC9FEB5}"/>
              </a:ext>
            </a:extLst>
          </p:cNvPr>
          <p:cNvSpPr>
            <a:spLocks noGrp="1"/>
          </p:cNvSpPr>
          <p:nvPr>
            <p:ph type="sldNum" sz="quarter" idx="5"/>
          </p:nvPr>
        </p:nvSpPr>
        <p:spPr/>
        <p:txBody>
          <a:bodyPr/>
          <a:lstStyle/>
          <a:p>
            <a:fld id="{DA6298F2-3F1F-4041-A8E1-C335B761E25A}" type="slidenum">
              <a:rPr lang="en-US" smtClean="0"/>
              <a:t>4</a:t>
            </a:fld>
            <a:endParaRPr lang="en-US" dirty="0"/>
          </a:p>
        </p:txBody>
      </p:sp>
    </p:spTree>
    <p:extLst>
      <p:ext uri="{BB962C8B-B14F-4D97-AF65-F5344CB8AC3E}">
        <p14:creationId xmlns:p14="http://schemas.microsoft.com/office/powerpoint/2010/main" val="3150525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show what you know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second 10 minutes in the routine is for students to </a:t>
            </a:r>
            <a:r>
              <a:rPr lang="en-US" b="1" dirty="0"/>
              <a:t>talk</a:t>
            </a:r>
            <a:r>
              <a:rPr lang="en-US" dirty="0"/>
              <a:t> using the problem, text, or visual to show what they know about this concept! This part of the routine allows students and teacher to talk about, share, and clarify the content (vocabulary, visuals, activities, common mistakes, connections, key ideas, important info/details, etc.).</a:t>
            </a:r>
            <a:endParaRPr lang="en-US" sz="1200" dirty="0">
              <a:solidFill>
                <a:srgbClr val="5E0C63"/>
              </a:solidFill>
              <a:latin typeface="Century Gothic" panose="020B0502020202020204" pitchFamily="34" charset="0"/>
              <a:ea typeface="Tahoma" pitchFamily="34" charset="0"/>
              <a:cs typeface="Tahoma"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5</a:t>
            </a:fld>
            <a:endParaRPr lang="en-US" dirty="0"/>
          </a:p>
        </p:txBody>
      </p:sp>
    </p:spTree>
    <p:extLst>
      <p:ext uri="{BB962C8B-B14F-4D97-AF65-F5344CB8AC3E}">
        <p14:creationId xmlns:p14="http://schemas.microsoft.com/office/powerpoint/2010/main" val="2459123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2F392-22A3-E3EB-F499-DCCB4D0EAA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88230C-8CB7-607D-1720-9C1348E50C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8D6037-1694-F66F-E031-F474E9FF6D43}"/>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Arial" panose="020B0604020202020204" pitchFamily="34" charset="0"/>
                <a:cs typeface="Arial" panose="020B0604020202020204" pitchFamily="34" charset="0"/>
              </a:rPr>
              <a:t>show what you know - option 1:  </a:t>
            </a:r>
            <a:r>
              <a:rPr lang="en-US" b="0" i="0" dirty="0">
                <a:solidFill>
                  <a:srgbClr val="1D1C1D"/>
                </a:solidFill>
                <a:effectLst/>
                <a:latin typeface="Arial" panose="020B0604020202020204" pitchFamily="34" charset="0"/>
                <a:cs typeface="Arial" panose="020B0604020202020204" pitchFamily="34" charset="0"/>
              </a:rPr>
              <a:t>Use</a:t>
            </a:r>
            <a:r>
              <a:rPr lang="en-US" dirty="0">
                <a:latin typeface="Arial" panose="020B0604020202020204" pitchFamily="34" charset="0"/>
                <a:cs typeface="Arial" panose="020B0604020202020204" pitchFamily="34" charset="0"/>
              </a:rPr>
              <a:t> these questions from the routine, along with the selected stimulus, to activate memory, review content, correct learning mistakes, and clarify misconceptions. Be sure discussion includes important information related to the selected stimulus.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important information about this item:</a:t>
            </a:r>
          </a:p>
          <a:p>
            <a:pPr marL="228600" indent="-228600" algn="l">
              <a:buFont typeface="+mj-lt"/>
              <a:buAutoNum type="arabicPeriod"/>
            </a:pPr>
            <a:r>
              <a:rPr lang="en-US" b="0" i="0" dirty="0">
                <a:solidFill>
                  <a:srgbClr val="1D1C1D"/>
                </a:solidFill>
                <a:effectLst/>
                <a:latin typeface="Arial" panose="020B0604020202020204" pitchFamily="34" charset="0"/>
                <a:cs typeface="Arial" panose="020B0604020202020204" pitchFamily="34" charset="0"/>
              </a:rPr>
              <a:t>Clues include and require an understanding of important academic vocabulary: model, linear equation, </a:t>
            </a:r>
            <a:r>
              <a:rPr lang="en-US" b="0" i="1" dirty="0">
                <a:solidFill>
                  <a:srgbClr val="1D1C1D"/>
                </a:solidFill>
                <a:effectLst/>
                <a:latin typeface="Arial" panose="020B0604020202020204" pitchFamily="34" charset="0"/>
                <a:cs typeface="Arial" panose="020B0604020202020204" pitchFamily="34" charset="0"/>
              </a:rPr>
              <a:t>x</a:t>
            </a:r>
            <a:r>
              <a:rPr lang="en-US" b="0" i="0" dirty="0">
                <a:solidFill>
                  <a:srgbClr val="1D1C1D"/>
                </a:solidFill>
                <a:effectLst/>
                <a:latin typeface="Arial" panose="020B0604020202020204" pitchFamily="34" charset="0"/>
                <a:cs typeface="Arial" panose="020B0604020202020204" pitchFamily="34" charset="0"/>
              </a:rPr>
              <a:t>, </a:t>
            </a:r>
            <a:r>
              <a:rPr lang="en-US" b="0" i="1" dirty="0">
                <a:solidFill>
                  <a:srgbClr val="1D1C1D"/>
                </a:solidFill>
                <a:effectLst/>
                <a:latin typeface="Arial" panose="020B0604020202020204" pitchFamily="34" charset="0"/>
                <a:ea typeface="Verdana" panose="020B0604030504040204" pitchFamily="34" charset="0"/>
                <a:cs typeface="Arial" panose="020B0604020202020204" pitchFamily="34" charset="0"/>
              </a:rPr>
              <a:t>–x</a:t>
            </a:r>
            <a:r>
              <a:rPr lang="en-US" b="0" i="0" dirty="0">
                <a:solidFill>
                  <a:srgbClr val="1D1C1D"/>
                </a:solidFill>
                <a:effectLst/>
                <a:latin typeface="Arial" panose="020B0604020202020204" pitchFamily="34" charset="0"/>
                <a:ea typeface="Verdana" panose="020B0604030504040204" pitchFamily="34" charset="0"/>
                <a:cs typeface="Arial" panose="020B0604020202020204" pitchFamily="34" charset="0"/>
              </a:rPr>
              <a:t>, 1, </a:t>
            </a:r>
            <a:r>
              <a:rPr lang="en-US" b="0" i="1" dirty="0">
                <a:solidFill>
                  <a:srgbClr val="1D1C1D"/>
                </a:solidFill>
                <a:effectLst/>
                <a:latin typeface="Arial" panose="020B0604020202020204" pitchFamily="34" charset="0"/>
                <a:ea typeface="Verdana" panose="020B0604030504040204" pitchFamily="34" charset="0"/>
                <a:cs typeface="Arial" panose="020B0604020202020204" pitchFamily="34" charset="0"/>
              </a:rPr>
              <a:t>–</a:t>
            </a:r>
            <a:r>
              <a:rPr lang="en-US" b="0" i="0" dirty="0">
                <a:solidFill>
                  <a:srgbClr val="1D1C1D"/>
                </a:solidFill>
                <a:effectLst/>
                <a:latin typeface="Arial" panose="020B0604020202020204" pitchFamily="34" charset="0"/>
                <a:ea typeface="Verdana" panose="020B0604030504040204" pitchFamily="34" charset="0"/>
                <a:cs typeface="Arial" panose="020B0604020202020204" pitchFamily="34" charset="0"/>
              </a:rPr>
              <a:t>1.</a:t>
            </a:r>
            <a:endParaRPr lang="en-US" b="0" i="0" dirty="0">
              <a:solidFill>
                <a:srgbClr val="1D1C1D"/>
              </a:solidFill>
              <a:effectLst/>
              <a:latin typeface="Arial" panose="020B0604020202020204" pitchFamily="34" charset="0"/>
              <a:cs typeface="Arial" panose="020B0604020202020204" pitchFamily="34" charset="0"/>
            </a:endParaRPr>
          </a:p>
          <a:p>
            <a:pPr marL="228600" indent="-228600" algn="l">
              <a:buFont typeface="+mj-lt"/>
              <a:buAutoNum type="arabicPeriod"/>
            </a:pPr>
            <a:r>
              <a:rPr lang="en-US" b="0" i="0" dirty="0">
                <a:solidFill>
                  <a:srgbClr val="1D1C1D"/>
                </a:solidFill>
                <a:effectLst/>
                <a:latin typeface="Arial" panose="020B0604020202020204" pitchFamily="34" charset="0"/>
                <a:cs typeface="Arial" panose="020B0604020202020204" pitchFamily="34" charset="0"/>
              </a:rPr>
              <a:t>Students must read and clarify all of the clues:</a:t>
            </a:r>
          </a:p>
          <a:p>
            <a:pPr marL="685800" lvl="1" indent="-228600" algn="l">
              <a:buFont typeface="Arial" panose="020B0604020202020204" pitchFamily="34" charset="0"/>
              <a:buChar char="•"/>
            </a:pPr>
            <a:r>
              <a:rPr lang="en-US" b="0" i="0" dirty="0">
                <a:solidFill>
                  <a:srgbClr val="1D1C1D"/>
                </a:solidFill>
                <a:effectLst/>
                <a:latin typeface="Arial" panose="020B0604020202020204" pitchFamily="34" charset="0"/>
                <a:cs typeface="Arial" panose="020B0604020202020204" pitchFamily="34" charset="0"/>
              </a:rPr>
              <a:t>The models are labeled with their values, so there is no separate key. This is different from previous grades.</a:t>
            </a:r>
          </a:p>
          <a:p>
            <a:pPr marL="685800" lvl="1" indent="-228600" algn="l">
              <a:buFont typeface="Arial" panose="020B0604020202020204" pitchFamily="34" charset="0"/>
              <a:buChar char="•"/>
            </a:pPr>
            <a:r>
              <a:rPr lang="en-US" b="0" i="0" dirty="0">
                <a:solidFill>
                  <a:srgbClr val="1D1C1D"/>
                </a:solidFill>
                <a:effectLst/>
                <a:latin typeface="Arial" panose="020B0604020202020204" pitchFamily="34" charset="0"/>
                <a:cs typeface="Arial" panose="020B0604020202020204" pitchFamily="34" charset="0"/>
              </a:rPr>
              <a:t>The = separates the two sides of the equation.</a:t>
            </a:r>
          </a:p>
          <a:p>
            <a:pPr marL="228600" indent="-228600" algn="l">
              <a:buFont typeface="+mj-lt"/>
              <a:buAutoNum type="arabicPeriod"/>
            </a:pPr>
            <a:r>
              <a:rPr lang="en-US" b="0" i="0" dirty="0">
                <a:solidFill>
                  <a:srgbClr val="1D1C1D"/>
                </a:solidFill>
                <a:effectLst/>
                <a:latin typeface="Arial" panose="020B0604020202020204" pitchFamily="34" charset="0"/>
                <a:cs typeface="Arial" panose="020B0604020202020204" pitchFamily="34" charset="0"/>
              </a:rPr>
              <a:t>Students would benefit from practice: </a:t>
            </a:r>
          </a:p>
          <a:p>
            <a:pPr marL="685800" lvl="1" indent="-228600" algn="l">
              <a:buFont typeface="Arial" panose="020B0604020202020204" pitchFamily="34" charset="0"/>
              <a:buChar char="•"/>
            </a:pPr>
            <a:r>
              <a:rPr lang="en-US" b="0" i="0" dirty="0">
                <a:solidFill>
                  <a:srgbClr val="1D1C1D"/>
                </a:solidFill>
                <a:effectLst/>
                <a:latin typeface="Arial" panose="020B0604020202020204" pitchFamily="34" charset="0"/>
                <a:cs typeface="Arial" panose="020B0604020202020204" pitchFamily="34" charset="0"/>
              </a:rPr>
              <a:t>Reading models </a:t>
            </a:r>
            <a:r>
              <a:rPr lang="en-US" b="0" i="0">
                <a:solidFill>
                  <a:srgbClr val="1D1C1D"/>
                </a:solidFill>
                <a:effectLst/>
                <a:latin typeface="Arial" panose="020B0604020202020204" pitchFamily="34" charset="0"/>
                <a:cs typeface="Arial" panose="020B0604020202020204" pitchFamily="34" charset="0"/>
              </a:rPr>
              <a:t>of equations</a:t>
            </a:r>
            <a:endParaRPr lang="en-US" b="0" i="0" dirty="0">
              <a:solidFill>
                <a:srgbClr val="1D1C1D"/>
              </a:solidFill>
              <a:effectLst/>
              <a:latin typeface="Arial" panose="020B0604020202020204" pitchFamily="34" charset="0"/>
              <a:cs typeface="Arial" panose="020B0604020202020204" pitchFamily="34" charset="0"/>
            </a:endParaRPr>
          </a:p>
          <a:p>
            <a:pPr marL="685800" lvl="1" indent="-228600" algn="l">
              <a:buFont typeface="Arial" panose="020B0604020202020204" pitchFamily="34" charset="0"/>
              <a:buChar char="•"/>
            </a:pPr>
            <a:r>
              <a:rPr lang="en-US" b="0" i="0" dirty="0">
                <a:solidFill>
                  <a:srgbClr val="1D1C1D"/>
                </a:solidFill>
                <a:effectLst/>
                <a:latin typeface="Arial" panose="020B0604020202020204" pitchFamily="34" charset="0"/>
                <a:cs typeface="Arial" panose="020B0604020202020204" pitchFamily="34" charset="0"/>
              </a:rPr>
              <a:t>Solving equations </a:t>
            </a:r>
            <a:r>
              <a:rPr lang="en-US" b="0" i="0">
                <a:solidFill>
                  <a:srgbClr val="1D1C1D"/>
                </a:solidFill>
                <a:effectLst/>
                <a:latin typeface="Arial" panose="020B0604020202020204" pitchFamily="34" charset="0"/>
                <a:cs typeface="Arial" panose="020B0604020202020204" pitchFamily="34" charset="0"/>
              </a:rPr>
              <a:t>using models</a:t>
            </a:r>
            <a:endParaRPr lang="en-US" b="0" i="0" dirty="0">
              <a:solidFill>
                <a:srgbClr val="1D1C1D"/>
              </a:solidFill>
              <a:effectLst/>
              <a:latin typeface="Arial" panose="020B0604020202020204" pitchFamily="34" charset="0"/>
              <a:cs typeface="Arial" panose="020B0604020202020204" pitchFamily="34" charset="0"/>
            </a:endParaRPr>
          </a:p>
          <a:p>
            <a:pPr marL="685800" lvl="1" indent="-228600" algn="l">
              <a:buFont typeface="Arial" panose="020B0604020202020204" pitchFamily="34" charset="0"/>
              <a:buChar char="•"/>
            </a:pPr>
            <a:r>
              <a:rPr lang="en-US" b="0" i="0" dirty="0">
                <a:solidFill>
                  <a:srgbClr val="1D1C1D"/>
                </a:solidFill>
                <a:effectLst/>
                <a:latin typeface="Arial" panose="020B0604020202020204" pitchFamily="34" charset="0"/>
                <a:cs typeface="Arial" panose="020B0604020202020204" pitchFamily="34" charset="0"/>
              </a:rPr>
              <a:t>Writing the equation that this </a:t>
            </a:r>
            <a:r>
              <a:rPr lang="en-US" b="0" i="0">
                <a:solidFill>
                  <a:srgbClr val="1D1C1D"/>
                </a:solidFill>
                <a:effectLst/>
                <a:latin typeface="Arial" panose="020B0604020202020204" pitchFamily="34" charset="0"/>
                <a:cs typeface="Arial" panose="020B0604020202020204" pitchFamily="34" charset="0"/>
              </a:rPr>
              <a:t>model represents</a:t>
            </a:r>
            <a:endParaRPr lang="en-US" b="0" i="0" dirty="0">
              <a:solidFill>
                <a:srgbClr val="1D1C1D"/>
              </a:solidFill>
              <a:effectLst/>
              <a:latin typeface="Arial" panose="020B0604020202020204" pitchFamily="34" charset="0"/>
              <a:cs typeface="Arial" panose="020B0604020202020204" pitchFamily="34" charset="0"/>
            </a:endParaRPr>
          </a:p>
          <a:p>
            <a:pPr marL="685800" lvl="1" indent="-228600" algn="l">
              <a:buFont typeface="Arial" panose="020B0604020202020204" pitchFamily="34" charset="0"/>
              <a:buChar char="•"/>
            </a:pPr>
            <a:r>
              <a:rPr lang="en-US" b="0" i="0" dirty="0">
                <a:solidFill>
                  <a:srgbClr val="1D1C1D"/>
                </a:solidFill>
                <a:effectLst/>
                <a:latin typeface="Arial" panose="020B0604020202020204" pitchFamily="34" charset="0"/>
                <a:cs typeface="Arial" panose="020B0604020202020204" pitchFamily="34" charset="0"/>
              </a:rPr>
              <a:t>Checking their work </a:t>
            </a:r>
            <a:r>
              <a:rPr lang="en-US" b="0" i="0">
                <a:solidFill>
                  <a:srgbClr val="1D1C1D"/>
                </a:solidFill>
                <a:effectLst/>
                <a:latin typeface="Arial" panose="020B0604020202020204" pitchFamily="34" charset="0"/>
                <a:cs typeface="Arial" panose="020B0604020202020204" pitchFamily="34" charset="0"/>
              </a:rPr>
              <a:t>using models</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E831C49-DAE2-B842-2C5A-5FEF10A8C057}"/>
              </a:ext>
            </a:extLst>
          </p:cNvPr>
          <p:cNvSpPr>
            <a:spLocks noGrp="1"/>
          </p:cNvSpPr>
          <p:nvPr>
            <p:ph type="sldNum" sz="quarter" idx="5"/>
          </p:nvPr>
        </p:nvSpPr>
        <p:spPr/>
        <p:txBody>
          <a:bodyPr/>
          <a:lstStyle/>
          <a:p>
            <a:fld id="{DA6298F2-3F1F-4041-A8E1-C335B761E25A}" type="slidenum">
              <a:rPr lang="en-US" smtClean="0"/>
              <a:t>6</a:t>
            </a:fld>
            <a:endParaRPr lang="en-US" dirty="0"/>
          </a:p>
        </p:txBody>
      </p:sp>
    </p:spTree>
    <p:extLst>
      <p:ext uri="{BB962C8B-B14F-4D97-AF65-F5344CB8AC3E}">
        <p14:creationId xmlns:p14="http://schemas.microsoft.com/office/powerpoint/2010/main" val="1947391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show what you know - option 2: fact or fib (rehearsal and practice instructional strategy)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i="0" dirty="0">
              <a:solidFill>
                <a:srgbClr val="1D1C1D"/>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purpose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solidFill>
                  <a:srgbClr val="1D1C1D"/>
                </a:solidFill>
                <a:effectLst/>
              </a:rPr>
              <a:t>Students review important content and clarify misconceptions by determining which statements are facts and which are fibs in a fact or fib showdown game. </a:t>
            </a:r>
            <a:r>
              <a:rPr lang="en-US" dirty="0"/>
              <a:t>Fact or fib is an effective strategy for brain dumping and to activate memory, review content, correct learning mistakes, and clarify misconceptions and that will engage students with the guiding questions from the “show what you know” column and selected weekly stimulus. </a:t>
            </a:r>
            <a:endParaRPr lang="en-US" b="1" i="0" dirty="0">
              <a:solidFill>
                <a:srgbClr val="1D1C1D"/>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i="0" dirty="0">
              <a:solidFill>
                <a:srgbClr val="1D1C1D"/>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instructions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0" i="0" dirty="0">
                <a:solidFill>
                  <a:srgbClr val="1D1C1D"/>
                </a:solidFill>
                <a:effectLst/>
              </a:rPr>
              <a:t>Students </a:t>
            </a:r>
            <a:r>
              <a:rPr lang="en-US" dirty="0"/>
              <a:t>create FACT and FIB cards using post it notes, index cards, scratch paper, white boards or use their fingers.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They hold their cards while teacher presents students with a statement (fact or fib) relating to the concept, visual, text, or test item.</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Allow students 5-8 seconds to infer if the statement is a fact or a fib.</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Students think and prepare to justify their answer until the teacher calls out, “One! Two! Three! Showdown!” at which time all students hold up either the fact or fib card to represent their choice.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Students then take turns explaining and justifying their thinking with a partner or small group.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ea typeface="+mn-ea"/>
                <a:cs typeface="+mn-cs"/>
              </a:rPr>
              <a:t>Observe students’ thinking and clarify/verify as appropriate.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ea typeface="+mn-ea"/>
                <a:cs typeface="+mn-cs"/>
              </a:rPr>
              <a:t>Reveal correct answer and provide rationale. </a:t>
            </a:r>
            <a:endParaRPr lang="en-US" b="0" i="0" dirty="0">
              <a:solidFill>
                <a:srgbClr val="1D1C1D"/>
              </a:solidFill>
              <a:effectLst/>
            </a:endParaRPr>
          </a:p>
          <a:p>
            <a:endParaRPr lang="en-US" dirty="0"/>
          </a:p>
        </p:txBody>
      </p:sp>
      <p:sp>
        <p:nvSpPr>
          <p:cNvPr id="4" name="Slide Number Placeholder 3"/>
          <p:cNvSpPr>
            <a:spLocks noGrp="1"/>
          </p:cNvSpPr>
          <p:nvPr>
            <p:ph type="sldNum" sz="quarter" idx="5"/>
          </p:nvPr>
        </p:nvSpPr>
        <p:spPr/>
        <p:txBody>
          <a:bodyPr/>
          <a:lstStyle/>
          <a:p>
            <a:fld id="{DA6298F2-3F1F-4041-A8E1-C335B761E25A}" type="slidenum">
              <a:rPr lang="en-US" smtClean="0"/>
              <a:t>7</a:t>
            </a:fld>
            <a:endParaRPr lang="en-US" dirty="0"/>
          </a:p>
        </p:txBody>
      </p:sp>
    </p:spTree>
    <p:extLst>
      <p:ext uri="{BB962C8B-B14F-4D97-AF65-F5344CB8AC3E}">
        <p14:creationId xmlns:p14="http://schemas.microsoft.com/office/powerpoint/2010/main" val="3483209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94AF3-8F64-93B2-5BDA-2D6C307AA8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A12207-1BE5-41AA-BBC5-7B577E9441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9DE215-FA9B-E7B2-1F77-7D54783B150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1D1C1D"/>
                </a:solidFill>
                <a:effectLst/>
              </a:rPr>
              <a:t>show what you know</a:t>
            </a:r>
            <a:r>
              <a:rPr lang="en-US" b="1" i="0" dirty="0">
                <a:solidFill>
                  <a:srgbClr val="1D1C1D"/>
                </a:solidFill>
                <a:effectLst/>
              </a:rPr>
              <a:t> - option 2, </a:t>
            </a:r>
            <a:r>
              <a:rPr lang="en-US" sz="1200" b="1" i="0" dirty="0">
                <a:solidFill>
                  <a:srgbClr val="1D1C1D"/>
                </a:solidFill>
                <a:effectLst/>
              </a:rPr>
              <a:t>round 1 rationale</a:t>
            </a:r>
          </a:p>
          <a:p>
            <a:r>
              <a:rPr lang="en-US" dirty="0"/>
              <a:t>This is a FACT. When numbers or tiles don’t have a visible negative sign or subtraction sign, they are considered to be positive.</a:t>
            </a:r>
          </a:p>
        </p:txBody>
      </p:sp>
      <p:sp>
        <p:nvSpPr>
          <p:cNvPr id="4" name="Slide Number Placeholder 3">
            <a:extLst>
              <a:ext uri="{FF2B5EF4-FFF2-40B4-BE49-F238E27FC236}">
                <a16:creationId xmlns:a16="http://schemas.microsoft.com/office/drawing/2014/main" id="{F8CA6C67-4B16-AB1E-BA52-D707FF04134D}"/>
              </a:ext>
            </a:extLst>
          </p:cNvPr>
          <p:cNvSpPr>
            <a:spLocks noGrp="1"/>
          </p:cNvSpPr>
          <p:nvPr>
            <p:ph type="sldNum" sz="quarter" idx="5"/>
          </p:nvPr>
        </p:nvSpPr>
        <p:spPr/>
        <p:txBody>
          <a:bodyPr/>
          <a:lstStyle/>
          <a:p>
            <a:fld id="{DA6298F2-3F1F-4041-A8E1-C335B761E25A}" type="slidenum">
              <a:rPr lang="en-US" smtClean="0"/>
              <a:t>8</a:t>
            </a:fld>
            <a:endParaRPr lang="en-US" dirty="0"/>
          </a:p>
        </p:txBody>
      </p:sp>
    </p:spTree>
    <p:extLst>
      <p:ext uri="{BB962C8B-B14F-4D97-AF65-F5344CB8AC3E}">
        <p14:creationId xmlns:p14="http://schemas.microsoft.com/office/powerpoint/2010/main" val="3438784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1D1C1D"/>
                </a:solidFill>
                <a:effectLst/>
                <a:latin typeface="Arial" panose="020B0604020202020204" pitchFamily="34" charset="0"/>
                <a:cs typeface="Arial" panose="020B0604020202020204" pitchFamily="34" charset="0"/>
              </a:rPr>
              <a:t>show what you know</a:t>
            </a:r>
            <a:r>
              <a:rPr lang="en-US" b="1" i="0" dirty="0">
                <a:solidFill>
                  <a:srgbClr val="1D1C1D"/>
                </a:solidFill>
                <a:effectLst/>
                <a:latin typeface="Arial" panose="020B0604020202020204" pitchFamily="34" charset="0"/>
                <a:cs typeface="Arial" panose="020B0604020202020204" pitchFamily="34" charset="0"/>
              </a:rPr>
              <a:t> - option 2,</a:t>
            </a:r>
            <a:r>
              <a:rPr lang="en-US" sz="1200" b="1" i="0" dirty="0">
                <a:solidFill>
                  <a:srgbClr val="1D1C1D"/>
                </a:solidFill>
                <a:effectLst/>
                <a:latin typeface="Arial" panose="020B0604020202020204" pitchFamily="34" charset="0"/>
                <a:cs typeface="Arial" panose="020B0604020202020204" pitchFamily="34" charset="0"/>
              </a:rPr>
              <a:t> round 2 rationale</a:t>
            </a:r>
          </a:p>
          <a:p>
            <a:r>
              <a:rPr lang="en-US" dirty="0">
                <a:latin typeface="Arial" panose="020B0604020202020204" pitchFamily="34" charset="0"/>
                <a:cs typeface="Arial" panose="020B0604020202020204" pitchFamily="34" charset="0"/>
              </a:rPr>
              <a:t>This is a FIB. Multiplying by </a:t>
            </a:r>
            <a:r>
              <a:rPr lang="en-US" dirty="0">
                <a:latin typeface="Arial" panose="020B0604020202020204" pitchFamily="34" charset="0"/>
                <a:ea typeface="Verdana" panose="020B0604030504040204" pitchFamily="34" charset="0"/>
                <a:cs typeface="Arial" panose="020B0604020202020204" pitchFamily="34" charset="0"/>
              </a:rPr>
              <a:t>–1 changes the signs on ALL the tiles.</a:t>
            </a:r>
          </a:p>
          <a:p>
            <a:r>
              <a:rPr lang="en-US" dirty="0">
                <a:latin typeface="Arial" panose="020B0604020202020204" pitchFamily="34" charset="0"/>
                <a:ea typeface="Verdana" panose="020B0604030504040204" pitchFamily="34" charset="0"/>
                <a:cs typeface="Arial" panose="020B0604020202020204" pitchFamily="34" charset="0"/>
              </a:rPr>
              <a:t>Why would you want to multiply by –1? </a:t>
            </a:r>
            <a:r>
              <a:rPr lang="en-US" i="1" dirty="0">
                <a:latin typeface="Arial" panose="020B0604020202020204" pitchFamily="34" charset="0"/>
                <a:ea typeface="Verdana" panose="020B0604030504040204" pitchFamily="34" charset="0"/>
                <a:cs typeface="Arial" panose="020B0604020202020204" pitchFamily="34" charset="0"/>
              </a:rPr>
              <a:t>It will make the x tiles on the left side of the = positive. Sometimes it’s easier to solve equations when the x’s on the left side are positive. </a:t>
            </a:r>
          </a:p>
          <a:p>
            <a:r>
              <a:rPr lang="en-US" i="0" dirty="0">
                <a:latin typeface="Arial" panose="020B0604020202020204" pitchFamily="34" charset="0"/>
                <a:ea typeface="Verdana" panose="020B0604030504040204" pitchFamily="34" charset="0"/>
                <a:cs typeface="Arial" panose="020B0604020202020204" pitchFamily="34" charset="0"/>
              </a:rPr>
              <a:t>Do you HAVE to multiply by </a:t>
            </a:r>
            <a:r>
              <a:rPr lang="en-US" dirty="0">
                <a:latin typeface="Arial" panose="020B0604020202020204" pitchFamily="34" charset="0"/>
                <a:ea typeface="Verdana" panose="020B0604030504040204" pitchFamily="34" charset="0"/>
                <a:cs typeface="Arial" panose="020B0604020202020204" pitchFamily="34" charset="0"/>
              </a:rPr>
              <a:t>–1? </a:t>
            </a:r>
            <a:r>
              <a:rPr lang="en-US" i="1" dirty="0">
                <a:latin typeface="Arial" panose="020B0604020202020204" pitchFamily="34" charset="0"/>
                <a:ea typeface="Verdana" panose="020B0604030504040204" pitchFamily="34" charset="0"/>
                <a:cs typeface="Arial" panose="020B0604020202020204" pitchFamily="34" charset="0"/>
              </a:rPr>
              <a:t>No</a:t>
            </a:r>
            <a:endParaRPr lang="en-US" i="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9</a:t>
            </a:fld>
            <a:endParaRPr lang="en-US" dirty="0"/>
          </a:p>
        </p:txBody>
      </p:sp>
    </p:spTree>
    <p:extLst>
      <p:ext uri="{BB962C8B-B14F-4D97-AF65-F5344CB8AC3E}">
        <p14:creationId xmlns:p14="http://schemas.microsoft.com/office/powerpoint/2010/main" val="4050982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960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explanation">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37106D6A-9125-7A21-96A0-83FC4D3B834D}"/>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Text Placeholder 4">
            <a:extLst>
              <a:ext uri="{FF2B5EF4-FFF2-40B4-BE49-F238E27FC236}">
                <a16:creationId xmlns:a16="http://schemas.microsoft.com/office/drawing/2014/main" id="{8B5240D5-9083-6D4D-45E1-E6778328D745}"/>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050065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write about it</a:t>
            </a:r>
          </a:p>
        </p:txBody>
      </p:sp>
    </p:spTree>
    <p:extLst>
      <p:ext uri="{BB962C8B-B14F-4D97-AF65-F5344CB8AC3E}">
        <p14:creationId xmlns:p14="http://schemas.microsoft.com/office/powerpoint/2010/main" val="954942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explanation">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C0999051-D08A-DC7F-A10F-8B3AF89A7854}"/>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Text Placeholder 4">
            <a:extLst>
              <a:ext uri="{FF2B5EF4-FFF2-40B4-BE49-F238E27FC236}">
                <a16:creationId xmlns:a16="http://schemas.microsoft.com/office/drawing/2014/main" id="{D0A4AC8E-18B0-FB50-9829-5F8FBE3EF2AB}"/>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228567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3573003"/>
            <a:ext cx="12192000" cy="1009184"/>
          </a:xfrm>
          <a:prstGeom prst="rect">
            <a:avLst/>
          </a:prstGeom>
        </p:spPr>
        <p:txBody>
          <a:bodyPr/>
          <a:lstStyle>
            <a:lvl1pPr marL="0" indent="0" algn="ctr">
              <a:lnSpc>
                <a:spcPct val="110000"/>
              </a:lnSpc>
              <a:spcBef>
                <a:spcPts val="0"/>
              </a:spcBef>
              <a:buNone/>
              <a:defRPr sz="1400" b="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change text)</a:t>
            </a:r>
          </a:p>
        </p:txBody>
      </p:sp>
    </p:spTree>
    <p:extLst>
      <p:ext uri="{BB962C8B-B14F-4D97-AF65-F5344CB8AC3E}">
        <p14:creationId xmlns:p14="http://schemas.microsoft.com/office/powerpoint/2010/main" val="1243074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option on left or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793139-DE80-8E7D-1166-B2A4684701A7}"/>
              </a:ext>
            </a:extLst>
          </p:cNvPr>
          <p:cNvSpPr>
            <a:spLocks noGrp="1"/>
          </p:cNvSpPr>
          <p:nvPr>
            <p:ph sz="half" idx="1" hasCustomPrompt="1"/>
          </p:nvPr>
        </p:nvSpPr>
        <p:spPr>
          <a:xfrm>
            <a:off x="370368" y="326435"/>
            <a:ext cx="5212080" cy="4351338"/>
          </a:xfrm>
        </p:spPr>
        <p:txBody>
          <a:bodyPr/>
          <a:lstStyle>
            <a:lvl1pPr algn="ctr">
              <a:spcBef>
                <a:spcPts val="0"/>
              </a:spcBef>
              <a:defRPr/>
            </a:lvl1pPr>
          </a:lstStyle>
          <a:p>
            <a:pPr lvl="0"/>
            <a:r>
              <a:rPr lang="en-US"/>
              <a:t>click to edit</a:t>
            </a:r>
          </a:p>
          <a:p>
            <a:pPr lvl="0"/>
            <a:r>
              <a:rPr lang="en-US"/>
              <a:t>(delete the side you don’t need)</a:t>
            </a:r>
          </a:p>
        </p:txBody>
      </p:sp>
      <p:sp>
        <p:nvSpPr>
          <p:cNvPr id="2" name="Content Placeholder 2">
            <a:extLst>
              <a:ext uri="{FF2B5EF4-FFF2-40B4-BE49-F238E27FC236}">
                <a16:creationId xmlns:a16="http://schemas.microsoft.com/office/drawing/2014/main" id="{11039524-D1CD-5C98-4FA4-EEA3AFA4D575}"/>
              </a:ext>
            </a:extLst>
          </p:cNvPr>
          <p:cNvSpPr>
            <a:spLocks noGrp="1"/>
          </p:cNvSpPr>
          <p:nvPr>
            <p:ph sz="half" idx="10" hasCustomPrompt="1"/>
          </p:nvPr>
        </p:nvSpPr>
        <p:spPr>
          <a:xfrm>
            <a:off x="6609554" y="326435"/>
            <a:ext cx="5212080" cy="4351338"/>
          </a:xfrm>
        </p:spPr>
        <p:txBody>
          <a:bodyPr/>
          <a:lstStyle>
            <a:lvl1pPr algn="ctr">
              <a:spcBef>
                <a:spcPts val="0"/>
              </a:spcBef>
              <a:defRPr/>
            </a:lvl1pPr>
          </a:lstStyle>
          <a:p>
            <a:pPr lvl="0"/>
            <a:r>
              <a:rPr lang="en-US"/>
              <a:t>click to edit</a:t>
            </a:r>
          </a:p>
          <a:p>
            <a:pPr lvl="0"/>
            <a:r>
              <a:rPr lang="en-US"/>
              <a:t>(delete the side you don’t need)</a:t>
            </a:r>
          </a:p>
        </p:txBody>
      </p:sp>
    </p:spTree>
    <p:extLst>
      <p:ext uri="{BB962C8B-B14F-4D97-AF65-F5344CB8AC3E}">
        <p14:creationId xmlns:p14="http://schemas.microsoft.com/office/powerpoint/2010/main" val="3471402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make a plan</a:t>
            </a:r>
          </a:p>
        </p:txBody>
      </p:sp>
    </p:spTree>
    <p:extLst>
      <p:ext uri="{BB962C8B-B14F-4D97-AF65-F5344CB8AC3E}">
        <p14:creationId xmlns:p14="http://schemas.microsoft.com/office/powerpoint/2010/main" val="653724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explanation">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FC71B3A-4E88-ED66-DF69-C012184E1A9B}"/>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4">
            <a:extLst>
              <a:ext uri="{FF2B5EF4-FFF2-40B4-BE49-F238E27FC236}">
                <a16:creationId xmlns:a16="http://schemas.microsoft.com/office/drawing/2014/main" id="{E271782A-905B-830E-DD0A-3521E9E94FB4}"/>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958468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86C4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show what you know</a:t>
            </a:r>
          </a:p>
        </p:txBody>
      </p:sp>
    </p:spTree>
    <p:extLst>
      <p:ext uri="{BB962C8B-B14F-4D97-AF65-F5344CB8AC3E}">
        <p14:creationId xmlns:p14="http://schemas.microsoft.com/office/powerpoint/2010/main" val="2088649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explanation">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68AF5916-56D5-2C2B-6A3E-947C28DBBCE6}"/>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4">
            <a:extLst>
              <a:ext uri="{FF2B5EF4-FFF2-40B4-BE49-F238E27FC236}">
                <a16:creationId xmlns:a16="http://schemas.microsoft.com/office/drawing/2014/main" id="{3F66BD66-0FE7-2512-8C7D-865A1DBE3127}"/>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335887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work it out</a:t>
            </a:r>
          </a:p>
        </p:txBody>
      </p:sp>
    </p:spTree>
    <p:extLst>
      <p:ext uri="{BB962C8B-B14F-4D97-AF65-F5344CB8AC3E}">
        <p14:creationId xmlns:p14="http://schemas.microsoft.com/office/powerpoint/2010/main" val="3883003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explanation">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5D7D28E4-282E-DC24-26C0-FBC57797AC2A}"/>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4">
            <a:extLst>
              <a:ext uri="{FF2B5EF4-FFF2-40B4-BE49-F238E27FC236}">
                <a16:creationId xmlns:a16="http://schemas.microsoft.com/office/drawing/2014/main" id="{5B3817CE-36BE-9CDE-9472-3634103FC045}"/>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324166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think it up</a:t>
            </a:r>
          </a:p>
        </p:txBody>
      </p:sp>
    </p:spTree>
    <p:extLst>
      <p:ext uri="{BB962C8B-B14F-4D97-AF65-F5344CB8AC3E}">
        <p14:creationId xmlns:p14="http://schemas.microsoft.com/office/powerpoint/2010/main" val="14510423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7.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CF5186-1D88-1B4E-83EF-2283B7FC7B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6C0833-2820-73A8-E79D-509D86B6D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51529"/>
      </p:ext>
    </p:extLst>
  </p:cSld>
  <p:clrMap bg1="lt1" tx1="dk1" bg2="lt2" tx2="dk2" accent1="accent1" accent2="accent2" accent3="accent3" accent4="accent4" accent5="accent5" accent6="accent6" hlink="hlink" folHlink="folHlink"/>
  <p:sldLayoutIdLst>
    <p:sldLayoutId id="2147483691" r:id="rId1"/>
    <p:sldLayoutId id="2147483688" r:id="rId2"/>
  </p:sldLayoutIdLst>
  <p:txStyles>
    <p:titleStyle>
      <a:lvl1pPr algn="l" defTabSz="914400" rtl="0" eaLnBrk="1" latinLnBrk="0" hangingPunct="1">
        <a:lnSpc>
          <a:spcPct val="11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044728"/>
      </p:ext>
    </p:extLst>
  </p:cSld>
  <p:clrMap bg1="lt1" tx1="dk1" bg2="lt2" tx2="dk2" accent1="accent1" accent2="accent2" accent3="accent3" accent4="accent4" accent5="accent5" accent6="accent6" hlink="hlink" folHlink="folHlink"/>
  <p:sldLayoutIdLst>
    <p:sldLayoutId id="2147483673" r:id="rId1"/>
    <p:sldLayoutId id="2147483683"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0741394"/>
      </p:ext>
    </p:extLst>
  </p:cSld>
  <p:clrMap bg1="lt1" tx1="dk1" bg2="lt2" tx2="dk2" accent1="accent1" accent2="accent2" accent3="accent3" accent4="accent4" accent5="accent5" accent6="accent6" hlink="hlink" folHlink="folHlink"/>
  <p:sldLayoutIdLst>
    <p:sldLayoutId id="2147483675" r:id="rId1"/>
    <p:sldLayoutId id="2147483694"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862619"/>
      </p:ext>
    </p:extLst>
  </p:cSld>
  <p:clrMap bg1="lt1" tx1="dk1" bg2="lt2" tx2="dk2" accent1="accent1" accent2="accent2" accent3="accent3" accent4="accent4" accent5="accent5" accent6="accent6" hlink="hlink" folHlink="folHlink"/>
  <p:sldLayoutIdLst>
    <p:sldLayoutId id="2147483677" r:id="rId1"/>
    <p:sldLayoutId id="2147483695"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914669"/>
      </p:ext>
    </p:extLst>
  </p:cSld>
  <p:clrMap bg1="lt1" tx1="dk1" bg2="lt2" tx2="dk2" accent1="accent1" accent2="accent2" accent3="accent3" accent4="accent4" accent5="accent5" accent6="accent6" hlink="hlink" folHlink="folHlink"/>
  <p:sldLayoutIdLst>
    <p:sldLayoutId id="2147483679" r:id="rId1"/>
    <p:sldLayoutId id="2147483696"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5097025"/>
      </p:ext>
    </p:extLst>
  </p:cSld>
  <p:clrMap bg1="lt1" tx1="dk1" bg2="lt2" tx2="dk2" accent1="accent1" accent2="accent2" accent3="accent3" accent4="accent4" accent5="accent5" accent6="accent6" hlink="hlink" folHlink="folHlink"/>
  <p:sldLayoutIdLst>
    <p:sldLayoutId id="2147483681" r:id="rId1"/>
    <p:sldLayoutId id="2147483697"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550457"/>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 Target="slide3.xml"/><Relationship Id="rId7" Type="http://schemas.openxmlformats.org/officeDocument/2006/relationships/slide" Target="slide5.xml"/><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9.png"/><Relationship Id="rId11" Type="http://schemas.openxmlformats.org/officeDocument/2006/relationships/slide" Target="slide11.xml"/><Relationship Id="rId5" Type="http://schemas.openxmlformats.org/officeDocument/2006/relationships/slide" Target="slide17.xml"/><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slide" Target="slide20.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6.jp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664A7-52CC-5ED5-DB42-749E646AAEEB}"/>
              </a:ext>
            </a:extLst>
          </p:cNvPr>
          <p:cNvSpPr>
            <a:spLocks noGrp="1"/>
          </p:cNvSpPr>
          <p:nvPr>
            <p:ph type="subTitle" idx="1"/>
          </p:nvPr>
        </p:nvSpPr>
        <p:spPr>
          <a:xfrm>
            <a:off x="0" y="3592366"/>
            <a:ext cx="12192000" cy="1009184"/>
          </a:xfrm>
        </p:spPr>
        <p:txBody>
          <a:bodyPr/>
          <a:lstStyle/>
          <a:p>
            <a:r>
              <a:rPr lang="en-US" dirty="0"/>
              <a:t>(click on a button to go directly to that step)</a:t>
            </a:r>
          </a:p>
        </p:txBody>
      </p:sp>
      <p:pic>
        <p:nvPicPr>
          <p:cNvPr id="5" name="Picture 4" descr="A close-up of a blue and white screen&#10;&#10;AI-generated content may be incorrect.">
            <a:hlinkClick r:id="rId3" action="ppaction://hlinksldjump"/>
            <a:extLst>
              <a:ext uri="{FF2B5EF4-FFF2-40B4-BE49-F238E27FC236}">
                <a16:creationId xmlns:a16="http://schemas.microsoft.com/office/drawing/2014/main" id="{D4234A10-B5DB-A9D6-8185-822A8976952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601712" y="2807103"/>
            <a:ext cx="2103120" cy="459624"/>
          </a:xfrm>
          <a:prstGeom prst="rect">
            <a:avLst/>
          </a:prstGeom>
          <a:effectLst>
            <a:outerShdw blurRad="50800" dist="50800" dir="2700000" algn="tl" rotWithShape="0">
              <a:prstClr val="black">
                <a:alpha val="30000"/>
              </a:prstClr>
            </a:outerShdw>
          </a:effectLst>
        </p:spPr>
      </p:pic>
      <p:pic>
        <p:nvPicPr>
          <p:cNvPr id="7" name="Picture 6" descr="A close-up of a computer screen&#10;&#10;AI-generated content may be incorrect.">
            <a:hlinkClick r:id="rId5" action="ppaction://hlinksldjump"/>
            <a:extLst>
              <a:ext uri="{FF2B5EF4-FFF2-40B4-BE49-F238E27FC236}">
                <a16:creationId xmlns:a16="http://schemas.microsoft.com/office/drawing/2014/main" id="{8D1CDA98-D3E1-1C65-2F5C-A99DC850D430}"/>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7298231" y="2807103"/>
            <a:ext cx="2103120" cy="459624"/>
          </a:xfrm>
          <a:prstGeom prst="rect">
            <a:avLst/>
          </a:prstGeom>
          <a:effectLst>
            <a:outerShdw blurRad="50800" dist="50800" dir="2700000" algn="tl" rotWithShape="0">
              <a:prstClr val="black">
                <a:alpha val="30000"/>
              </a:prstClr>
            </a:outerShdw>
          </a:effectLst>
        </p:spPr>
      </p:pic>
      <p:pic>
        <p:nvPicPr>
          <p:cNvPr id="9" name="Picture 8" descr="A green and white rectangular sign with black text&#10;&#10;AI-generated content may be incorrect.">
            <a:hlinkClick r:id="rId7" action="ppaction://hlinksldjump"/>
            <a:extLst>
              <a:ext uri="{FF2B5EF4-FFF2-40B4-BE49-F238E27FC236}">
                <a16:creationId xmlns:a16="http://schemas.microsoft.com/office/drawing/2014/main" id="{28A65E3D-B421-E885-CC21-825EC0B08B54}"/>
              </a:ext>
            </a:extLst>
          </p:cNvPr>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Lst>
          </a:blip>
          <a:stretch>
            <a:fillRect/>
          </a:stretch>
        </p:blipFill>
        <p:spPr>
          <a:xfrm>
            <a:off x="2833885" y="2807103"/>
            <a:ext cx="2103120" cy="459624"/>
          </a:xfrm>
          <a:prstGeom prst="rect">
            <a:avLst/>
          </a:prstGeom>
          <a:effectLst>
            <a:outerShdw blurRad="50800" dist="50800" dir="2700000" algn="tl" rotWithShape="0">
              <a:prstClr val="black">
                <a:alpha val="30000"/>
              </a:prstClr>
            </a:outerShdw>
          </a:effectLst>
        </p:spPr>
      </p:pic>
      <p:pic>
        <p:nvPicPr>
          <p:cNvPr id="11" name="Picture 10" descr="A blue and white screen with black letters&#10;&#10;AI-generated content may be incorrect.">
            <a:hlinkClick r:id="rId9" action="ppaction://hlinksldjump"/>
            <a:extLst>
              <a:ext uri="{FF2B5EF4-FFF2-40B4-BE49-F238E27FC236}">
                <a16:creationId xmlns:a16="http://schemas.microsoft.com/office/drawing/2014/main" id="{F08968E3-87C0-92B8-6C64-DF0E6F8AECB0}"/>
              </a:ext>
            </a:extLst>
          </p:cNvPr>
          <p:cNvPicPr>
            <a:picLocks noGrp="1" noRot="1" noChangeAspect="1" noMove="1" noResize="1" noEditPoints="1" noAdjustHandles="1" noChangeArrowheads="1" noChangeShapeType="1" noCrop="1"/>
          </p:cNvPicPr>
          <p:nvPr/>
        </p:nvPicPr>
        <p:blipFill>
          <a:blip r:embed="rId10">
            <a:extLst>
              <a:ext uri="{28A0092B-C50C-407E-A947-70E740481C1C}">
                <a14:useLocalDpi xmlns:a14="http://schemas.microsoft.com/office/drawing/2010/main" val="0"/>
              </a:ext>
            </a:extLst>
          </a:blip>
          <a:stretch>
            <a:fillRect/>
          </a:stretch>
        </p:blipFill>
        <p:spPr>
          <a:xfrm>
            <a:off x="9530404" y="2807103"/>
            <a:ext cx="2103120" cy="459624"/>
          </a:xfrm>
          <a:prstGeom prst="rect">
            <a:avLst/>
          </a:prstGeom>
          <a:effectLst>
            <a:outerShdw blurRad="50800" dist="50800" dir="2700000" algn="tl" rotWithShape="0">
              <a:prstClr val="black">
                <a:alpha val="30000"/>
              </a:prstClr>
            </a:outerShdw>
          </a:effectLst>
        </p:spPr>
      </p:pic>
      <p:pic>
        <p:nvPicPr>
          <p:cNvPr id="13" name="Picture 12" descr="A close-up of a sign&#10;&#10;AI-generated content may be incorrect.">
            <a:hlinkClick r:id="rId11" action="ppaction://hlinksldjump"/>
            <a:extLst>
              <a:ext uri="{FF2B5EF4-FFF2-40B4-BE49-F238E27FC236}">
                <a16:creationId xmlns:a16="http://schemas.microsoft.com/office/drawing/2014/main" id="{E433410D-C33E-8150-2CAA-3A9550115897}"/>
              </a:ext>
            </a:extLst>
          </p:cNvPr>
          <p:cNvPicPr>
            <a:picLocks noGrp="1" noRot="1" noChangeAspect="1" noMove="1" noResize="1" noEditPoints="1" noAdjustHandles="1" noChangeArrowheads="1" noChangeShapeType="1" noCrop="1"/>
          </p:cNvPicPr>
          <p:nvPr/>
        </p:nvPicPr>
        <p:blipFill>
          <a:blip r:embed="rId12">
            <a:extLst>
              <a:ext uri="{28A0092B-C50C-407E-A947-70E740481C1C}">
                <a14:useLocalDpi xmlns:a14="http://schemas.microsoft.com/office/drawing/2010/main" val="0"/>
              </a:ext>
            </a:extLst>
          </a:blip>
          <a:stretch>
            <a:fillRect/>
          </a:stretch>
        </p:blipFill>
        <p:spPr>
          <a:xfrm>
            <a:off x="5066058" y="2807103"/>
            <a:ext cx="2103120" cy="459624"/>
          </a:xfrm>
          <a:prstGeom prst="rect">
            <a:avLst/>
          </a:prstGeom>
          <a:effectLst>
            <a:outerShdw blurRad="50800" dist="50800" dir="2700000" algn="tl" rotWithShape="0">
              <a:prstClr val="black">
                <a:alpha val="30000"/>
              </a:prstClr>
            </a:outerShdw>
          </a:effectLst>
        </p:spPr>
      </p:pic>
    </p:spTree>
    <p:extLst>
      <p:ext uri="{BB962C8B-B14F-4D97-AF65-F5344CB8AC3E}">
        <p14:creationId xmlns:p14="http://schemas.microsoft.com/office/powerpoint/2010/main" val="1947795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DCE49-55CD-3A75-24D3-A39FCCF4110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481785-113B-3933-DC35-83C601449C34}"/>
              </a:ext>
            </a:extLst>
          </p:cNvPr>
          <p:cNvSpPr>
            <a:spLocks noGrp="1"/>
          </p:cNvSpPr>
          <p:nvPr>
            <p:ph sz="half" idx="1"/>
          </p:nvPr>
        </p:nvSpPr>
        <p:spPr>
          <a:xfrm>
            <a:off x="166249" y="158298"/>
            <a:ext cx="9579468" cy="1607296"/>
          </a:xfrm>
        </p:spPr>
        <p:txBody>
          <a:bodyPr/>
          <a:lstStyle/>
          <a:p>
            <a:r>
              <a:rPr lang="en-US" dirty="0"/>
              <a:t>The second model below is equivalent to the original problem.</a:t>
            </a:r>
          </a:p>
        </p:txBody>
      </p:sp>
      <p:sp>
        <p:nvSpPr>
          <p:cNvPr id="5" name="Rectangle 4">
            <a:extLst>
              <a:ext uri="{FF2B5EF4-FFF2-40B4-BE49-F238E27FC236}">
                <a16:creationId xmlns:a16="http://schemas.microsoft.com/office/drawing/2014/main" id="{872D186A-9A05-9879-A7E0-DECCC73CE1DB}"/>
              </a:ext>
            </a:extLst>
          </p:cNvPr>
          <p:cNvSpPr/>
          <p:nvPr/>
        </p:nvSpPr>
        <p:spPr>
          <a:xfrm>
            <a:off x="0" y="5475368"/>
            <a:ext cx="12191999" cy="6843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3" indent="-11113" algn="ctr" defTabSz="761970">
              <a:defRPr/>
            </a:pPr>
            <a:r>
              <a:rPr lang="en-US" sz="4400" b="1" dirty="0">
                <a:solidFill>
                  <a:prstClr val="white"/>
                </a:solidFill>
                <a:latin typeface="Century Gothic" panose="020B0502020202020204" pitchFamily="34" charset="0"/>
              </a:rPr>
              <a:t>1-2-3 SHOWDOWN</a:t>
            </a:r>
            <a:endParaRPr lang="en-US" sz="4800" b="1" dirty="0">
              <a:solidFill>
                <a:prstClr val="white"/>
              </a:solidFill>
              <a:latin typeface="Century Gothic" panose="020B0502020202020204" pitchFamily="34" charset="0"/>
            </a:endParaRPr>
          </a:p>
        </p:txBody>
      </p:sp>
      <p:sp>
        <p:nvSpPr>
          <p:cNvPr id="7" name="Rectangle 6">
            <a:extLst>
              <a:ext uri="{FF2B5EF4-FFF2-40B4-BE49-F238E27FC236}">
                <a16:creationId xmlns:a16="http://schemas.microsoft.com/office/drawing/2014/main" id="{E0EF8D8D-889D-565E-BD0E-6058DC0E1C83}"/>
              </a:ext>
            </a:extLst>
          </p:cNvPr>
          <p:cNvSpPr/>
          <p:nvPr/>
        </p:nvSpPr>
        <p:spPr>
          <a:xfrm>
            <a:off x="8655599" y="2112471"/>
            <a:ext cx="2955043" cy="1497103"/>
          </a:xfrm>
          <a:prstGeom prst="rect">
            <a:avLst/>
          </a:prstGeom>
          <a:solidFill>
            <a:srgbClr val="CAED9D"/>
          </a:solidFill>
          <a:ln>
            <a:solidFill>
              <a:srgbClr val="82C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r>
              <a:rPr lang="en-US" sz="6600" b="1" dirty="0">
                <a:solidFill>
                  <a:prstClr val="black">
                    <a:lumMod val="85000"/>
                    <a:lumOff val="15000"/>
                  </a:prstClr>
                </a:solidFill>
                <a:latin typeface="Century Gothic" panose="020B0502020202020204" pitchFamily="34" charset="0"/>
              </a:rPr>
              <a:t>FACT!</a:t>
            </a:r>
          </a:p>
        </p:txBody>
      </p:sp>
      <p:pic>
        <p:nvPicPr>
          <p:cNvPr id="40" name="Picture 39" descr="A black and white rectangular objects with white squares&#10;&#10;Description automatically generated with medium confidence">
            <a:extLst>
              <a:ext uri="{FF2B5EF4-FFF2-40B4-BE49-F238E27FC236}">
                <a16:creationId xmlns:a16="http://schemas.microsoft.com/office/drawing/2014/main" id="{6546A3D4-9505-EAF9-4891-2C2AB9925C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619" y="716395"/>
            <a:ext cx="3890685" cy="2712605"/>
          </a:xfrm>
          <a:prstGeom prst="rect">
            <a:avLst/>
          </a:prstGeom>
        </p:spPr>
      </p:pic>
      <p:grpSp>
        <p:nvGrpSpPr>
          <p:cNvPr id="55" name="Group 54">
            <a:extLst>
              <a:ext uri="{FF2B5EF4-FFF2-40B4-BE49-F238E27FC236}">
                <a16:creationId xmlns:a16="http://schemas.microsoft.com/office/drawing/2014/main" id="{766A811A-31E4-6396-B0DF-22EF9D875EB2}"/>
              </a:ext>
            </a:extLst>
          </p:cNvPr>
          <p:cNvGrpSpPr/>
          <p:nvPr/>
        </p:nvGrpSpPr>
        <p:grpSpPr>
          <a:xfrm>
            <a:off x="3851048" y="2656913"/>
            <a:ext cx="4477522" cy="2585323"/>
            <a:chOff x="-5329065" y="3381173"/>
            <a:chExt cx="4477522" cy="2585323"/>
          </a:xfrm>
        </p:grpSpPr>
        <p:sp>
          <p:nvSpPr>
            <p:cNvPr id="8" name="TextBox 7">
              <a:extLst>
                <a:ext uri="{FF2B5EF4-FFF2-40B4-BE49-F238E27FC236}">
                  <a16:creationId xmlns:a16="http://schemas.microsoft.com/office/drawing/2014/main" id="{49556121-7286-6832-02D6-7809A9A404A4}"/>
                </a:ext>
              </a:extLst>
            </p:cNvPr>
            <p:cNvSpPr txBox="1"/>
            <p:nvPr/>
          </p:nvSpPr>
          <p:spPr>
            <a:xfrm>
              <a:off x="-5329065" y="3381173"/>
              <a:ext cx="4477522" cy="2585323"/>
            </a:xfrm>
            <a:prstGeom prst="rect">
              <a:avLst/>
            </a:prstGeom>
            <a:noFill/>
            <a:ln w="28575">
              <a:solidFill>
                <a:schemeClr val="bg1">
                  <a:lumMod val="75000"/>
                </a:schemeClr>
              </a:solidFill>
              <a:prstDash val="dash"/>
            </a:ln>
          </p:spPr>
          <p:txBody>
            <a:bodyPr wrap="square" rtlCol="0">
              <a:spAutoFit/>
            </a:bodyPr>
            <a:lstStyle/>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p:txBody>
        </p:sp>
        <p:sp>
          <p:nvSpPr>
            <p:cNvPr id="9" name="Rectangle 8">
              <a:extLst>
                <a:ext uri="{FF2B5EF4-FFF2-40B4-BE49-F238E27FC236}">
                  <a16:creationId xmlns:a16="http://schemas.microsoft.com/office/drawing/2014/main" id="{943CABE7-4601-BD45-28DE-69BDF7CA7486}"/>
                </a:ext>
              </a:extLst>
            </p:cNvPr>
            <p:cNvSpPr/>
            <p:nvPr/>
          </p:nvSpPr>
          <p:spPr>
            <a:xfrm>
              <a:off x="-5050615" y="3435448"/>
              <a:ext cx="408215" cy="251460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 name="Rectangle 9">
              <a:extLst>
                <a:ext uri="{FF2B5EF4-FFF2-40B4-BE49-F238E27FC236}">
                  <a16:creationId xmlns:a16="http://schemas.microsoft.com/office/drawing/2014/main" id="{FC1AA464-F430-6AE7-5B77-8F02DC23AC25}"/>
                </a:ext>
              </a:extLst>
            </p:cNvPr>
            <p:cNvSpPr/>
            <p:nvPr/>
          </p:nvSpPr>
          <p:spPr>
            <a:xfrm>
              <a:off x="-4548871" y="3435448"/>
              <a:ext cx="408215" cy="251460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Rectangle 10">
              <a:extLst>
                <a:ext uri="{FF2B5EF4-FFF2-40B4-BE49-F238E27FC236}">
                  <a16:creationId xmlns:a16="http://schemas.microsoft.com/office/drawing/2014/main" id="{4A328E1B-C31E-712C-A326-09FCFFC73F0A}"/>
                </a:ext>
              </a:extLst>
            </p:cNvPr>
            <p:cNvSpPr/>
            <p:nvPr/>
          </p:nvSpPr>
          <p:spPr>
            <a:xfrm>
              <a:off x="-4039963" y="3435448"/>
              <a:ext cx="408215" cy="251460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8" name="Rectangle 17">
              <a:extLst>
                <a:ext uri="{FF2B5EF4-FFF2-40B4-BE49-F238E27FC236}">
                  <a16:creationId xmlns:a16="http://schemas.microsoft.com/office/drawing/2014/main" id="{1C0AAA16-680A-18AC-2619-668DE4806642}"/>
                </a:ext>
              </a:extLst>
            </p:cNvPr>
            <p:cNvSpPr/>
            <p:nvPr/>
          </p:nvSpPr>
          <p:spPr>
            <a:xfrm>
              <a:off x="-3504416" y="3435446"/>
              <a:ext cx="408215" cy="251460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9" name="Rectangle 18">
              <a:extLst>
                <a:ext uri="{FF2B5EF4-FFF2-40B4-BE49-F238E27FC236}">
                  <a16:creationId xmlns:a16="http://schemas.microsoft.com/office/drawing/2014/main" id="{427E6D26-5374-6630-30AA-15A708E0234F}"/>
                </a:ext>
              </a:extLst>
            </p:cNvPr>
            <p:cNvSpPr/>
            <p:nvPr/>
          </p:nvSpPr>
          <p:spPr>
            <a:xfrm>
              <a:off x="-3002672" y="3435446"/>
              <a:ext cx="408215" cy="251460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0" name="Rectangle 19">
              <a:extLst>
                <a:ext uri="{FF2B5EF4-FFF2-40B4-BE49-F238E27FC236}">
                  <a16:creationId xmlns:a16="http://schemas.microsoft.com/office/drawing/2014/main" id="{1A4022CB-E686-8044-945C-53AD0DBE59E7}"/>
                </a:ext>
              </a:extLst>
            </p:cNvPr>
            <p:cNvSpPr/>
            <p:nvPr/>
          </p:nvSpPr>
          <p:spPr>
            <a:xfrm>
              <a:off x="-2022171" y="3435446"/>
              <a:ext cx="408215"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1" name="Rectangle 20">
              <a:extLst>
                <a:ext uri="{FF2B5EF4-FFF2-40B4-BE49-F238E27FC236}">
                  <a16:creationId xmlns:a16="http://schemas.microsoft.com/office/drawing/2014/main" id="{13C6AA68-848B-A958-48E0-61BA731976F3}"/>
                </a:ext>
              </a:extLst>
            </p:cNvPr>
            <p:cNvSpPr/>
            <p:nvPr/>
          </p:nvSpPr>
          <p:spPr>
            <a:xfrm>
              <a:off x="-1532947" y="3438711"/>
              <a:ext cx="408215"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 name="Rectangle 21">
              <a:extLst>
                <a:ext uri="{FF2B5EF4-FFF2-40B4-BE49-F238E27FC236}">
                  <a16:creationId xmlns:a16="http://schemas.microsoft.com/office/drawing/2014/main" id="{021E22C8-5865-ABE4-316E-948D4BE97709}"/>
                </a:ext>
              </a:extLst>
            </p:cNvPr>
            <p:cNvSpPr/>
            <p:nvPr/>
          </p:nvSpPr>
          <p:spPr>
            <a:xfrm>
              <a:off x="-2022171" y="3953358"/>
              <a:ext cx="408215"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3" name="Rectangle 22">
              <a:extLst>
                <a:ext uri="{FF2B5EF4-FFF2-40B4-BE49-F238E27FC236}">
                  <a16:creationId xmlns:a16="http://schemas.microsoft.com/office/drawing/2014/main" id="{8B248165-C6F2-C48D-1AC6-38182DB8F778}"/>
                </a:ext>
              </a:extLst>
            </p:cNvPr>
            <p:cNvSpPr/>
            <p:nvPr/>
          </p:nvSpPr>
          <p:spPr>
            <a:xfrm>
              <a:off x="-1532947" y="3956623"/>
              <a:ext cx="408215"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4" name="TextBox 23">
              <a:extLst>
                <a:ext uri="{FF2B5EF4-FFF2-40B4-BE49-F238E27FC236}">
                  <a16:creationId xmlns:a16="http://schemas.microsoft.com/office/drawing/2014/main" id="{7064D3AA-830D-0AE9-7145-D58DD9C48731}"/>
                </a:ext>
              </a:extLst>
            </p:cNvPr>
            <p:cNvSpPr txBox="1"/>
            <p:nvPr/>
          </p:nvSpPr>
          <p:spPr>
            <a:xfrm>
              <a:off x="-2556801" y="3872169"/>
              <a:ext cx="508908" cy="461665"/>
            </a:xfrm>
            <a:prstGeom prst="rect">
              <a:avLst/>
            </a:prstGeom>
            <a:noFill/>
          </p:spPr>
          <p:txBody>
            <a:bodyPr wrap="square" rtlCol="0">
              <a:spAutoFit/>
            </a:bodyPr>
            <a:lstStyle/>
            <a:p>
              <a:pPr algn="ctr"/>
              <a:r>
                <a:rPr lang="en-US" sz="2400" dirty="0">
                  <a:latin typeface="Verdana" panose="020B0604030504040204" pitchFamily="34" charset="0"/>
                  <a:ea typeface="Verdana" panose="020B0604030504040204" pitchFamily="34" charset="0"/>
                </a:rPr>
                <a:t>=</a:t>
              </a:r>
            </a:p>
          </p:txBody>
        </p:sp>
        <p:sp>
          <p:nvSpPr>
            <p:cNvPr id="25" name="TextBox 24">
              <a:extLst>
                <a:ext uri="{FF2B5EF4-FFF2-40B4-BE49-F238E27FC236}">
                  <a16:creationId xmlns:a16="http://schemas.microsoft.com/office/drawing/2014/main" id="{7B5029C6-2831-DFD9-0A59-BDF0F7F28C2E}"/>
                </a:ext>
              </a:extLst>
            </p:cNvPr>
            <p:cNvSpPr txBox="1"/>
            <p:nvPr/>
          </p:nvSpPr>
          <p:spPr>
            <a:xfrm>
              <a:off x="-5095650" y="3995506"/>
              <a:ext cx="508908"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a:t>
              </a: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26" name="TextBox 25">
              <a:extLst>
                <a:ext uri="{FF2B5EF4-FFF2-40B4-BE49-F238E27FC236}">
                  <a16:creationId xmlns:a16="http://schemas.microsoft.com/office/drawing/2014/main" id="{FF5D6999-852D-ED8D-CC57-47B0AE3D56F2}"/>
                </a:ext>
              </a:extLst>
            </p:cNvPr>
            <p:cNvSpPr txBox="1"/>
            <p:nvPr/>
          </p:nvSpPr>
          <p:spPr>
            <a:xfrm>
              <a:off x="-4595102" y="3995506"/>
              <a:ext cx="508908"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a:t>
              </a: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27" name="TextBox 26">
              <a:extLst>
                <a:ext uri="{FF2B5EF4-FFF2-40B4-BE49-F238E27FC236}">
                  <a16:creationId xmlns:a16="http://schemas.microsoft.com/office/drawing/2014/main" id="{6C9D605E-1C72-318B-B671-208A96A503CE}"/>
                </a:ext>
              </a:extLst>
            </p:cNvPr>
            <p:cNvSpPr txBox="1"/>
            <p:nvPr/>
          </p:nvSpPr>
          <p:spPr>
            <a:xfrm>
              <a:off x="-4094553" y="3995506"/>
              <a:ext cx="508908"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a:t>
              </a: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30" name="TextBox 29">
              <a:extLst>
                <a:ext uri="{FF2B5EF4-FFF2-40B4-BE49-F238E27FC236}">
                  <a16:creationId xmlns:a16="http://schemas.microsoft.com/office/drawing/2014/main" id="{3390E89F-A24D-D484-005A-A6B626F63CBF}"/>
                </a:ext>
              </a:extLst>
            </p:cNvPr>
            <p:cNvSpPr txBox="1"/>
            <p:nvPr/>
          </p:nvSpPr>
          <p:spPr>
            <a:xfrm>
              <a:off x="-2053021" y="3451607"/>
              <a:ext cx="508908"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31" name="TextBox 30">
              <a:extLst>
                <a:ext uri="{FF2B5EF4-FFF2-40B4-BE49-F238E27FC236}">
                  <a16:creationId xmlns:a16="http://schemas.microsoft.com/office/drawing/2014/main" id="{EAEAD4DF-9C90-5F29-1EFD-F97B08A98B8C}"/>
                </a:ext>
              </a:extLst>
            </p:cNvPr>
            <p:cNvSpPr txBox="1"/>
            <p:nvPr/>
          </p:nvSpPr>
          <p:spPr>
            <a:xfrm>
              <a:off x="-1568802" y="3451607"/>
              <a:ext cx="508908"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32" name="TextBox 31">
              <a:extLst>
                <a:ext uri="{FF2B5EF4-FFF2-40B4-BE49-F238E27FC236}">
                  <a16:creationId xmlns:a16="http://schemas.microsoft.com/office/drawing/2014/main" id="{027747FF-CCA8-2EFD-B4A6-58A3F416166D}"/>
                </a:ext>
              </a:extLst>
            </p:cNvPr>
            <p:cNvSpPr txBox="1"/>
            <p:nvPr/>
          </p:nvSpPr>
          <p:spPr>
            <a:xfrm>
              <a:off x="-2045813" y="3964502"/>
              <a:ext cx="508908"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33" name="TextBox 32">
              <a:extLst>
                <a:ext uri="{FF2B5EF4-FFF2-40B4-BE49-F238E27FC236}">
                  <a16:creationId xmlns:a16="http://schemas.microsoft.com/office/drawing/2014/main" id="{9DCD28EF-8DF9-B0DE-AEAA-460E823024EA}"/>
                </a:ext>
              </a:extLst>
            </p:cNvPr>
            <p:cNvSpPr txBox="1"/>
            <p:nvPr/>
          </p:nvSpPr>
          <p:spPr>
            <a:xfrm>
              <a:off x="-1561594" y="3964502"/>
              <a:ext cx="508908"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41" name="Rectangle 40">
              <a:extLst>
                <a:ext uri="{FF2B5EF4-FFF2-40B4-BE49-F238E27FC236}">
                  <a16:creationId xmlns:a16="http://schemas.microsoft.com/office/drawing/2014/main" id="{96666CDC-0F01-E30B-6E7F-AE900CD1BF7D}"/>
                </a:ext>
              </a:extLst>
            </p:cNvPr>
            <p:cNvSpPr/>
            <p:nvPr/>
          </p:nvSpPr>
          <p:spPr>
            <a:xfrm>
              <a:off x="-2016698" y="4454332"/>
              <a:ext cx="408215"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2" name="Rectangle 41">
              <a:extLst>
                <a:ext uri="{FF2B5EF4-FFF2-40B4-BE49-F238E27FC236}">
                  <a16:creationId xmlns:a16="http://schemas.microsoft.com/office/drawing/2014/main" id="{3796FFAB-1AF0-0F2F-7E3D-3FC68412E392}"/>
                </a:ext>
              </a:extLst>
            </p:cNvPr>
            <p:cNvSpPr/>
            <p:nvPr/>
          </p:nvSpPr>
          <p:spPr>
            <a:xfrm>
              <a:off x="-1527474" y="4457597"/>
              <a:ext cx="408215"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3" name="Rectangle 42">
              <a:extLst>
                <a:ext uri="{FF2B5EF4-FFF2-40B4-BE49-F238E27FC236}">
                  <a16:creationId xmlns:a16="http://schemas.microsoft.com/office/drawing/2014/main" id="{D4D564CC-B36E-9B25-CA29-172A772FA1CE}"/>
                </a:ext>
              </a:extLst>
            </p:cNvPr>
            <p:cNvSpPr/>
            <p:nvPr/>
          </p:nvSpPr>
          <p:spPr>
            <a:xfrm>
              <a:off x="-2016698" y="4972244"/>
              <a:ext cx="408215"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4" name="Rectangle 43">
              <a:extLst>
                <a:ext uri="{FF2B5EF4-FFF2-40B4-BE49-F238E27FC236}">
                  <a16:creationId xmlns:a16="http://schemas.microsoft.com/office/drawing/2014/main" id="{94349657-D0DB-9C59-2D6A-460EF569AA9B}"/>
                </a:ext>
              </a:extLst>
            </p:cNvPr>
            <p:cNvSpPr/>
            <p:nvPr/>
          </p:nvSpPr>
          <p:spPr>
            <a:xfrm>
              <a:off x="-1527474" y="4975509"/>
              <a:ext cx="408215"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5" name="TextBox 44">
              <a:extLst>
                <a:ext uri="{FF2B5EF4-FFF2-40B4-BE49-F238E27FC236}">
                  <a16:creationId xmlns:a16="http://schemas.microsoft.com/office/drawing/2014/main" id="{EBAC77B9-B345-41CD-CDAB-DF7747F798F6}"/>
                </a:ext>
              </a:extLst>
            </p:cNvPr>
            <p:cNvSpPr txBox="1"/>
            <p:nvPr/>
          </p:nvSpPr>
          <p:spPr>
            <a:xfrm>
              <a:off x="-2047548" y="4470493"/>
              <a:ext cx="508908"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46" name="TextBox 45">
              <a:extLst>
                <a:ext uri="{FF2B5EF4-FFF2-40B4-BE49-F238E27FC236}">
                  <a16:creationId xmlns:a16="http://schemas.microsoft.com/office/drawing/2014/main" id="{90A97F8D-048F-C1D8-3857-CA5A661C3D63}"/>
                </a:ext>
              </a:extLst>
            </p:cNvPr>
            <p:cNvSpPr txBox="1"/>
            <p:nvPr/>
          </p:nvSpPr>
          <p:spPr>
            <a:xfrm>
              <a:off x="-1563329" y="4470493"/>
              <a:ext cx="508908"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47" name="TextBox 46">
              <a:extLst>
                <a:ext uri="{FF2B5EF4-FFF2-40B4-BE49-F238E27FC236}">
                  <a16:creationId xmlns:a16="http://schemas.microsoft.com/office/drawing/2014/main" id="{B832A08D-2FF7-8DDB-2F71-F952A5876235}"/>
                </a:ext>
              </a:extLst>
            </p:cNvPr>
            <p:cNvSpPr txBox="1"/>
            <p:nvPr/>
          </p:nvSpPr>
          <p:spPr>
            <a:xfrm>
              <a:off x="-2040340" y="4983388"/>
              <a:ext cx="508908"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48" name="TextBox 47">
              <a:extLst>
                <a:ext uri="{FF2B5EF4-FFF2-40B4-BE49-F238E27FC236}">
                  <a16:creationId xmlns:a16="http://schemas.microsoft.com/office/drawing/2014/main" id="{847CE662-80C6-1B15-E4C6-2B3EC27EF033}"/>
                </a:ext>
              </a:extLst>
            </p:cNvPr>
            <p:cNvSpPr txBox="1"/>
            <p:nvPr/>
          </p:nvSpPr>
          <p:spPr>
            <a:xfrm>
              <a:off x="-1556121" y="4983388"/>
              <a:ext cx="508908"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49" name="Rectangle 48">
              <a:extLst>
                <a:ext uri="{FF2B5EF4-FFF2-40B4-BE49-F238E27FC236}">
                  <a16:creationId xmlns:a16="http://schemas.microsoft.com/office/drawing/2014/main" id="{D4CACBF3-1A71-8766-0CCE-77DC18EF3FE8}"/>
                </a:ext>
              </a:extLst>
            </p:cNvPr>
            <p:cNvSpPr/>
            <p:nvPr/>
          </p:nvSpPr>
          <p:spPr>
            <a:xfrm>
              <a:off x="-2010114" y="5485139"/>
              <a:ext cx="408215"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0" name="Rectangle 49">
              <a:extLst>
                <a:ext uri="{FF2B5EF4-FFF2-40B4-BE49-F238E27FC236}">
                  <a16:creationId xmlns:a16="http://schemas.microsoft.com/office/drawing/2014/main" id="{462C2DA3-E0FD-8F97-DD2A-AA328F298230}"/>
                </a:ext>
              </a:extLst>
            </p:cNvPr>
            <p:cNvSpPr/>
            <p:nvPr/>
          </p:nvSpPr>
          <p:spPr>
            <a:xfrm>
              <a:off x="-1520890" y="5488404"/>
              <a:ext cx="408215"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1" name="TextBox 50">
              <a:extLst>
                <a:ext uri="{FF2B5EF4-FFF2-40B4-BE49-F238E27FC236}">
                  <a16:creationId xmlns:a16="http://schemas.microsoft.com/office/drawing/2014/main" id="{2D9EB7B4-7A08-AEAB-0587-CF6191FE5A2A}"/>
                </a:ext>
              </a:extLst>
            </p:cNvPr>
            <p:cNvSpPr txBox="1"/>
            <p:nvPr/>
          </p:nvSpPr>
          <p:spPr>
            <a:xfrm>
              <a:off x="-2033756" y="5496283"/>
              <a:ext cx="508908"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52" name="TextBox 51">
              <a:extLst>
                <a:ext uri="{FF2B5EF4-FFF2-40B4-BE49-F238E27FC236}">
                  <a16:creationId xmlns:a16="http://schemas.microsoft.com/office/drawing/2014/main" id="{712A9372-FD0A-A6CE-9D56-795EF30C8438}"/>
                </a:ext>
              </a:extLst>
            </p:cNvPr>
            <p:cNvSpPr txBox="1"/>
            <p:nvPr/>
          </p:nvSpPr>
          <p:spPr>
            <a:xfrm>
              <a:off x="-1549537" y="5496283"/>
              <a:ext cx="508908"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53" name="TextBox 52">
              <a:extLst>
                <a:ext uri="{FF2B5EF4-FFF2-40B4-BE49-F238E27FC236}">
                  <a16:creationId xmlns:a16="http://schemas.microsoft.com/office/drawing/2014/main" id="{A33472F7-5ADF-CB63-75E0-8DD60626F39B}"/>
                </a:ext>
              </a:extLst>
            </p:cNvPr>
            <p:cNvSpPr txBox="1"/>
            <p:nvPr/>
          </p:nvSpPr>
          <p:spPr>
            <a:xfrm>
              <a:off x="-3562003" y="4005978"/>
              <a:ext cx="508908"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a:t>
              </a: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54" name="TextBox 53">
              <a:extLst>
                <a:ext uri="{FF2B5EF4-FFF2-40B4-BE49-F238E27FC236}">
                  <a16:creationId xmlns:a16="http://schemas.microsoft.com/office/drawing/2014/main" id="{6E3B6B97-AE21-9AB6-7D89-FAC3AA0422B0}"/>
                </a:ext>
              </a:extLst>
            </p:cNvPr>
            <p:cNvSpPr txBox="1"/>
            <p:nvPr/>
          </p:nvSpPr>
          <p:spPr>
            <a:xfrm>
              <a:off x="-3061454" y="4005978"/>
              <a:ext cx="508908"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a:t>
              </a: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grpSp>
    </p:spTree>
    <p:extLst>
      <p:ext uri="{BB962C8B-B14F-4D97-AF65-F5344CB8AC3E}">
        <p14:creationId xmlns:p14="http://schemas.microsoft.com/office/powerpoint/2010/main" val="284563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F87F036-A1ED-F3C3-048D-9D3F0B622B45}"/>
              </a:ext>
            </a:extLst>
          </p:cNvPr>
          <p:cNvSpPr>
            <a:spLocks noGrp="1"/>
          </p:cNvSpPr>
          <p:nvPr>
            <p:ph type="subTitle" idx="1"/>
          </p:nvPr>
        </p:nvSpPr>
        <p:spPr/>
        <p:txBody>
          <a:bodyPr/>
          <a:lstStyle/>
          <a:p>
            <a:r>
              <a:rPr lang="en-US" dirty="0"/>
              <a:t>work it out</a:t>
            </a:r>
          </a:p>
        </p:txBody>
      </p:sp>
    </p:spTree>
    <p:extLst>
      <p:ext uri="{BB962C8B-B14F-4D97-AF65-F5344CB8AC3E}">
        <p14:creationId xmlns:p14="http://schemas.microsoft.com/office/powerpoint/2010/main" val="3170964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9E6ED0F7-65CE-4823-94F3-80422DD90908}"/>
              </a:ext>
            </a:extLst>
          </p:cNvPr>
          <p:cNvSpPr/>
          <p:nvPr/>
        </p:nvSpPr>
        <p:spPr>
          <a:xfrm>
            <a:off x="862914" y="3955704"/>
            <a:ext cx="2910852"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mistakes do you need to avoid?</a:t>
            </a:r>
          </a:p>
        </p:txBody>
      </p:sp>
      <p:sp>
        <p:nvSpPr>
          <p:cNvPr id="3" name="Rounded Rectangular Callout 3">
            <a:extLst>
              <a:ext uri="{FF2B5EF4-FFF2-40B4-BE49-F238E27FC236}">
                <a16:creationId xmlns:a16="http://schemas.microsoft.com/office/drawing/2014/main" id="{3E38EF0F-57D4-62FF-F914-8AE96596E0B3}"/>
              </a:ext>
            </a:extLst>
          </p:cNvPr>
          <p:cNvSpPr/>
          <p:nvPr/>
        </p:nvSpPr>
        <p:spPr>
          <a:xfrm>
            <a:off x="862913" y="2005827"/>
            <a:ext cx="2910853" cy="896470"/>
          </a:xfrm>
          <a:prstGeom prst="wedgeRoundRectCallout">
            <a:avLst>
              <a:gd name="adj1" fmla="val 41185"/>
              <a:gd name="adj2" fmla="val 82500"/>
              <a:gd name="adj3" fmla="val 16667"/>
            </a:avLst>
          </a:prstGeom>
          <a:solidFill>
            <a:srgbClr val="E8F4DB"/>
          </a:solidFill>
          <a:ln>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explain your answer in more than one way</a:t>
            </a:r>
          </a:p>
        </p:txBody>
      </p:sp>
      <p:grpSp>
        <p:nvGrpSpPr>
          <p:cNvPr id="8" name="Group 7">
            <a:extLst>
              <a:ext uri="{FF2B5EF4-FFF2-40B4-BE49-F238E27FC236}">
                <a16:creationId xmlns:a16="http://schemas.microsoft.com/office/drawing/2014/main" id="{6E8F9A02-1EC4-129B-DFC0-78FB086A83EA}"/>
              </a:ext>
            </a:extLst>
          </p:cNvPr>
          <p:cNvGrpSpPr/>
          <p:nvPr/>
        </p:nvGrpSpPr>
        <p:grpSpPr>
          <a:xfrm>
            <a:off x="5720598" y="1346523"/>
            <a:ext cx="5395276" cy="4479816"/>
            <a:chOff x="6612241" y="503187"/>
            <a:chExt cx="5395276" cy="4479816"/>
          </a:xfrm>
        </p:grpSpPr>
        <p:sp>
          <p:nvSpPr>
            <p:cNvPr id="40" name="TextBox 39">
              <a:extLst>
                <a:ext uri="{FF2B5EF4-FFF2-40B4-BE49-F238E27FC236}">
                  <a16:creationId xmlns:a16="http://schemas.microsoft.com/office/drawing/2014/main" id="{2E8B9BF1-F89D-FB15-FC49-C499AB16FD54}"/>
                </a:ext>
              </a:extLst>
            </p:cNvPr>
            <p:cNvSpPr txBox="1"/>
            <p:nvPr/>
          </p:nvSpPr>
          <p:spPr>
            <a:xfrm>
              <a:off x="6612241" y="503187"/>
              <a:ext cx="5395276" cy="4479816"/>
            </a:xfrm>
            <a:prstGeom prst="rect">
              <a:avLst/>
            </a:prstGeom>
            <a:noFill/>
            <a:ln w="28575">
              <a:solidFill>
                <a:schemeClr val="bg1">
                  <a:lumMod val="75000"/>
                </a:schemeClr>
              </a:solidFill>
              <a:prstDash val="dash"/>
            </a:ln>
          </p:spPr>
          <p:txBody>
            <a:bodyPr wrap="square" lIns="182880" tIns="91440" bIns="182880" rtlCol="0">
              <a:spAutoFit/>
            </a:bodyPr>
            <a:lstStyle/>
            <a:p>
              <a:r>
                <a:rPr lang="en-US" dirty="0">
                  <a:latin typeface="Verdana" panose="020B0604030504040204" pitchFamily="34" charset="0"/>
                  <a:ea typeface="Verdana" panose="020B0604030504040204" pitchFamily="34" charset="0"/>
                </a:rPr>
                <a:t>A model representing a linear equation is shown.</a:t>
              </a:r>
            </a:p>
            <a:p>
              <a:endParaRPr lang="en-US" dirty="0">
                <a:latin typeface="Verdana" panose="020B0604030504040204" pitchFamily="34" charset="0"/>
                <a:ea typeface="Verdana" panose="020B060403050404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nSpc>
                  <a:spcPct val="150000"/>
                </a:lnSpc>
              </a:pPr>
              <a:r>
                <a:rPr lang="en-US" dirty="0">
                  <a:latin typeface="Verdana" panose="020B0604030504040204" pitchFamily="34" charset="0"/>
                  <a:ea typeface="Verdana" panose="020B0604030504040204" pitchFamily="34" charset="0"/>
                </a:rPr>
                <a:t>Based on the model, what is the value of </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a:t>
              </a:r>
            </a:p>
            <a:p>
              <a:pPr>
                <a:lnSpc>
                  <a:spcPct val="200000"/>
                </a:lnSpc>
              </a:pPr>
              <a:r>
                <a:rPr lang="en-US" b="1" dirty="0">
                  <a:latin typeface="Verdana" panose="020B0604030504040204" pitchFamily="34" charset="0"/>
                  <a:ea typeface="Verdana" panose="020B0604030504040204" pitchFamily="34" charset="0"/>
                </a:rPr>
                <a:t>A  </a:t>
              </a:r>
              <a:r>
                <a:rPr lang="en-US" dirty="0">
                  <a:latin typeface="Verdana" panose="020B0604030504040204" pitchFamily="34" charset="0"/>
                  <a:ea typeface="Verdana" panose="020B0604030504040204" pitchFamily="34" charset="0"/>
                </a:rPr>
                <a:t>2          </a:t>
              </a:r>
              <a:r>
                <a:rPr lang="en-US" b="1" dirty="0">
                  <a:latin typeface="Verdana" panose="020B0604030504040204" pitchFamily="34" charset="0"/>
                  <a:ea typeface="Verdana" panose="020B0604030504040204" pitchFamily="34" charset="0"/>
                </a:rPr>
                <a:t>B</a:t>
              </a:r>
              <a:r>
                <a:rPr lang="en-US" dirty="0">
                  <a:latin typeface="Verdana" panose="020B0604030504040204" pitchFamily="34" charset="0"/>
                  <a:ea typeface="Verdana" panose="020B0604030504040204" pitchFamily="34" charset="0"/>
                </a:rPr>
                <a:t>  10          </a:t>
              </a:r>
              <a:r>
                <a:rPr lang="en-US" b="1" dirty="0">
                  <a:latin typeface="Verdana" panose="020B0604030504040204" pitchFamily="34" charset="0"/>
                  <a:ea typeface="Verdana" panose="020B0604030504040204" pitchFamily="34" charset="0"/>
                </a:rPr>
                <a:t>C</a:t>
              </a:r>
              <a:r>
                <a:rPr lang="en-US" dirty="0">
                  <a:latin typeface="Verdana" panose="020B0604030504040204" pitchFamily="34" charset="0"/>
                  <a:ea typeface="Verdana" panose="020B0604030504040204" pitchFamily="34" charset="0"/>
                </a:rPr>
                <a:t>  –            </a:t>
              </a:r>
              <a:r>
                <a:rPr lang="en-US" b="1" dirty="0">
                  <a:latin typeface="Verdana" panose="020B0604030504040204" pitchFamily="34" charset="0"/>
                  <a:ea typeface="Verdana" panose="020B0604030504040204" pitchFamily="34" charset="0"/>
                </a:rPr>
                <a:t>D</a:t>
              </a:r>
              <a:r>
                <a:rPr lang="en-US" dirty="0">
                  <a:latin typeface="Verdana" panose="020B0604030504040204" pitchFamily="34" charset="0"/>
                  <a:ea typeface="Verdana" panose="020B0604030504040204" pitchFamily="34" charset="0"/>
                </a:rPr>
                <a:t>  -2</a:t>
              </a:r>
              <a:endParaRPr lang="en-US" b="1" dirty="0">
                <a:latin typeface="Verdana" panose="020B0604030504040204" pitchFamily="34" charset="0"/>
                <a:ea typeface="Verdana" panose="020B0604030504040204" pitchFamily="34" charset="0"/>
              </a:endParaRPr>
            </a:p>
          </p:txBody>
        </p:sp>
        <p:grpSp>
          <p:nvGrpSpPr>
            <p:cNvPr id="41" name="Group 40">
              <a:extLst>
                <a:ext uri="{FF2B5EF4-FFF2-40B4-BE49-F238E27FC236}">
                  <a16:creationId xmlns:a16="http://schemas.microsoft.com/office/drawing/2014/main" id="{6060791B-B739-C29E-5CD0-076E1288EF89}"/>
                </a:ext>
              </a:extLst>
            </p:cNvPr>
            <p:cNvGrpSpPr/>
            <p:nvPr/>
          </p:nvGrpSpPr>
          <p:grpSpPr>
            <a:xfrm>
              <a:off x="6764845" y="1229621"/>
              <a:ext cx="4966805" cy="2514602"/>
              <a:chOff x="6764845" y="1229621"/>
              <a:chExt cx="4966805" cy="2514602"/>
            </a:xfrm>
          </p:grpSpPr>
          <p:sp>
            <p:nvSpPr>
              <p:cNvPr id="43" name="Rectangle 42">
                <a:extLst>
                  <a:ext uri="{FF2B5EF4-FFF2-40B4-BE49-F238E27FC236}">
                    <a16:creationId xmlns:a16="http://schemas.microsoft.com/office/drawing/2014/main" id="{36E4BD0E-6BBF-481E-C5D4-A5D1F930115D}"/>
                  </a:ext>
                </a:extLst>
              </p:cNvPr>
              <p:cNvSpPr/>
              <p:nvPr/>
            </p:nvSpPr>
            <p:spPr>
              <a:xfrm>
                <a:off x="6809872" y="1229623"/>
                <a:ext cx="408146" cy="251460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4" name="Rectangle 43">
                <a:extLst>
                  <a:ext uri="{FF2B5EF4-FFF2-40B4-BE49-F238E27FC236}">
                    <a16:creationId xmlns:a16="http://schemas.microsoft.com/office/drawing/2014/main" id="{6EF73BAD-7F34-0014-4663-23A0F4E2F18F}"/>
                  </a:ext>
                </a:extLst>
              </p:cNvPr>
              <p:cNvSpPr/>
              <p:nvPr/>
            </p:nvSpPr>
            <p:spPr>
              <a:xfrm>
                <a:off x="7311531" y="1229623"/>
                <a:ext cx="408146" cy="251460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5" name="Rectangle 44">
                <a:extLst>
                  <a:ext uri="{FF2B5EF4-FFF2-40B4-BE49-F238E27FC236}">
                    <a16:creationId xmlns:a16="http://schemas.microsoft.com/office/drawing/2014/main" id="{0807739B-DB59-06C4-6C37-A3C428BEADA8}"/>
                  </a:ext>
                </a:extLst>
              </p:cNvPr>
              <p:cNvSpPr/>
              <p:nvPr/>
            </p:nvSpPr>
            <p:spPr>
              <a:xfrm>
                <a:off x="7820353" y="1229623"/>
                <a:ext cx="408146" cy="251460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6" name="Rectangle 45">
                <a:extLst>
                  <a:ext uri="{FF2B5EF4-FFF2-40B4-BE49-F238E27FC236}">
                    <a16:creationId xmlns:a16="http://schemas.microsoft.com/office/drawing/2014/main" id="{09E8844C-6DEB-4044-8C47-F18091BD2709}"/>
                  </a:ext>
                </a:extLst>
              </p:cNvPr>
              <p:cNvSpPr/>
              <p:nvPr/>
            </p:nvSpPr>
            <p:spPr>
              <a:xfrm>
                <a:off x="8340369" y="1229622"/>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7" name="Rectangle 46">
                <a:extLst>
                  <a:ext uri="{FF2B5EF4-FFF2-40B4-BE49-F238E27FC236}">
                    <a16:creationId xmlns:a16="http://schemas.microsoft.com/office/drawing/2014/main" id="{21F5D90E-5992-FB5B-F141-108F368E745C}"/>
                  </a:ext>
                </a:extLst>
              </p:cNvPr>
              <p:cNvSpPr/>
              <p:nvPr/>
            </p:nvSpPr>
            <p:spPr>
              <a:xfrm>
                <a:off x="8829510" y="1232887"/>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8" name="Rectangle 47">
                <a:extLst>
                  <a:ext uri="{FF2B5EF4-FFF2-40B4-BE49-F238E27FC236}">
                    <a16:creationId xmlns:a16="http://schemas.microsoft.com/office/drawing/2014/main" id="{87CD3490-7373-EBCD-D569-BF98D2A54278}"/>
                  </a:ext>
                </a:extLst>
              </p:cNvPr>
              <p:cNvSpPr/>
              <p:nvPr/>
            </p:nvSpPr>
            <p:spPr>
              <a:xfrm>
                <a:off x="8340369" y="1747534"/>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9" name="Rectangle 48">
                <a:extLst>
                  <a:ext uri="{FF2B5EF4-FFF2-40B4-BE49-F238E27FC236}">
                    <a16:creationId xmlns:a16="http://schemas.microsoft.com/office/drawing/2014/main" id="{9F503565-74E4-10F0-0B5A-F29318C31391}"/>
                  </a:ext>
                </a:extLst>
              </p:cNvPr>
              <p:cNvSpPr/>
              <p:nvPr/>
            </p:nvSpPr>
            <p:spPr>
              <a:xfrm>
                <a:off x="8829510" y="1750799"/>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0" name="Rectangle 49">
                <a:extLst>
                  <a:ext uri="{FF2B5EF4-FFF2-40B4-BE49-F238E27FC236}">
                    <a16:creationId xmlns:a16="http://schemas.microsoft.com/office/drawing/2014/main" id="{C43E847C-9D06-A98F-9065-7F4AA6A56D01}"/>
                  </a:ext>
                </a:extLst>
              </p:cNvPr>
              <p:cNvSpPr/>
              <p:nvPr/>
            </p:nvSpPr>
            <p:spPr>
              <a:xfrm>
                <a:off x="8340369" y="2265446"/>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1" name="Rectangle 50">
                <a:extLst>
                  <a:ext uri="{FF2B5EF4-FFF2-40B4-BE49-F238E27FC236}">
                    <a16:creationId xmlns:a16="http://schemas.microsoft.com/office/drawing/2014/main" id="{E857CE0A-B9FD-86A1-AA67-A4970A96F0A7}"/>
                  </a:ext>
                </a:extLst>
              </p:cNvPr>
              <p:cNvSpPr/>
              <p:nvPr/>
            </p:nvSpPr>
            <p:spPr>
              <a:xfrm>
                <a:off x="8829510" y="2268711"/>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2" name="Rectangle 51">
                <a:extLst>
                  <a:ext uri="{FF2B5EF4-FFF2-40B4-BE49-F238E27FC236}">
                    <a16:creationId xmlns:a16="http://schemas.microsoft.com/office/drawing/2014/main" id="{86A29210-623D-739C-E17C-635AE5C8773C}"/>
                  </a:ext>
                </a:extLst>
              </p:cNvPr>
              <p:cNvSpPr/>
              <p:nvPr/>
            </p:nvSpPr>
            <p:spPr>
              <a:xfrm>
                <a:off x="9754269" y="1229622"/>
                <a:ext cx="408146" cy="251460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3" name="Rectangle 52">
                <a:extLst>
                  <a:ext uri="{FF2B5EF4-FFF2-40B4-BE49-F238E27FC236}">
                    <a16:creationId xmlns:a16="http://schemas.microsoft.com/office/drawing/2014/main" id="{0E5175E4-A522-FF8B-0108-3DD1979B9347}"/>
                  </a:ext>
                </a:extLst>
              </p:cNvPr>
              <p:cNvSpPr/>
              <p:nvPr/>
            </p:nvSpPr>
            <p:spPr>
              <a:xfrm>
                <a:off x="10255928" y="1229622"/>
                <a:ext cx="408146" cy="251460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4" name="Rectangle 53">
                <a:extLst>
                  <a:ext uri="{FF2B5EF4-FFF2-40B4-BE49-F238E27FC236}">
                    <a16:creationId xmlns:a16="http://schemas.microsoft.com/office/drawing/2014/main" id="{D028E5FA-BE59-1F97-A800-7A2D05520089}"/>
                  </a:ext>
                </a:extLst>
              </p:cNvPr>
              <p:cNvSpPr/>
              <p:nvPr/>
            </p:nvSpPr>
            <p:spPr>
              <a:xfrm>
                <a:off x="10762333" y="1229621"/>
                <a:ext cx="408146"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5" name="Rectangle 54">
                <a:extLst>
                  <a:ext uri="{FF2B5EF4-FFF2-40B4-BE49-F238E27FC236}">
                    <a16:creationId xmlns:a16="http://schemas.microsoft.com/office/drawing/2014/main" id="{0E94D7F6-BC30-5641-10FE-A2B6A0277869}"/>
                  </a:ext>
                </a:extLst>
              </p:cNvPr>
              <p:cNvSpPr/>
              <p:nvPr/>
            </p:nvSpPr>
            <p:spPr>
              <a:xfrm>
                <a:off x="11251475" y="1232886"/>
                <a:ext cx="408146"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6" name="Rectangle 55">
                <a:extLst>
                  <a:ext uri="{FF2B5EF4-FFF2-40B4-BE49-F238E27FC236}">
                    <a16:creationId xmlns:a16="http://schemas.microsoft.com/office/drawing/2014/main" id="{C7E6CAAC-F149-26AA-4115-8CA150E0C86C}"/>
                  </a:ext>
                </a:extLst>
              </p:cNvPr>
              <p:cNvSpPr/>
              <p:nvPr/>
            </p:nvSpPr>
            <p:spPr>
              <a:xfrm>
                <a:off x="10762333" y="1747533"/>
                <a:ext cx="408146"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7" name="Rectangle 56">
                <a:extLst>
                  <a:ext uri="{FF2B5EF4-FFF2-40B4-BE49-F238E27FC236}">
                    <a16:creationId xmlns:a16="http://schemas.microsoft.com/office/drawing/2014/main" id="{9CDED8C9-F737-0A70-78A3-F87F589EAA5E}"/>
                  </a:ext>
                </a:extLst>
              </p:cNvPr>
              <p:cNvSpPr/>
              <p:nvPr/>
            </p:nvSpPr>
            <p:spPr>
              <a:xfrm>
                <a:off x="11251475" y="1750798"/>
                <a:ext cx="408146"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8" name="TextBox 57">
                <a:extLst>
                  <a:ext uri="{FF2B5EF4-FFF2-40B4-BE49-F238E27FC236}">
                    <a16:creationId xmlns:a16="http://schemas.microsoft.com/office/drawing/2014/main" id="{4DA82F18-9E3B-021F-E64B-1D29F2A7C9B9}"/>
                  </a:ext>
                </a:extLst>
              </p:cNvPr>
              <p:cNvSpPr txBox="1"/>
              <p:nvPr/>
            </p:nvSpPr>
            <p:spPr>
              <a:xfrm>
                <a:off x="9243103" y="1666344"/>
                <a:ext cx="508822" cy="461665"/>
              </a:xfrm>
              <a:prstGeom prst="rect">
                <a:avLst/>
              </a:prstGeom>
              <a:noFill/>
            </p:spPr>
            <p:txBody>
              <a:bodyPr wrap="square" rtlCol="0">
                <a:spAutoFit/>
              </a:bodyPr>
              <a:lstStyle/>
              <a:p>
                <a:pPr algn="ctr"/>
                <a:r>
                  <a:rPr lang="en-US" sz="2400" dirty="0">
                    <a:latin typeface="Verdana" panose="020B0604030504040204" pitchFamily="34" charset="0"/>
                    <a:ea typeface="Verdana" panose="020B0604030504040204" pitchFamily="34" charset="0"/>
                  </a:rPr>
                  <a:t>=</a:t>
                </a:r>
              </a:p>
            </p:txBody>
          </p:sp>
          <p:sp>
            <p:nvSpPr>
              <p:cNvPr id="59" name="TextBox 58">
                <a:extLst>
                  <a:ext uri="{FF2B5EF4-FFF2-40B4-BE49-F238E27FC236}">
                    <a16:creationId xmlns:a16="http://schemas.microsoft.com/office/drawing/2014/main" id="{90144E9F-520E-41AA-000F-9AE68CD14F02}"/>
                  </a:ext>
                </a:extLst>
              </p:cNvPr>
              <p:cNvSpPr txBox="1"/>
              <p:nvPr/>
            </p:nvSpPr>
            <p:spPr>
              <a:xfrm>
                <a:off x="6764845" y="1789681"/>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a:t>
                </a: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60" name="TextBox 59">
                <a:extLst>
                  <a:ext uri="{FF2B5EF4-FFF2-40B4-BE49-F238E27FC236}">
                    <a16:creationId xmlns:a16="http://schemas.microsoft.com/office/drawing/2014/main" id="{7356CFD4-5D1D-A383-6384-C39FEBF29A19}"/>
                  </a:ext>
                </a:extLst>
              </p:cNvPr>
              <p:cNvSpPr txBox="1"/>
              <p:nvPr/>
            </p:nvSpPr>
            <p:spPr>
              <a:xfrm>
                <a:off x="7265308" y="1789681"/>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a:t>
                </a: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61" name="TextBox 60">
                <a:extLst>
                  <a:ext uri="{FF2B5EF4-FFF2-40B4-BE49-F238E27FC236}">
                    <a16:creationId xmlns:a16="http://schemas.microsoft.com/office/drawing/2014/main" id="{83685158-2C77-E57F-72EC-B8EA7B97E139}"/>
                  </a:ext>
                </a:extLst>
              </p:cNvPr>
              <p:cNvSpPr txBox="1"/>
              <p:nvPr/>
            </p:nvSpPr>
            <p:spPr>
              <a:xfrm>
                <a:off x="7765771" y="1789681"/>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a:t>
                </a: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62" name="TextBox 61">
                <a:extLst>
                  <a:ext uri="{FF2B5EF4-FFF2-40B4-BE49-F238E27FC236}">
                    <a16:creationId xmlns:a16="http://schemas.microsoft.com/office/drawing/2014/main" id="{6786C92F-593C-933E-751F-E16498A42FF4}"/>
                  </a:ext>
                </a:extLst>
              </p:cNvPr>
              <p:cNvSpPr txBox="1"/>
              <p:nvPr/>
            </p:nvSpPr>
            <p:spPr>
              <a:xfrm>
                <a:off x="9720925" y="1789681"/>
                <a:ext cx="508821" cy="369332"/>
              </a:xfrm>
              <a:prstGeom prst="rect">
                <a:avLst/>
              </a:prstGeom>
              <a:noFill/>
            </p:spPr>
            <p:txBody>
              <a:bodyPr wrap="square" rtlCol="0">
                <a:spAutoFit/>
              </a:bodyPr>
              <a:lstStyle/>
              <a:p>
                <a:pPr algn="ct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63" name="TextBox 62">
                <a:extLst>
                  <a:ext uri="{FF2B5EF4-FFF2-40B4-BE49-F238E27FC236}">
                    <a16:creationId xmlns:a16="http://schemas.microsoft.com/office/drawing/2014/main" id="{A8BDFB03-AEDB-03B7-9C24-45D1715700B3}"/>
                  </a:ext>
                </a:extLst>
              </p:cNvPr>
              <p:cNvSpPr txBox="1"/>
              <p:nvPr/>
            </p:nvSpPr>
            <p:spPr>
              <a:xfrm>
                <a:off x="10188735" y="1789681"/>
                <a:ext cx="508821" cy="369332"/>
              </a:xfrm>
              <a:prstGeom prst="rect">
                <a:avLst/>
              </a:prstGeom>
              <a:noFill/>
            </p:spPr>
            <p:txBody>
              <a:bodyPr wrap="square" rtlCol="0">
                <a:spAutoFit/>
              </a:bodyPr>
              <a:lstStyle/>
              <a:p>
                <a:pPr algn="ct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64" name="TextBox 63">
                <a:extLst>
                  <a:ext uri="{FF2B5EF4-FFF2-40B4-BE49-F238E27FC236}">
                    <a16:creationId xmlns:a16="http://schemas.microsoft.com/office/drawing/2014/main" id="{51D88EB8-A3DC-9452-0C76-D064430055B1}"/>
                  </a:ext>
                </a:extLst>
              </p:cNvPr>
              <p:cNvSpPr txBox="1"/>
              <p:nvPr/>
            </p:nvSpPr>
            <p:spPr>
              <a:xfrm>
                <a:off x="10731488" y="1245782"/>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65" name="TextBox 64">
                <a:extLst>
                  <a:ext uri="{FF2B5EF4-FFF2-40B4-BE49-F238E27FC236}">
                    <a16:creationId xmlns:a16="http://schemas.microsoft.com/office/drawing/2014/main" id="{EE81B74B-C727-BB2E-9594-F8047237C35D}"/>
                  </a:ext>
                </a:extLst>
              </p:cNvPr>
              <p:cNvSpPr txBox="1"/>
              <p:nvPr/>
            </p:nvSpPr>
            <p:spPr>
              <a:xfrm>
                <a:off x="11215625" y="1245782"/>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66" name="TextBox 65">
                <a:extLst>
                  <a:ext uri="{FF2B5EF4-FFF2-40B4-BE49-F238E27FC236}">
                    <a16:creationId xmlns:a16="http://schemas.microsoft.com/office/drawing/2014/main" id="{971DF95A-DA83-30E2-5922-892DFDF33BAE}"/>
                  </a:ext>
                </a:extLst>
              </p:cNvPr>
              <p:cNvSpPr txBox="1"/>
              <p:nvPr/>
            </p:nvSpPr>
            <p:spPr>
              <a:xfrm>
                <a:off x="10738693" y="1758677"/>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67" name="TextBox 66">
                <a:extLst>
                  <a:ext uri="{FF2B5EF4-FFF2-40B4-BE49-F238E27FC236}">
                    <a16:creationId xmlns:a16="http://schemas.microsoft.com/office/drawing/2014/main" id="{F12833D9-E1F6-42D5-EBD3-BDFA6FD161F5}"/>
                  </a:ext>
                </a:extLst>
              </p:cNvPr>
              <p:cNvSpPr txBox="1"/>
              <p:nvPr/>
            </p:nvSpPr>
            <p:spPr>
              <a:xfrm>
                <a:off x="11222829" y="1758677"/>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68" name="TextBox 67">
                <a:extLst>
                  <a:ext uri="{FF2B5EF4-FFF2-40B4-BE49-F238E27FC236}">
                    <a16:creationId xmlns:a16="http://schemas.microsoft.com/office/drawing/2014/main" id="{4FE6FB6A-E63E-FCCD-B21E-D7125B4E8DD1}"/>
                  </a:ext>
                </a:extLst>
              </p:cNvPr>
              <p:cNvSpPr txBox="1"/>
              <p:nvPr/>
            </p:nvSpPr>
            <p:spPr>
              <a:xfrm>
                <a:off x="8295626" y="1758577"/>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69" name="TextBox 68">
                <a:extLst>
                  <a:ext uri="{FF2B5EF4-FFF2-40B4-BE49-F238E27FC236}">
                    <a16:creationId xmlns:a16="http://schemas.microsoft.com/office/drawing/2014/main" id="{1691A370-A389-F197-A55A-EF51E5963E70}"/>
                  </a:ext>
                </a:extLst>
              </p:cNvPr>
              <p:cNvSpPr txBox="1"/>
              <p:nvPr/>
            </p:nvSpPr>
            <p:spPr>
              <a:xfrm>
                <a:off x="8779763" y="1758577"/>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70" name="TextBox 69">
                <a:extLst>
                  <a:ext uri="{FF2B5EF4-FFF2-40B4-BE49-F238E27FC236}">
                    <a16:creationId xmlns:a16="http://schemas.microsoft.com/office/drawing/2014/main" id="{9E3A7404-FBEC-EAA8-79A7-26810901E4E9}"/>
                  </a:ext>
                </a:extLst>
              </p:cNvPr>
              <p:cNvSpPr txBox="1"/>
              <p:nvPr/>
            </p:nvSpPr>
            <p:spPr>
              <a:xfrm>
                <a:off x="8302833" y="2271472"/>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71" name="TextBox 70">
                <a:extLst>
                  <a:ext uri="{FF2B5EF4-FFF2-40B4-BE49-F238E27FC236}">
                    <a16:creationId xmlns:a16="http://schemas.microsoft.com/office/drawing/2014/main" id="{5E531CCD-869F-932F-E81D-5F00FFA0C136}"/>
                  </a:ext>
                </a:extLst>
              </p:cNvPr>
              <p:cNvSpPr txBox="1"/>
              <p:nvPr/>
            </p:nvSpPr>
            <p:spPr>
              <a:xfrm>
                <a:off x="8786970" y="2271472"/>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72" name="TextBox 71">
                <a:extLst>
                  <a:ext uri="{FF2B5EF4-FFF2-40B4-BE49-F238E27FC236}">
                    <a16:creationId xmlns:a16="http://schemas.microsoft.com/office/drawing/2014/main" id="{ED45EB78-A041-86A2-6FC3-A8BF8C1DD61A}"/>
                  </a:ext>
                </a:extLst>
              </p:cNvPr>
              <p:cNvSpPr txBox="1"/>
              <p:nvPr/>
            </p:nvSpPr>
            <p:spPr>
              <a:xfrm>
                <a:off x="8300342" y="1243930"/>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73" name="TextBox 72">
                <a:extLst>
                  <a:ext uri="{FF2B5EF4-FFF2-40B4-BE49-F238E27FC236}">
                    <a16:creationId xmlns:a16="http://schemas.microsoft.com/office/drawing/2014/main" id="{9E5E719D-AA69-288E-401C-83A27287412C}"/>
                  </a:ext>
                </a:extLst>
              </p:cNvPr>
              <p:cNvSpPr txBox="1"/>
              <p:nvPr/>
            </p:nvSpPr>
            <p:spPr>
              <a:xfrm>
                <a:off x="8784476" y="1243930"/>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grpSp>
        <p:sp>
          <p:nvSpPr>
            <p:cNvPr id="42" name="TextBox 41">
              <a:extLst>
                <a:ext uri="{FF2B5EF4-FFF2-40B4-BE49-F238E27FC236}">
                  <a16:creationId xmlns:a16="http://schemas.microsoft.com/office/drawing/2014/main" id="{D98B6481-0327-20A5-B053-B967915C15E0}"/>
                </a:ext>
              </a:extLst>
            </p:cNvPr>
            <p:cNvSpPr txBox="1"/>
            <p:nvPr/>
          </p:nvSpPr>
          <p:spPr>
            <a:xfrm>
              <a:off x="9848181" y="4288544"/>
              <a:ext cx="522425"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2</a:t>
              </a:r>
            </a:p>
            <a:p>
              <a:pPr algn="ctr"/>
              <a:r>
                <a:rPr lang="en-US" dirty="0">
                  <a:latin typeface="Verdana" panose="020B0604030504040204" pitchFamily="34" charset="0"/>
                  <a:ea typeface="Verdana" panose="020B0604030504040204" pitchFamily="34" charset="0"/>
                </a:rPr>
                <a:t>5</a:t>
              </a:r>
            </a:p>
          </p:txBody>
        </p:sp>
      </p:grpSp>
    </p:spTree>
    <p:extLst>
      <p:ext uri="{BB962C8B-B14F-4D97-AF65-F5344CB8AC3E}">
        <p14:creationId xmlns:p14="http://schemas.microsoft.com/office/powerpoint/2010/main" val="2172881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7969D0A8-5DC7-2519-B36D-C27CAFFE8F12}"/>
              </a:ext>
            </a:extLst>
          </p:cNvPr>
          <p:cNvSpPr txBox="1">
            <a:spLocks/>
          </p:cNvSpPr>
          <p:nvPr/>
        </p:nvSpPr>
        <p:spPr>
          <a:xfrm>
            <a:off x="1570791" y="522560"/>
            <a:ext cx="2622582" cy="551832"/>
          </a:xfrm>
          <a:prstGeom prst="rect">
            <a:avLst/>
          </a:prstGeom>
        </p:spPr>
        <p:txBody>
          <a:bodyPr vert="horz" lIns="76200" tIns="38100" rIns="76200" bIns="3810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defTabSz="761940">
              <a:lnSpc>
                <a:spcPct val="100000"/>
              </a:lnSpc>
              <a:spcBef>
                <a:spcPts val="0"/>
              </a:spcBef>
              <a:defRPr/>
            </a:pPr>
            <a:r>
              <a:rPr lang="en-US" sz="2400" dirty="0">
                <a:solidFill>
                  <a:srgbClr val="E46C07"/>
                </a:solidFill>
                <a:latin typeface="Century Gothic"/>
              </a:rPr>
              <a:t>IQ slap down </a:t>
            </a:r>
          </a:p>
        </p:txBody>
      </p:sp>
      <p:grpSp>
        <p:nvGrpSpPr>
          <p:cNvPr id="3" name="Group 2">
            <a:extLst>
              <a:ext uri="{FF2B5EF4-FFF2-40B4-BE49-F238E27FC236}">
                <a16:creationId xmlns:a16="http://schemas.microsoft.com/office/drawing/2014/main" id="{DA2D0E80-94A8-707D-2E36-9E1C5FDFB643}"/>
              </a:ext>
            </a:extLst>
          </p:cNvPr>
          <p:cNvGrpSpPr/>
          <p:nvPr/>
        </p:nvGrpSpPr>
        <p:grpSpPr>
          <a:xfrm>
            <a:off x="1585781" y="1406148"/>
            <a:ext cx="866139" cy="1015663"/>
            <a:chOff x="1179415" y="2219371"/>
            <a:chExt cx="1976626" cy="2377834"/>
          </a:xfrm>
        </p:grpSpPr>
        <p:pic>
          <p:nvPicPr>
            <p:cNvPr id="4" name="Picture 3">
              <a:extLst>
                <a:ext uri="{FF2B5EF4-FFF2-40B4-BE49-F238E27FC236}">
                  <a16:creationId xmlns:a16="http://schemas.microsoft.com/office/drawing/2014/main" id="{B4007A48-207D-9DE9-CE52-C55AF1B0D1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415" y="2388288"/>
              <a:ext cx="1976626" cy="2172889"/>
            </a:xfrm>
            <a:prstGeom prst="rect">
              <a:avLst/>
            </a:prstGeom>
          </p:spPr>
        </p:pic>
        <p:sp>
          <p:nvSpPr>
            <p:cNvPr id="5" name="TextBox 4">
              <a:extLst>
                <a:ext uri="{FF2B5EF4-FFF2-40B4-BE49-F238E27FC236}">
                  <a16:creationId xmlns:a16="http://schemas.microsoft.com/office/drawing/2014/main" id="{B62C4AFB-976E-50D2-ECF8-F63D4D3F28AD}"/>
                </a:ext>
              </a:extLst>
            </p:cNvPr>
            <p:cNvSpPr txBox="1"/>
            <p:nvPr/>
          </p:nvSpPr>
          <p:spPr>
            <a:xfrm>
              <a:off x="1342472" y="2219371"/>
              <a:ext cx="1545092" cy="2377834"/>
            </a:xfrm>
            <a:prstGeom prst="rect">
              <a:avLst/>
            </a:prstGeom>
            <a:noFill/>
          </p:spPr>
          <p:txBody>
            <a:bodyPr wrap="square" rtlCol="0">
              <a:spAutoFit/>
            </a:bodyPr>
            <a:lstStyle/>
            <a:p>
              <a:pPr algn="ctr" defTabSz="914327" eaLnBrk="0" fontAlgn="base" hangingPunct="0">
                <a:spcBef>
                  <a:spcPct val="0"/>
                </a:spcBef>
                <a:spcAft>
                  <a:spcPct val="0"/>
                </a:spcAft>
                <a:defRPr/>
              </a:pPr>
              <a:r>
                <a:rPr lang="en-US" sz="6000" b="1" kern="0" dirty="0">
                  <a:solidFill>
                    <a:srgbClr val="044C8E"/>
                  </a:solidFill>
                  <a:latin typeface="Century Gothic"/>
                  <a:cs typeface="Calibri Light"/>
                  <a:sym typeface="Wingdings 2" panose="05020102010507070707" pitchFamily="18" charset="2"/>
                </a:rPr>
                <a:t>A</a:t>
              </a:r>
              <a:endParaRPr lang="en-US" sz="6000" b="1" kern="0" dirty="0">
                <a:solidFill>
                  <a:srgbClr val="044C8E"/>
                </a:solidFill>
                <a:latin typeface="Century Gothic"/>
                <a:cs typeface="Calibri Light"/>
              </a:endParaRPr>
            </a:p>
          </p:txBody>
        </p:sp>
      </p:grpSp>
      <p:grpSp>
        <p:nvGrpSpPr>
          <p:cNvPr id="6" name="Group 5">
            <a:extLst>
              <a:ext uri="{FF2B5EF4-FFF2-40B4-BE49-F238E27FC236}">
                <a16:creationId xmlns:a16="http://schemas.microsoft.com/office/drawing/2014/main" id="{E9A7875B-0C7A-506F-4AA7-FA679105533B}"/>
              </a:ext>
            </a:extLst>
          </p:cNvPr>
          <p:cNvGrpSpPr/>
          <p:nvPr/>
        </p:nvGrpSpPr>
        <p:grpSpPr>
          <a:xfrm>
            <a:off x="2708846" y="1406146"/>
            <a:ext cx="866139" cy="1015663"/>
            <a:chOff x="1179415" y="2219369"/>
            <a:chExt cx="1976626" cy="2377834"/>
          </a:xfrm>
        </p:grpSpPr>
        <p:pic>
          <p:nvPicPr>
            <p:cNvPr id="7" name="Picture 6">
              <a:extLst>
                <a:ext uri="{FF2B5EF4-FFF2-40B4-BE49-F238E27FC236}">
                  <a16:creationId xmlns:a16="http://schemas.microsoft.com/office/drawing/2014/main" id="{491A96AD-C6C9-518C-D34D-86B1321E87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415" y="2388288"/>
              <a:ext cx="1976626" cy="2172889"/>
            </a:xfrm>
            <a:prstGeom prst="rect">
              <a:avLst/>
            </a:prstGeom>
          </p:spPr>
        </p:pic>
        <p:sp>
          <p:nvSpPr>
            <p:cNvPr id="8" name="TextBox 7">
              <a:extLst>
                <a:ext uri="{FF2B5EF4-FFF2-40B4-BE49-F238E27FC236}">
                  <a16:creationId xmlns:a16="http://schemas.microsoft.com/office/drawing/2014/main" id="{B193AFCB-ADBB-7160-F19A-848D3DB801B3}"/>
                </a:ext>
              </a:extLst>
            </p:cNvPr>
            <p:cNvSpPr txBox="1"/>
            <p:nvPr/>
          </p:nvSpPr>
          <p:spPr>
            <a:xfrm>
              <a:off x="1342472" y="2219369"/>
              <a:ext cx="1545092" cy="2377834"/>
            </a:xfrm>
            <a:prstGeom prst="rect">
              <a:avLst/>
            </a:prstGeom>
            <a:noFill/>
          </p:spPr>
          <p:txBody>
            <a:bodyPr wrap="square" rtlCol="0">
              <a:spAutoFit/>
            </a:bodyPr>
            <a:lstStyle/>
            <a:p>
              <a:pPr algn="ctr" defTabSz="914327" eaLnBrk="0" fontAlgn="base" hangingPunct="0">
                <a:spcBef>
                  <a:spcPct val="0"/>
                </a:spcBef>
                <a:spcAft>
                  <a:spcPct val="0"/>
                </a:spcAft>
                <a:defRPr/>
              </a:pPr>
              <a:r>
                <a:rPr lang="en-US" sz="6000" b="1" kern="0" dirty="0">
                  <a:solidFill>
                    <a:srgbClr val="044C8E"/>
                  </a:solidFill>
                  <a:latin typeface="Century Gothic"/>
                  <a:cs typeface="Calibri Light"/>
                  <a:sym typeface="Wingdings 2" panose="05020102010507070707" pitchFamily="18" charset="2"/>
                </a:rPr>
                <a:t>B</a:t>
              </a:r>
              <a:endParaRPr lang="en-US" sz="6000" b="1" kern="0" dirty="0">
                <a:solidFill>
                  <a:srgbClr val="044C8E"/>
                </a:solidFill>
                <a:latin typeface="Century Gothic"/>
                <a:cs typeface="Calibri Light"/>
              </a:endParaRPr>
            </a:p>
          </p:txBody>
        </p:sp>
      </p:grpSp>
      <p:grpSp>
        <p:nvGrpSpPr>
          <p:cNvPr id="9" name="Group 8">
            <a:extLst>
              <a:ext uri="{FF2B5EF4-FFF2-40B4-BE49-F238E27FC236}">
                <a16:creationId xmlns:a16="http://schemas.microsoft.com/office/drawing/2014/main" id="{F703FE03-CE08-5903-684C-E32D461D7FA9}"/>
              </a:ext>
            </a:extLst>
          </p:cNvPr>
          <p:cNvGrpSpPr/>
          <p:nvPr/>
        </p:nvGrpSpPr>
        <p:grpSpPr>
          <a:xfrm>
            <a:off x="3831910" y="1442223"/>
            <a:ext cx="866139" cy="1015663"/>
            <a:chOff x="1179415" y="2303828"/>
            <a:chExt cx="1976626" cy="2377835"/>
          </a:xfrm>
        </p:grpSpPr>
        <p:pic>
          <p:nvPicPr>
            <p:cNvPr id="10" name="Picture 9">
              <a:extLst>
                <a:ext uri="{FF2B5EF4-FFF2-40B4-BE49-F238E27FC236}">
                  <a16:creationId xmlns:a16="http://schemas.microsoft.com/office/drawing/2014/main" id="{301D1427-895B-6211-EA30-AF2A746DC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415" y="2388288"/>
              <a:ext cx="1976626" cy="2172889"/>
            </a:xfrm>
            <a:prstGeom prst="rect">
              <a:avLst/>
            </a:prstGeom>
          </p:spPr>
        </p:pic>
        <p:sp>
          <p:nvSpPr>
            <p:cNvPr id="11" name="TextBox 10">
              <a:extLst>
                <a:ext uri="{FF2B5EF4-FFF2-40B4-BE49-F238E27FC236}">
                  <a16:creationId xmlns:a16="http://schemas.microsoft.com/office/drawing/2014/main" id="{D95F10DE-5D5E-1429-B59D-3FF73E60D04A}"/>
                </a:ext>
              </a:extLst>
            </p:cNvPr>
            <p:cNvSpPr txBox="1"/>
            <p:nvPr/>
          </p:nvSpPr>
          <p:spPr>
            <a:xfrm>
              <a:off x="1343209" y="2303828"/>
              <a:ext cx="1545092" cy="2377835"/>
            </a:xfrm>
            <a:prstGeom prst="rect">
              <a:avLst/>
            </a:prstGeom>
            <a:noFill/>
          </p:spPr>
          <p:txBody>
            <a:bodyPr wrap="square" rtlCol="0">
              <a:spAutoFit/>
            </a:bodyPr>
            <a:lstStyle/>
            <a:p>
              <a:pPr algn="ctr" defTabSz="914327" eaLnBrk="0" fontAlgn="base" hangingPunct="0">
                <a:spcBef>
                  <a:spcPct val="0"/>
                </a:spcBef>
                <a:spcAft>
                  <a:spcPct val="0"/>
                </a:spcAft>
                <a:defRPr/>
              </a:pPr>
              <a:r>
                <a:rPr lang="en-US" sz="6000" b="1" kern="0" dirty="0">
                  <a:solidFill>
                    <a:srgbClr val="044C8E"/>
                  </a:solidFill>
                  <a:latin typeface="Century Gothic"/>
                  <a:cs typeface="Calibri Light"/>
                  <a:sym typeface="Wingdings 2" panose="05020102010507070707" pitchFamily="18" charset="2"/>
                </a:rPr>
                <a:t>C</a:t>
              </a:r>
              <a:endParaRPr lang="en-US" sz="6000" b="1" kern="0" dirty="0">
                <a:solidFill>
                  <a:srgbClr val="044C8E"/>
                </a:solidFill>
                <a:latin typeface="Century Gothic"/>
                <a:cs typeface="Calibri Light"/>
              </a:endParaRPr>
            </a:p>
          </p:txBody>
        </p:sp>
      </p:grpSp>
      <p:grpSp>
        <p:nvGrpSpPr>
          <p:cNvPr id="12" name="Group 11">
            <a:extLst>
              <a:ext uri="{FF2B5EF4-FFF2-40B4-BE49-F238E27FC236}">
                <a16:creationId xmlns:a16="http://schemas.microsoft.com/office/drawing/2014/main" id="{B3CBFE6B-A163-A1CD-90B8-9E73F155CA44}"/>
              </a:ext>
            </a:extLst>
          </p:cNvPr>
          <p:cNvGrpSpPr/>
          <p:nvPr/>
        </p:nvGrpSpPr>
        <p:grpSpPr>
          <a:xfrm>
            <a:off x="4954974" y="1406145"/>
            <a:ext cx="866139" cy="1015663"/>
            <a:chOff x="1179415" y="2186943"/>
            <a:chExt cx="1976626" cy="2377835"/>
          </a:xfrm>
        </p:grpSpPr>
        <p:pic>
          <p:nvPicPr>
            <p:cNvPr id="13" name="Picture 12">
              <a:extLst>
                <a:ext uri="{FF2B5EF4-FFF2-40B4-BE49-F238E27FC236}">
                  <a16:creationId xmlns:a16="http://schemas.microsoft.com/office/drawing/2014/main" id="{E632649E-88A9-1CE2-1F75-BCF3EFACA4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415" y="2388288"/>
              <a:ext cx="1976626" cy="2172889"/>
            </a:xfrm>
            <a:prstGeom prst="rect">
              <a:avLst/>
            </a:prstGeom>
          </p:spPr>
        </p:pic>
        <p:sp>
          <p:nvSpPr>
            <p:cNvPr id="14" name="TextBox 13">
              <a:extLst>
                <a:ext uri="{FF2B5EF4-FFF2-40B4-BE49-F238E27FC236}">
                  <a16:creationId xmlns:a16="http://schemas.microsoft.com/office/drawing/2014/main" id="{E8E8C4E8-0959-F4EE-DD69-1CE951816AFB}"/>
                </a:ext>
              </a:extLst>
            </p:cNvPr>
            <p:cNvSpPr txBox="1"/>
            <p:nvPr/>
          </p:nvSpPr>
          <p:spPr>
            <a:xfrm>
              <a:off x="1343209" y="2186943"/>
              <a:ext cx="1545092" cy="2377835"/>
            </a:xfrm>
            <a:prstGeom prst="rect">
              <a:avLst/>
            </a:prstGeom>
            <a:noFill/>
          </p:spPr>
          <p:txBody>
            <a:bodyPr wrap="square" rtlCol="0">
              <a:spAutoFit/>
            </a:bodyPr>
            <a:lstStyle/>
            <a:p>
              <a:pPr algn="ctr" defTabSz="914327" eaLnBrk="0" fontAlgn="base" hangingPunct="0">
                <a:spcBef>
                  <a:spcPct val="0"/>
                </a:spcBef>
                <a:spcAft>
                  <a:spcPct val="0"/>
                </a:spcAft>
                <a:defRPr/>
              </a:pPr>
              <a:r>
                <a:rPr lang="en-US" sz="6000" b="1" kern="0" dirty="0">
                  <a:solidFill>
                    <a:srgbClr val="044C8E"/>
                  </a:solidFill>
                  <a:latin typeface="Century Gothic"/>
                  <a:cs typeface="Calibri Light"/>
                  <a:sym typeface="Wingdings 2" panose="05020102010507070707" pitchFamily="18" charset="2"/>
                </a:rPr>
                <a:t>D</a:t>
              </a:r>
              <a:endParaRPr lang="en-US" sz="6000" b="1" kern="0" dirty="0">
                <a:solidFill>
                  <a:srgbClr val="044C8E"/>
                </a:solidFill>
                <a:latin typeface="Century Gothic"/>
                <a:cs typeface="Calibri Light"/>
              </a:endParaRPr>
            </a:p>
          </p:txBody>
        </p:sp>
      </p:grpSp>
      <p:sp>
        <p:nvSpPr>
          <p:cNvPr id="15" name="Rectangle 14">
            <a:extLst>
              <a:ext uri="{FF2B5EF4-FFF2-40B4-BE49-F238E27FC236}">
                <a16:creationId xmlns:a16="http://schemas.microsoft.com/office/drawing/2014/main" id="{85F98DBF-8DAB-7D78-8CEA-B4B655A6774F}"/>
              </a:ext>
            </a:extLst>
          </p:cNvPr>
          <p:cNvSpPr/>
          <p:nvPr/>
        </p:nvSpPr>
        <p:spPr>
          <a:xfrm>
            <a:off x="1603274" y="2662402"/>
            <a:ext cx="4235331" cy="822960"/>
          </a:xfrm>
          <a:prstGeom prst="rect">
            <a:avLst/>
          </a:prstGeom>
          <a:solidFill>
            <a:srgbClr val="FF660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761940">
              <a:defRPr/>
            </a:pPr>
            <a:r>
              <a:rPr lang="en-US" sz="2400" kern="0" dirty="0">
                <a:solidFill>
                  <a:prstClr val="white"/>
                </a:solidFill>
                <a:latin typeface="Century Gothic" panose="020B0502020202020204" pitchFamily="34" charset="0"/>
                <a:cs typeface="Calibri Light" panose="020F0302020204030204" pitchFamily="34" charset="0"/>
              </a:rPr>
              <a:t>Round 1 - </a:t>
            </a:r>
            <a:r>
              <a:rPr lang="en-US" sz="2400" b="1" kern="0" dirty="0">
                <a:solidFill>
                  <a:prstClr val="white"/>
                </a:solidFill>
                <a:latin typeface="Century Gothic" panose="020B0502020202020204" pitchFamily="34" charset="0"/>
                <a:cs typeface="Calibri Light" panose="020F0302020204030204" pitchFamily="34" charset="0"/>
              </a:rPr>
              <a:t>Worst Answer</a:t>
            </a:r>
          </a:p>
        </p:txBody>
      </p:sp>
      <p:sp>
        <p:nvSpPr>
          <p:cNvPr id="16" name="Rectangle 15">
            <a:extLst>
              <a:ext uri="{FF2B5EF4-FFF2-40B4-BE49-F238E27FC236}">
                <a16:creationId xmlns:a16="http://schemas.microsoft.com/office/drawing/2014/main" id="{D452B963-CD6A-0F0B-A626-FAAF48C733D4}"/>
              </a:ext>
            </a:extLst>
          </p:cNvPr>
          <p:cNvSpPr/>
          <p:nvPr/>
        </p:nvSpPr>
        <p:spPr>
          <a:xfrm>
            <a:off x="1603274" y="3802843"/>
            <a:ext cx="4235331" cy="822960"/>
          </a:xfrm>
          <a:prstGeom prst="rect">
            <a:avLst/>
          </a:prstGeom>
          <a:solidFill>
            <a:srgbClr val="035EA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761940">
              <a:defRPr/>
            </a:pPr>
            <a:r>
              <a:rPr lang="en-US" sz="2400" kern="0" dirty="0">
                <a:solidFill>
                  <a:prstClr val="white"/>
                </a:solidFill>
                <a:latin typeface="Century Gothic" panose="020B0502020202020204" pitchFamily="34" charset="0"/>
                <a:cs typeface="Calibri Light" panose="020F0302020204030204" pitchFamily="34" charset="0"/>
              </a:rPr>
              <a:t>Round 2 - </a:t>
            </a:r>
            <a:r>
              <a:rPr lang="en-US" sz="2400" b="1" kern="0" dirty="0">
                <a:solidFill>
                  <a:prstClr val="white"/>
                </a:solidFill>
                <a:latin typeface="Century Gothic" panose="020B0502020202020204" pitchFamily="34" charset="0"/>
                <a:cs typeface="Calibri Light" panose="020F0302020204030204" pitchFamily="34" charset="0"/>
              </a:rPr>
              <a:t>Best Distractor</a:t>
            </a:r>
          </a:p>
        </p:txBody>
      </p:sp>
      <p:sp>
        <p:nvSpPr>
          <p:cNvPr id="17" name="Rectangle 16">
            <a:extLst>
              <a:ext uri="{FF2B5EF4-FFF2-40B4-BE49-F238E27FC236}">
                <a16:creationId xmlns:a16="http://schemas.microsoft.com/office/drawing/2014/main" id="{953212F4-888A-0239-2F61-0820E249E63F}"/>
              </a:ext>
            </a:extLst>
          </p:cNvPr>
          <p:cNvSpPr/>
          <p:nvPr/>
        </p:nvSpPr>
        <p:spPr>
          <a:xfrm>
            <a:off x="1618080" y="4926212"/>
            <a:ext cx="4235331" cy="822960"/>
          </a:xfrm>
          <a:prstGeom prst="rect">
            <a:avLst/>
          </a:prstGeom>
          <a:solidFill>
            <a:srgbClr val="86C44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761940">
              <a:defRPr/>
            </a:pPr>
            <a:r>
              <a:rPr lang="en-US" sz="2400" kern="0" dirty="0">
                <a:solidFill>
                  <a:prstClr val="white"/>
                </a:solidFill>
                <a:latin typeface="Century Gothic" panose="020B0502020202020204" pitchFamily="34" charset="0"/>
                <a:cs typeface="Calibri Light" panose="020F0302020204030204" pitchFamily="34" charset="0"/>
              </a:rPr>
              <a:t>Round 3 - </a:t>
            </a:r>
            <a:r>
              <a:rPr lang="en-US" sz="2400" b="1" kern="0" dirty="0">
                <a:solidFill>
                  <a:prstClr val="white"/>
                </a:solidFill>
                <a:latin typeface="Century Gothic" panose="020B0502020202020204" pitchFamily="34" charset="0"/>
                <a:cs typeface="Calibri Light" panose="020F0302020204030204" pitchFamily="34" charset="0"/>
              </a:rPr>
              <a:t>Correct Answer</a:t>
            </a:r>
          </a:p>
        </p:txBody>
      </p:sp>
      <p:grpSp>
        <p:nvGrpSpPr>
          <p:cNvPr id="21" name="Group 20">
            <a:extLst>
              <a:ext uri="{FF2B5EF4-FFF2-40B4-BE49-F238E27FC236}">
                <a16:creationId xmlns:a16="http://schemas.microsoft.com/office/drawing/2014/main" id="{79D7BD79-C3F0-2990-5F91-D22FC3760D7F}"/>
              </a:ext>
            </a:extLst>
          </p:cNvPr>
          <p:cNvGrpSpPr/>
          <p:nvPr/>
        </p:nvGrpSpPr>
        <p:grpSpPr>
          <a:xfrm>
            <a:off x="7243503" y="1670204"/>
            <a:ext cx="5409068" cy="4873752"/>
            <a:chOff x="7243503" y="1670204"/>
            <a:chExt cx="5409068" cy="4873752"/>
          </a:xfrm>
        </p:grpSpPr>
        <p:sp>
          <p:nvSpPr>
            <p:cNvPr id="22" name="Rectangle 21">
              <a:extLst>
                <a:ext uri="{FF2B5EF4-FFF2-40B4-BE49-F238E27FC236}">
                  <a16:creationId xmlns:a16="http://schemas.microsoft.com/office/drawing/2014/main" id="{342B1EDB-FB2A-2B70-70D9-5FF4B4B51366}"/>
                </a:ext>
              </a:extLst>
            </p:cNvPr>
            <p:cNvSpPr>
              <a:spLocks/>
            </p:cNvSpPr>
            <p:nvPr/>
          </p:nvSpPr>
          <p:spPr>
            <a:xfrm rot="19257167">
              <a:off x="8876871" y="2581643"/>
              <a:ext cx="2377440" cy="2377440"/>
            </a:xfrm>
            <a:prstGeom prst="rect">
              <a:avLst/>
            </a:prstGeom>
            <a:solidFill>
              <a:srgbClr val="86C44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23" name="Picture 22" descr="A close-up of a hand&#10;&#10;AI-generated content may be incorrect.">
              <a:extLst>
                <a:ext uri="{FF2B5EF4-FFF2-40B4-BE49-F238E27FC236}">
                  <a16:creationId xmlns:a16="http://schemas.microsoft.com/office/drawing/2014/main" id="{B63DF8C1-E9D7-EEDD-9446-96D5E956A2C7}"/>
                </a:ext>
              </a:extLst>
            </p:cNvPr>
            <p:cNvPicPr>
              <a:picLocks/>
            </p:cNvPicPr>
            <p:nvPr/>
          </p:nvPicPr>
          <p:blipFill>
            <a:blip r:embed="rId4">
              <a:extLst>
                <a:ext uri="{28A0092B-C50C-407E-A947-70E740481C1C}">
                  <a14:useLocalDpi xmlns:a14="http://schemas.microsoft.com/office/drawing/2010/main" val="0"/>
                </a:ext>
              </a:extLst>
            </a:blip>
            <a:srcRect r="21814"/>
            <a:stretch>
              <a:fillRect/>
            </a:stretch>
          </p:blipFill>
          <p:spPr>
            <a:xfrm rot="490243">
              <a:off x="7243503" y="1670204"/>
              <a:ext cx="5409068" cy="4873752"/>
            </a:xfrm>
            <a:prstGeom prst="rect">
              <a:avLst/>
            </a:prstGeom>
            <a:effectLst>
              <a:outerShdw blurRad="50800" dist="88900" dir="2700000" algn="tl" rotWithShape="0">
                <a:prstClr val="black">
                  <a:alpha val="30000"/>
                </a:prstClr>
              </a:outerShdw>
            </a:effectLst>
          </p:spPr>
        </p:pic>
      </p:grpSp>
    </p:spTree>
    <p:extLst>
      <p:ext uri="{BB962C8B-B14F-4D97-AF65-F5344CB8AC3E}">
        <p14:creationId xmlns:p14="http://schemas.microsoft.com/office/powerpoint/2010/main" val="350358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3"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1+#ppt_w/2"/>
                                          </p:val>
                                        </p:tav>
                                        <p:tav tm="100000">
                                          <p:val>
                                            <p:strVal val="#ppt_x"/>
                                          </p:val>
                                        </p:tav>
                                      </p:tavLst>
                                    </p:anim>
                                    <p:anim calcmode="lin" valueType="num">
                                      <p:cBhvr additive="base">
                                        <p:cTn id="37"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nodeType="clickEffect">
                                  <p:stCondLst>
                                    <p:cond delay="0"/>
                                  </p:stCondLst>
                                  <p:childTnLst>
                                    <p:animEffect transition="out" filter="dissolve">
                                      <p:cBhvr>
                                        <p:cTn id="41" dur="500"/>
                                        <p:tgtEl>
                                          <p:spTgt spid="21"/>
                                        </p:tgtEl>
                                      </p:cBhvr>
                                    </p:animEffect>
                                    <p:set>
                                      <p:cBhvr>
                                        <p:cTn id="42"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3F6D99-F233-2C40-9DB2-29F8CB2FF38A}"/>
              </a:ext>
            </a:extLst>
          </p:cNvPr>
          <p:cNvSpPr>
            <a:spLocks noGrp="1"/>
          </p:cNvSpPr>
          <p:nvPr>
            <p:ph sz="half" idx="10"/>
          </p:nvPr>
        </p:nvSpPr>
        <p:spPr>
          <a:xfrm>
            <a:off x="6609554" y="326435"/>
            <a:ext cx="5212080" cy="558884"/>
          </a:xfrm>
        </p:spPr>
        <p:txBody>
          <a:bodyPr/>
          <a:lstStyle/>
          <a:p>
            <a:r>
              <a:rPr lang="en-US" dirty="0">
                <a:solidFill>
                  <a:schemeClr val="accent4"/>
                </a:solidFill>
              </a:rPr>
              <a:t>If B is the worst answer…</a:t>
            </a:r>
          </a:p>
        </p:txBody>
      </p:sp>
      <p:sp>
        <p:nvSpPr>
          <p:cNvPr id="10" name="Rectangle 9">
            <a:extLst>
              <a:ext uri="{FF2B5EF4-FFF2-40B4-BE49-F238E27FC236}">
                <a16:creationId xmlns:a16="http://schemas.microsoft.com/office/drawing/2014/main" id="{37915CF0-CCE9-9968-941A-98484CCBA149}"/>
              </a:ext>
            </a:extLst>
          </p:cNvPr>
          <p:cNvSpPr/>
          <p:nvPr/>
        </p:nvSpPr>
        <p:spPr>
          <a:xfrm>
            <a:off x="2054174" y="5365009"/>
            <a:ext cx="3931920" cy="822313"/>
          </a:xfrm>
          <a:prstGeom prst="rect">
            <a:avLst/>
          </a:prstGeom>
          <a:solidFill>
            <a:srgbClr val="FF660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914328">
              <a:defRPr/>
            </a:pPr>
            <a:r>
              <a:rPr lang="en-US" sz="2400" kern="0" dirty="0">
                <a:solidFill>
                  <a:prstClr val="white"/>
                </a:solidFill>
                <a:latin typeface="Century Gothic" charset="0"/>
                <a:ea typeface="Century Gothic" charset="0"/>
                <a:cs typeface="Century Gothic" charset="0"/>
              </a:rPr>
              <a:t>Round 1 Worst Answer</a:t>
            </a:r>
          </a:p>
        </p:txBody>
      </p:sp>
      <p:sp>
        <p:nvSpPr>
          <p:cNvPr id="11" name="Rectangle 10">
            <a:extLst>
              <a:ext uri="{FF2B5EF4-FFF2-40B4-BE49-F238E27FC236}">
                <a16:creationId xmlns:a16="http://schemas.microsoft.com/office/drawing/2014/main" id="{A101B32D-D8B4-DF5B-E3AF-5208252E5EAF}"/>
              </a:ext>
            </a:extLst>
          </p:cNvPr>
          <p:cNvSpPr/>
          <p:nvPr/>
        </p:nvSpPr>
        <p:spPr>
          <a:xfrm>
            <a:off x="6190513" y="5365009"/>
            <a:ext cx="3931920" cy="822313"/>
          </a:xfrm>
          <a:prstGeom prst="rect">
            <a:avLst/>
          </a:prstGeom>
          <a:solidFill>
            <a:srgbClr val="FF660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914328">
              <a:defRPr/>
            </a:pPr>
            <a:r>
              <a:rPr lang="en-US" sz="2400" kern="0" dirty="0">
                <a:solidFill>
                  <a:prstClr val="white"/>
                </a:solidFill>
                <a:latin typeface="Century Gothic" charset="0"/>
                <a:ea typeface="Century Gothic" charset="0"/>
                <a:cs typeface="Century Gothic" charset="0"/>
              </a:rPr>
              <a:t>1-2-3 Slap Down</a:t>
            </a:r>
          </a:p>
        </p:txBody>
      </p:sp>
      <p:grpSp>
        <p:nvGrpSpPr>
          <p:cNvPr id="2" name="Group 1">
            <a:extLst>
              <a:ext uri="{FF2B5EF4-FFF2-40B4-BE49-F238E27FC236}">
                <a16:creationId xmlns:a16="http://schemas.microsoft.com/office/drawing/2014/main" id="{FE0E15FC-7D3B-51F2-81E6-25EA56ED8F44}"/>
              </a:ext>
            </a:extLst>
          </p:cNvPr>
          <p:cNvGrpSpPr>
            <a:grpSpLocks noChangeAspect="1"/>
          </p:cNvGrpSpPr>
          <p:nvPr/>
        </p:nvGrpSpPr>
        <p:grpSpPr>
          <a:xfrm>
            <a:off x="9983985" y="3996289"/>
            <a:ext cx="2492361" cy="2521407"/>
            <a:chOff x="7246505" y="1628176"/>
            <a:chExt cx="4817608" cy="4873752"/>
          </a:xfrm>
        </p:grpSpPr>
        <p:sp>
          <p:nvSpPr>
            <p:cNvPr id="12" name="Rectangle 11">
              <a:extLst>
                <a:ext uri="{FF2B5EF4-FFF2-40B4-BE49-F238E27FC236}">
                  <a16:creationId xmlns:a16="http://schemas.microsoft.com/office/drawing/2014/main" id="{010D2F81-47ED-8056-76E9-31B4FE44A200}"/>
                </a:ext>
              </a:extLst>
            </p:cNvPr>
            <p:cNvSpPr>
              <a:spLocks/>
            </p:cNvSpPr>
            <p:nvPr/>
          </p:nvSpPr>
          <p:spPr>
            <a:xfrm rot="19257167">
              <a:off x="8577300" y="2581644"/>
              <a:ext cx="2377441" cy="2377441"/>
            </a:xfrm>
            <a:prstGeom prst="rect">
              <a:avLst/>
            </a:prstGeom>
            <a:solidFill>
              <a:srgbClr val="86C44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13" name="Picture 12" descr="A close-up of a hand&#10;&#10;AI-generated content may be incorrect.">
              <a:extLst>
                <a:ext uri="{FF2B5EF4-FFF2-40B4-BE49-F238E27FC236}">
                  <a16:creationId xmlns:a16="http://schemas.microsoft.com/office/drawing/2014/main" id="{89CD7203-5D6B-24B2-41A0-1E55DE60D5D0}"/>
                </a:ext>
              </a:extLst>
            </p:cNvPr>
            <p:cNvPicPr>
              <a:picLocks/>
            </p:cNvPicPr>
            <p:nvPr/>
          </p:nvPicPr>
          <p:blipFill>
            <a:blip r:embed="rId3">
              <a:extLst>
                <a:ext uri="{28A0092B-C50C-407E-A947-70E740481C1C}">
                  <a14:useLocalDpi xmlns:a14="http://schemas.microsoft.com/office/drawing/2010/main" val="0"/>
                </a:ext>
              </a:extLst>
            </a:blip>
            <a:srcRect r="30363"/>
            <a:stretch>
              <a:fillRect/>
            </a:stretch>
          </p:blipFill>
          <p:spPr>
            <a:xfrm rot="490243">
              <a:off x="7246505" y="1628176"/>
              <a:ext cx="4817608" cy="4873752"/>
            </a:xfrm>
            <a:prstGeom prst="rect">
              <a:avLst/>
            </a:prstGeom>
            <a:effectLst>
              <a:outerShdw blurRad="50800" dist="88900" dir="2700000" algn="tl" rotWithShape="0">
                <a:prstClr val="black">
                  <a:alpha val="30000"/>
                </a:prstClr>
              </a:outerShdw>
            </a:effectLst>
          </p:spPr>
        </p:pic>
      </p:grpSp>
      <p:grpSp>
        <p:nvGrpSpPr>
          <p:cNvPr id="45" name="Group 44">
            <a:extLst>
              <a:ext uri="{FF2B5EF4-FFF2-40B4-BE49-F238E27FC236}">
                <a16:creationId xmlns:a16="http://schemas.microsoft.com/office/drawing/2014/main" id="{953E3B2A-5C8F-46B4-E66A-7E3C7041E7BD}"/>
              </a:ext>
            </a:extLst>
          </p:cNvPr>
          <p:cNvGrpSpPr/>
          <p:nvPr/>
        </p:nvGrpSpPr>
        <p:grpSpPr>
          <a:xfrm>
            <a:off x="6864212" y="1345737"/>
            <a:ext cx="4477522" cy="2585323"/>
            <a:chOff x="-5329065" y="3381173"/>
            <a:chExt cx="4477522" cy="2585323"/>
          </a:xfrm>
        </p:grpSpPr>
        <p:sp>
          <p:nvSpPr>
            <p:cNvPr id="46" name="TextBox 45">
              <a:extLst>
                <a:ext uri="{FF2B5EF4-FFF2-40B4-BE49-F238E27FC236}">
                  <a16:creationId xmlns:a16="http://schemas.microsoft.com/office/drawing/2014/main" id="{3F47C279-6CA4-175D-4695-AB201E9E85B6}"/>
                </a:ext>
              </a:extLst>
            </p:cNvPr>
            <p:cNvSpPr txBox="1"/>
            <p:nvPr/>
          </p:nvSpPr>
          <p:spPr>
            <a:xfrm>
              <a:off x="-5329065" y="3381173"/>
              <a:ext cx="4477522" cy="2585323"/>
            </a:xfrm>
            <a:prstGeom prst="rect">
              <a:avLst/>
            </a:prstGeom>
            <a:noFill/>
            <a:ln w="28575">
              <a:solidFill>
                <a:schemeClr val="bg1">
                  <a:lumMod val="75000"/>
                </a:schemeClr>
              </a:solidFill>
              <a:prstDash val="dash"/>
            </a:ln>
          </p:spPr>
          <p:txBody>
            <a:bodyPr wrap="square" rtlCol="0">
              <a:spAutoFit/>
            </a:bodyPr>
            <a:lstStyle/>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p:txBody>
        </p:sp>
        <p:sp>
          <p:nvSpPr>
            <p:cNvPr id="47" name="Rectangle 46">
              <a:extLst>
                <a:ext uri="{FF2B5EF4-FFF2-40B4-BE49-F238E27FC236}">
                  <a16:creationId xmlns:a16="http://schemas.microsoft.com/office/drawing/2014/main" id="{FC3CD74B-2801-33B5-3BBE-FE2BF315A7F6}"/>
                </a:ext>
              </a:extLst>
            </p:cNvPr>
            <p:cNvSpPr/>
            <p:nvPr/>
          </p:nvSpPr>
          <p:spPr>
            <a:xfrm>
              <a:off x="-5050615" y="3435448"/>
              <a:ext cx="408215" cy="251460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8" name="Rectangle 47">
              <a:extLst>
                <a:ext uri="{FF2B5EF4-FFF2-40B4-BE49-F238E27FC236}">
                  <a16:creationId xmlns:a16="http://schemas.microsoft.com/office/drawing/2014/main" id="{D401C442-692C-ABDB-C9CA-AC3411E0EA94}"/>
                </a:ext>
              </a:extLst>
            </p:cNvPr>
            <p:cNvSpPr/>
            <p:nvPr/>
          </p:nvSpPr>
          <p:spPr>
            <a:xfrm>
              <a:off x="-4548871" y="3435448"/>
              <a:ext cx="408215" cy="251460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9" name="Rectangle 48">
              <a:extLst>
                <a:ext uri="{FF2B5EF4-FFF2-40B4-BE49-F238E27FC236}">
                  <a16:creationId xmlns:a16="http://schemas.microsoft.com/office/drawing/2014/main" id="{177F2D3D-C900-79BB-0B97-4D4B1A470FCD}"/>
                </a:ext>
              </a:extLst>
            </p:cNvPr>
            <p:cNvSpPr/>
            <p:nvPr/>
          </p:nvSpPr>
          <p:spPr>
            <a:xfrm>
              <a:off x="-4039963" y="3435448"/>
              <a:ext cx="408215" cy="251460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0" name="Rectangle 49">
              <a:extLst>
                <a:ext uri="{FF2B5EF4-FFF2-40B4-BE49-F238E27FC236}">
                  <a16:creationId xmlns:a16="http://schemas.microsoft.com/office/drawing/2014/main" id="{1676D481-72BE-386E-2682-6F64359CFFD6}"/>
                </a:ext>
              </a:extLst>
            </p:cNvPr>
            <p:cNvSpPr/>
            <p:nvPr/>
          </p:nvSpPr>
          <p:spPr>
            <a:xfrm>
              <a:off x="-3504416" y="3435446"/>
              <a:ext cx="408215" cy="2514600"/>
            </a:xfrm>
            <a:prstGeom prst="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1" name="Rectangle 50">
              <a:extLst>
                <a:ext uri="{FF2B5EF4-FFF2-40B4-BE49-F238E27FC236}">
                  <a16:creationId xmlns:a16="http://schemas.microsoft.com/office/drawing/2014/main" id="{C12ECEC4-4A02-37CE-7F0C-76EDB72A6279}"/>
                </a:ext>
              </a:extLst>
            </p:cNvPr>
            <p:cNvSpPr/>
            <p:nvPr/>
          </p:nvSpPr>
          <p:spPr>
            <a:xfrm>
              <a:off x="-3002672" y="3435446"/>
              <a:ext cx="408215" cy="2514600"/>
            </a:xfrm>
            <a:prstGeom prst="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2" name="Rectangle 51">
              <a:extLst>
                <a:ext uri="{FF2B5EF4-FFF2-40B4-BE49-F238E27FC236}">
                  <a16:creationId xmlns:a16="http://schemas.microsoft.com/office/drawing/2014/main" id="{030C8B9C-4285-2A9C-9E73-C018D24FF504}"/>
                </a:ext>
              </a:extLst>
            </p:cNvPr>
            <p:cNvSpPr/>
            <p:nvPr/>
          </p:nvSpPr>
          <p:spPr>
            <a:xfrm>
              <a:off x="-2022171" y="3435446"/>
              <a:ext cx="408215"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3" name="Rectangle 52">
              <a:extLst>
                <a:ext uri="{FF2B5EF4-FFF2-40B4-BE49-F238E27FC236}">
                  <a16:creationId xmlns:a16="http://schemas.microsoft.com/office/drawing/2014/main" id="{708398D9-B0E0-BAFC-6A1F-BA5E0ED8A00A}"/>
                </a:ext>
              </a:extLst>
            </p:cNvPr>
            <p:cNvSpPr/>
            <p:nvPr/>
          </p:nvSpPr>
          <p:spPr>
            <a:xfrm>
              <a:off x="-1532947" y="3438711"/>
              <a:ext cx="408215"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4" name="Rectangle 53">
              <a:extLst>
                <a:ext uri="{FF2B5EF4-FFF2-40B4-BE49-F238E27FC236}">
                  <a16:creationId xmlns:a16="http://schemas.microsoft.com/office/drawing/2014/main" id="{CF96050B-A43D-FE94-A659-C6DEB77A69BC}"/>
                </a:ext>
              </a:extLst>
            </p:cNvPr>
            <p:cNvSpPr/>
            <p:nvPr/>
          </p:nvSpPr>
          <p:spPr>
            <a:xfrm>
              <a:off x="-2022171" y="3953358"/>
              <a:ext cx="408215"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5" name="Rectangle 54">
              <a:extLst>
                <a:ext uri="{FF2B5EF4-FFF2-40B4-BE49-F238E27FC236}">
                  <a16:creationId xmlns:a16="http://schemas.microsoft.com/office/drawing/2014/main" id="{86D82DF6-D98F-EF05-F129-0BABAABC8C7A}"/>
                </a:ext>
              </a:extLst>
            </p:cNvPr>
            <p:cNvSpPr/>
            <p:nvPr/>
          </p:nvSpPr>
          <p:spPr>
            <a:xfrm>
              <a:off x="-1532947" y="3956623"/>
              <a:ext cx="408215"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6" name="TextBox 55">
              <a:extLst>
                <a:ext uri="{FF2B5EF4-FFF2-40B4-BE49-F238E27FC236}">
                  <a16:creationId xmlns:a16="http://schemas.microsoft.com/office/drawing/2014/main" id="{4B90EE19-69B6-5F93-7024-0959BE03E03C}"/>
                </a:ext>
              </a:extLst>
            </p:cNvPr>
            <p:cNvSpPr txBox="1"/>
            <p:nvPr/>
          </p:nvSpPr>
          <p:spPr>
            <a:xfrm>
              <a:off x="-2556801" y="3872169"/>
              <a:ext cx="508908" cy="461665"/>
            </a:xfrm>
            <a:prstGeom prst="rect">
              <a:avLst/>
            </a:prstGeom>
            <a:noFill/>
          </p:spPr>
          <p:txBody>
            <a:bodyPr wrap="square" rtlCol="0">
              <a:spAutoFit/>
            </a:bodyPr>
            <a:lstStyle/>
            <a:p>
              <a:pPr algn="ctr"/>
              <a:r>
                <a:rPr lang="en-US" sz="2400" dirty="0">
                  <a:latin typeface="Verdana" panose="020B0604030504040204" pitchFamily="34" charset="0"/>
                  <a:ea typeface="Verdana" panose="020B0604030504040204" pitchFamily="34" charset="0"/>
                </a:rPr>
                <a:t>=</a:t>
              </a:r>
            </a:p>
          </p:txBody>
        </p:sp>
        <p:sp>
          <p:nvSpPr>
            <p:cNvPr id="57" name="TextBox 56">
              <a:extLst>
                <a:ext uri="{FF2B5EF4-FFF2-40B4-BE49-F238E27FC236}">
                  <a16:creationId xmlns:a16="http://schemas.microsoft.com/office/drawing/2014/main" id="{7AC9E220-CD85-2275-6A1A-287C7F830223}"/>
                </a:ext>
              </a:extLst>
            </p:cNvPr>
            <p:cNvSpPr txBox="1"/>
            <p:nvPr/>
          </p:nvSpPr>
          <p:spPr>
            <a:xfrm>
              <a:off x="-5095650" y="3995506"/>
              <a:ext cx="508908"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a:t>
              </a: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58" name="TextBox 57">
              <a:extLst>
                <a:ext uri="{FF2B5EF4-FFF2-40B4-BE49-F238E27FC236}">
                  <a16:creationId xmlns:a16="http://schemas.microsoft.com/office/drawing/2014/main" id="{39A747C7-CB46-98E5-EE2B-F0BE107666F4}"/>
                </a:ext>
              </a:extLst>
            </p:cNvPr>
            <p:cNvSpPr txBox="1"/>
            <p:nvPr/>
          </p:nvSpPr>
          <p:spPr>
            <a:xfrm>
              <a:off x="-4595102" y="3995506"/>
              <a:ext cx="508908"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a:t>
              </a: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59" name="TextBox 58">
              <a:extLst>
                <a:ext uri="{FF2B5EF4-FFF2-40B4-BE49-F238E27FC236}">
                  <a16:creationId xmlns:a16="http://schemas.microsoft.com/office/drawing/2014/main" id="{7F1A080A-EB89-C0EA-63E9-994A15070316}"/>
                </a:ext>
              </a:extLst>
            </p:cNvPr>
            <p:cNvSpPr txBox="1"/>
            <p:nvPr/>
          </p:nvSpPr>
          <p:spPr>
            <a:xfrm>
              <a:off x="-4094553" y="3995506"/>
              <a:ext cx="508908"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a:t>
              </a: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60" name="TextBox 59">
              <a:extLst>
                <a:ext uri="{FF2B5EF4-FFF2-40B4-BE49-F238E27FC236}">
                  <a16:creationId xmlns:a16="http://schemas.microsoft.com/office/drawing/2014/main" id="{826525DE-419C-781B-2EC8-B32D4BA3B093}"/>
                </a:ext>
              </a:extLst>
            </p:cNvPr>
            <p:cNvSpPr txBox="1"/>
            <p:nvPr/>
          </p:nvSpPr>
          <p:spPr>
            <a:xfrm>
              <a:off x="-2053021" y="3451607"/>
              <a:ext cx="508908"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61" name="TextBox 60">
              <a:extLst>
                <a:ext uri="{FF2B5EF4-FFF2-40B4-BE49-F238E27FC236}">
                  <a16:creationId xmlns:a16="http://schemas.microsoft.com/office/drawing/2014/main" id="{CDC6DFEA-40D5-DC30-671D-2C5B4A685E5D}"/>
                </a:ext>
              </a:extLst>
            </p:cNvPr>
            <p:cNvSpPr txBox="1"/>
            <p:nvPr/>
          </p:nvSpPr>
          <p:spPr>
            <a:xfrm>
              <a:off x="-1568802" y="3451607"/>
              <a:ext cx="508908"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62" name="TextBox 61">
              <a:extLst>
                <a:ext uri="{FF2B5EF4-FFF2-40B4-BE49-F238E27FC236}">
                  <a16:creationId xmlns:a16="http://schemas.microsoft.com/office/drawing/2014/main" id="{95023243-1CEA-6DB8-5F10-601FE04B2EA8}"/>
                </a:ext>
              </a:extLst>
            </p:cNvPr>
            <p:cNvSpPr txBox="1"/>
            <p:nvPr/>
          </p:nvSpPr>
          <p:spPr>
            <a:xfrm>
              <a:off x="-2045813" y="3964502"/>
              <a:ext cx="508908"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63" name="TextBox 62">
              <a:extLst>
                <a:ext uri="{FF2B5EF4-FFF2-40B4-BE49-F238E27FC236}">
                  <a16:creationId xmlns:a16="http://schemas.microsoft.com/office/drawing/2014/main" id="{14944550-5D5A-F8AD-7B7E-52E0EBC26633}"/>
                </a:ext>
              </a:extLst>
            </p:cNvPr>
            <p:cNvSpPr txBox="1"/>
            <p:nvPr/>
          </p:nvSpPr>
          <p:spPr>
            <a:xfrm>
              <a:off x="-1561594" y="3964502"/>
              <a:ext cx="508908"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64" name="Rectangle 63">
              <a:extLst>
                <a:ext uri="{FF2B5EF4-FFF2-40B4-BE49-F238E27FC236}">
                  <a16:creationId xmlns:a16="http://schemas.microsoft.com/office/drawing/2014/main" id="{29DB406F-1DC3-7989-C2D2-C59282FD4345}"/>
                </a:ext>
              </a:extLst>
            </p:cNvPr>
            <p:cNvSpPr/>
            <p:nvPr/>
          </p:nvSpPr>
          <p:spPr>
            <a:xfrm>
              <a:off x="-2016698" y="4454332"/>
              <a:ext cx="408215"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5" name="Rectangle 64">
              <a:extLst>
                <a:ext uri="{FF2B5EF4-FFF2-40B4-BE49-F238E27FC236}">
                  <a16:creationId xmlns:a16="http://schemas.microsoft.com/office/drawing/2014/main" id="{CAF49338-9609-778C-4D0C-F4B806861ABC}"/>
                </a:ext>
              </a:extLst>
            </p:cNvPr>
            <p:cNvSpPr/>
            <p:nvPr/>
          </p:nvSpPr>
          <p:spPr>
            <a:xfrm>
              <a:off x="-1527474" y="4457597"/>
              <a:ext cx="408215"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6" name="Rectangle 65">
              <a:extLst>
                <a:ext uri="{FF2B5EF4-FFF2-40B4-BE49-F238E27FC236}">
                  <a16:creationId xmlns:a16="http://schemas.microsoft.com/office/drawing/2014/main" id="{7E85D4CC-1466-CB0A-7DB8-5F2BADEAC2BE}"/>
                </a:ext>
              </a:extLst>
            </p:cNvPr>
            <p:cNvSpPr/>
            <p:nvPr/>
          </p:nvSpPr>
          <p:spPr>
            <a:xfrm>
              <a:off x="-2016698" y="4972244"/>
              <a:ext cx="408215"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7" name="Rectangle 66">
              <a:extLst>
                <a:ext uri="{FF2B5EF4-FFF2-40B4-BE49-F238E27FC236}">
                  <a16:creationId xmlns:a16="http://schemas.microsoft.com/office/drawing/2014/main" id="{1C410819-F9BA-A9B2-C010-228E468093CF}"/>
                </a:ext>
              </a:extLst>
            </p:cNvPr>
            <p:cNvSpPr/>
            <p:nvPr/>
          </p:nvSpPr>
          <p:spPr>
            <a:xfrm>
              <a:off x="-1527474" y="4975509"/>
              <a:ext cx="408215"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8" name="TextBox 67">
              <a:extLst>
                <a:ext uri="{FF2B5EF4-FFF2-40B4-BE49-F238E27FC236}">
                  <a16:creationId xmlns:a16="http://schemas.microsoft.com/office/drawing/2014/main" id="{813740E5-C51F-ADCE-07B5-47214AE0C02D}"/>
                </a:ext>
              </a:extLst>
            </p:cNvPr>
            <p:cNvSpPr txBox="1"/>
            <p:nvPr/>
          </p:nvSpPr>
          <p:spPr>
            <a:xfrm>
              <a:off x="-2047548" y="4470493"/>
              <a:ext cx="508908"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69" name="TextBox 68">
              <a:extLst>
                <a:ext uri="{FF2B5EF4-FFF2-40B4-BE49-F238E27FC236}">
                  <a16:creationId xmlns:a16="http://schemas.microsoft.com/office/drawing/2014/main" id="{B8A2C173-8C85-BEE9-9FC4-2E0598B1C822}"/>
                </a:ext>
              </a:extLst>
            </p:cNvPr>
            <p:cNvSpPr txBox="1"/>
            <p:nvPr/>
          </p:nvSpPr>
          <p:spPr>
            <a:xfrm>
              <a:off x="-1563329" y="4470493"/>
              <a:ext cx="508908"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70" name="TextBox 69">
              <a:extLst>
                <a:ext uri="{FF2B5EF4-FFF2-40B4-BE49-F238E27FC236}">
                  <a16:creationId xmlns:a16="http://schemas.microsoft.com/office/drawing/2014/main" id="{54B009DA-A12B-1D8C-A30A-5E00CD6A6877}"/>
                </a:ext>
              </a:extLst>
            </p:cNvPr>
            <p:cNvSpPr txBox="1"/>
            <p:nvPr/>
          </p:nvSpPr>
          <p:spPr>
            <a:xfrm>
              <a:off x="-2040340" y="4983388"/>
              <a:ext cx="508908"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71" name="TextBox 70">
              <a:extLst>
                <a:ext uri="{FF2B5EF4-FFF2-40B4-BE49-F238E27FC236}">
                  <a16:creationId xmlns:a16="http://schemas.microsoft.com/office/drawing/2014/main" id="{F92FCDB9-3D56-A04F-74B4-CF6A7E607928}"/>
                </a:ext>
              </a:extLst>
            </p:cNvPr>
            <p:cNvSpPr txBox="1"/>
            <p:nvPr/>
          </p:nvSpPr>
          <p:spPr>
            <a:xfrm>
              <a:off x="-1556121" y="4983388"/>
              <a:ext cx="508908"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72" name="Rectangle 71">
              <a:extLst>
                <a:ext uri="{FF2B5EF4-FFF2-40B4-BE49-F238E27FC236}">
                  <a16:creationId xmlns:a16="http://schemas.microsoft.com/office/drawing/2014/main" id="{9F66C37D-4BE4-36EC-F6FE-5A06F15C1DB2}"/>
                </a:ext>
              </a:extLst>
            </p:cNvPr>
            <p:cNvSpPr/>
            <p:nvPr/>
          </p:nvSpPr>
          <p:spPr>
            <a:xfrm>
              <a:off x="-2010114" y="5485139"/>
              <a:ext cx="408215"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73" name="Rectangle 72">
              <a:extLst>
                <a:ext uri="{FF2B5EF4-FFF2-40B4-BE49-F238E27FC236}">
                  <a16:creationId xmlns:a16="http://schemas.microsoft.com/office/drawing/2014/main" id="{13C36D0F-7BFB-503D-2316-CB3F677CD7FD}"/>
                </a:ext>
              </a:extLst>
            </p:cNvPr>
            <p:cNvSpPr/>
            <p:nvPr/>
          </p:nvSpPr>
          <p:spPr>
            <a:xfrm>
              <a:off x="-1520890" y="5488404"/>
              <a:ext cx="408215"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74" name="TextBox 73">
              <a:extLst>
                <a:ext uri="{FF2B5EF4-FFF2-40B4-BE49-F238E27FC236}">
                  <a16:creationId xmlns:a16="http://schemas.microsoft.com/office/drawing/2014/main" id="{13D7E18C-2476-7528-90BC-B9D2FD5DD355}"/>
                </a:ext>
              </a:extLst>
            </p:cNvPr>
            <p:cNvSpPr txBox="1"/>
            <p:nvPr/>
          </p:nvSpPr>
          <p:spPr>
            <a:xfrm>
              <a:off x="-2033756" y="5496283"/>
              <a:ext cx="508908"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75" name="TextBox 74">
              <a:extLst>
                <a:ext uri="{FF2B5EF4-FFF2-40B4-BE49-F238E27FC236}">
                  <a16:creationId xmlns:a16="http://schemas.microsoft.com/office/drawing/2014/main" id="{EB8DF6BC-7C4D-07CF-C15B-7F9E959D0554}"/>
                </a:ext>
              </a:extLst>
            </p:cNvPr>
            <p:cNvSpPr txBox="1"/>
            <p:nvPr/>
          </p:nvSpPr>
          <p:spPr>
            <a:xfrm>
              <a:off x="-1549537" y="5496283"/>
              <a:ext cx="508908"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76" name="TextBox 75">
              <a:extLst>
                <a:ext uri="{FF2B5EF4-FFF2-40B4-BE49-F238E27FC236}">
                  <a16:creationId xmlns:a16="http://schemas.microsoft.com/office/drawing/2014/main" id="{E5EF22A6-E7DB-0C89-A546-2B6609E10EF3}"/>
                </a:ext>
              </a:extLst>
            </p:cNvPr>
            <p:cNvSpPr txBox="1"/>
            <p:nvPr/>
          </p:nvSpPr>
          <p:spPr>
            <a:xfrm>
              <a:off x="-3562003" y="4005978"/>
              <a:ext cx="508908" cy="369332"/>
            </a:xfrm>
            <a:prstGeom prst="rect">
              <a:avLst/>
            </a:prstGeom>
            <a:noFill/>
          </p:spPr>
          <p:txBody>
            <a:bodyPr wrap="square" rtlCol="0">
              <a:spAutoFit/>
            </a:bodyPr>
            <a:lstStyle/>
            <a:p>
              <a:pPr algn="ctr"/>
              <a:r>
                <a:rPr lang="en-US" i="1" dirty="0">
                  <a:solidFill>
                    <a:schemeClr val="accent4"/>
                  </a:solidFill>
                  <a:latin typeface="Verdana" panose="020B0604030504040204" pitchFamily="34" charset="0"/>
                  <a:ea typeface="Verdana" panose="020B0604030504040204" pitchFamily="34" charset="0"/>
                </a:rPr>
                <a:t>x</a:t>
              </a:r>
              <a:endParaRPr lang="en-US" dirty="0">
                <a:solidFill>
                  <a:schemeClr val="accent4"/>
                </a:solidFill>
                <a:latin typeface="Verdana" panose="020B0604030504040204" pitchFamily="34" charset="0"/>
                <a:ea typeface="Verdana" panose="020B0604030504040204" pitchFamily="34" charset="0"/>
              </a:endParaRPr>
            </a:p>
          </p:txBody>
        </p:sp>
        <p:sp>
          <p:nvSpPr>
            <p:cNvPr id="77" name="TextBox 76">
              <a:extLst>
                <a:ext uri="{FF2B5EF4-FFF2-40B4-BE49-F238E27FC236}">
                  <a16:creationId xmlns:a16="http://schemas.microsoft.com/office/drawing/2014/main" id="{62AEEEEF-FD80-10CA-4A8B-BF01659D6A4A}"/>
                </a:ext>
              </a:extLst>
            </p:cNvPr>
            <p:cNvSpPr txBox="1"/>
            <p:nvPr/>
          </p:nvSpPr>
          <p:spPr>
            <a:xfrm>
              <a:off x="-3061454" y="4005978"/>
              <a:ext cx="508908" cy="369332"/>
            </a:xfrm>
            <a:prstGeom prst="rect">
              <a:avLst/>
            </a:prstGeom>
            <a:noFill/>
          </p:spPr>
          <p:txBody>
            <a:bodyPr wrap="square" rtlCol="0">
              <a:spAutoFit/>
            </a:bodyPr>
            <a:lstStyle/>
            <a:p>
              <a:pPr algn="ctr"/>
              <a:r>
                <a:rPr lang="en-US" i="1" dirty="0">
                  <a:solidFill>
                    <a:schemeClr val="accent4"/>
                  </a:solidFill>
                  <a:latin typeface="Verdana" panose="020B0604030504040204" pitchFamily="34" charset="0"/>
                  <a:ea typeface="Verdana" panose="020B0604030504040204" pitchFamily="34" charset="0"/>
                </a:rPr>
                <a:t>x</a:t>
              </a:r>
              <a:endParaRPr lang="en-US" dirty="0">
                <a:solidFill>
                  <a:schemeClr val="accent4"/>
                </a:solidFill>
                <a:latin typeface="Verdana" panose="020B0604030504040204" pitchFamily="34" charset="0"/>
                <a:ea typeface="Verdana" panose="020B0604030504040204" pitchFamily="34" charset="0"/>
              </a:endParaRPr>
            </a:p>
          </p:txBody>
        </p:sp>
      </p:grpSp>
      <p:grpSp>
        <p:nvGrpSpPr>
          <p:cNvPr id="78" name="Group 77">
            <a:extLst>
              <a:ext uri="{FF2B5EF4-FFF2-40B4-BE49-F238E27FC236}">
                <a16:creationId xmlns:a16="http://schemas.microsoft.com/office/drawing/2014/main" id="{6E292592-D42D-47FB-67F1-47763A4FF704}"/>
              </a:ext>
            </a:extLst>
          </p:cNvPr>
          <p:cNvGrpSpPr/>
          <p:nvPr/>
        </p:nvGrpSpPr>
        <p:grpSpPr>
          <a:xfrm>
            <a:off x="6870239" y="1333053"/>
            <a:ext cx="4477522" cy="2585323"/>
            <a:chOff x="-5329065" y="3381173"/>
            <a:chExt cx="4477522" cy="2585323"/>
          </a:xfrm>
        </p:grpSpPr>
        <p:sp>
          <p:nvSpPr>
            <p:cNvPr id="79" name="TextBox 78">
              <a:extLst>
                <a:ext uri="{FF2B5EF4-FFF2-40B4-BE49-F238E27FC236}">
                  <a16:creationId xmlns:a16="http://schemas.microsoft.com/office/drawing/2014/main" id="{E6E147EA-60FB-17CC-5840-16599BBC3CB7}"/>
                </a:ext>
              </a:extLst>
            </p:cNvPr>
            <p:cNvSpPr txBox="1"/>
            <p:nvPr/>
          </p:nvSpPr>
          <p:spPr>
            <a:xfrm>
              <a:off x="-5329065" y="3381173"/>
              <a:ext cx="4477522" cy="2585323"/>
            </a:xfrm>
            <a:prstGeom prst="rect">
              <a:avLst/>
            </a:prstGeom>
            <a:solidFill>
              <a:schemeClr val="bg1"/>
            </a:solidFill>
            <a:ln w="28575">
              <a:solidFill>
                <a:schemeClr val="bg1">
                  <a:lumMod val="75000"/>
                </a:schemeClr>
              </a:solidFill>
              <a:prstDash val="dash"/>
            </a:ln>
          </p:spPr>
          <p:txBody>
            <a:bodyPr wrap="square" rtlCol="0">
              <a:spAutoFit/>
            </a:bodyPr>
            <a:lstStyle/>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p:txBody>
        </p:sp>
        <p:sp>
          <p:nvSpPr>
            <p:cNvPr id="80" name="Rectangle 79">
              <a:extLst>
                <a:ext uri="{FF2B5EF4-FFF2-40B4-BE49-F238E27FC236}">
                  <a16:creationId xmlns:a16="http://schemas.microsoft.com/office/drawing/2014/main" id="{A14136A7-61BF-26EA-08F6-D8AA000AB598}"/>
                </a:ext>
              </a:extLst>
            </p:cNvPr>
            <p:cNvSpPr/>
            <p:nvPr/>
          </p:nvSpPr>
          <p:spPr>
            <a:xfrm>
              <a:off x="-5050615" y="3435448"/>
              <a:ext cx="408215" cy="251460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1" name="Rectangle 80">
              <a:extLst>
                <a:ext uri="{FF2B5EF4-FFF2-40B4-BE49-F238E27FC236}">
                  <a16:creationId xmlns:a16="http://schemas.microsoft.com/office/drawing/2014/main" id="{88248CCA-78CA-E101-4AB9-452ED3C03042}"/>
                </a:ext>
              </a:extLst>
            </p:cNvPr>
            <p:cNvSpPr/>
            <p:nvPr/>
          </p:nvSpPr>
          <p:spPr>
            <a:xfrm>
              <a:off x="-4548871" y="3435448"/>
              <a:ext cx="408215" cy="251460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2" name="Rectangle 81">
              <a:extLst>
                <a:ext uri="{FF2B5EF4-FFF2-40B4-BE49-F238E27FC236}">
                  <a16:creationId xmlns:a16="http://schemas.microsoft.com/office/drawing/2014/main" id="{F0634901-E47A-EBBA-3D50-9D647B9CE50B}"/>
                </a:ext>
              </a:extLst>
            </p:cNvPr>
            <p:cNvSpPr/>
            <p:nvPr/>
          </p:nvSpPr>
          <p:spPr>
            <a:xfrm>
              <a:off x="-4039963" y="3435448"/>
              <a:ext cx="408215" cy="251460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3" name="Rectangle 82">
              <a:extLst>
                <a:ext uri="{FF2B5EF4-FFF2-40B4-BE49-F238E27FC236}">
                  <a16:creationId xmlns:a16="http://schemas.microsoft.com/office/drawing/2014/main" id="{EF6D55EB-FC47-E34B-A142-6D2CD7CFC476}"/>
                </a:ext>
              </a:extLst>
            </p:cNvPr>
            <p:cNvSpPr/>
            <p:nvPr/>
          </p:nvSpPr>
          <p:spPr>
            <a:xfrm>
              <a:off x="-3504416" y="3435446"/>
              <a:ext cx="408215" cy="251460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4" name="Rectangle 83">
              <a:extLst>
                <a:ext uri="{FF2B5EF4-FFF2-40B4-BE49-F238E27FC236}">
                  <a16:creationId xmlns:a16="http://schemas.microsoft.com/office/drawing/2014/main" id="{77CC6567-4507-8574-A010-4E9CED13E167}"/>
                </a:ext>
              </a:extLst>
            </p:cNvPr>
            <p:cNvSpPr/>
            <p:nvPr/>
          </p:nvSpPr>
          <p:spPr>
            <a:xfrm>
              <a:off x="-3002672" y="3435446"/>
              <a:ext cx="408215" cy="251460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5" name="Rectangle 84">
              <a:extLst>
                <a:ext uri="{FF2B5EF4-FFF2-40B4-BE49-F238E27FC236}">
                  <a16:creationId xmlns:a16="http://schemas.microsoft.com/office/drawing/2014/main" id="{B9F503B9-E365-E787-E62E-C3043CB2DE97}"/>
                </a:ext>
              </a:extLst>
            </p:cNvPr>
            <p:cNvSpPr/>
            <p:nvPr/>
          </p:nvSpPr>
          <p:spPr>
            <a:xfrm>
              <a:off x="-2022171" y="3435446"/>
              <a:ext cx="408215"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6" name="Rectangle 85">
              <a:extLst>
                <a:ext uri="{FF2B5EF4-FFF2-40B4-BE49-F238E27FC236}">
                  <a16:creationId xmlns:a16="http://schemas.microsoft.com/office/drawing/2014/main" id="{A6AE8656-8E49-18D1-3295-0BF64EF6C180}"/>
                </a:ext>
              </a:extLst>
            </p:cNvPr>
            <p:cNvSpPr/>
            <p:nvPr/>
          </p:nvSpPr>
          <p:spPr>
            <a:xfrm>
              <a:off x="-1532947" y="3438711"/>
              <a:ext cx="408215"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7" name="Rectangle 86">
              <a:extLst>
                <a:ext uri="{FF2B5EF4-FFF2-40B4-BE49-F238E27FC236}">
                  <a16:creationId xmlns:a16="http://schemas.microsoft.com/office/drawing/2014/main" id="{B4B485AE-9526-83ED-E461-65A395EB6A73}"/>
                </a:ext>
              </a:extLst>
            </p:cNvPr>
            <p:cNvSpPr/>
            <p:nvPr/>
          </p:nvSpPr>
          <p:spPr>
            <a:xfrm>
              <a:off x="-2022171" y="3953358"/>
              <a:ext cx="408215"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8" name="Rectangle 87">
              <a:extLst>
                <a:ext uri="{FF2B5EF4-FFF2-40B4-BE49-F238E27FC236}">
                  <a16:creationId xmlns:a16="http://schemas.microsoft.com/office/drawing/2014/main" id="{67F9CF13-A399-476E-96DA-458315372A25}"/>
                </a:ext>
              </a:extLst>
            </p:cNvPr>
            <p:cNvSpPr/>
            <p:nvPr/>
          </p:nvSpPr>
          <p:spPr>
            <a:xfrm>
              <a:off x="-1532947" y="3956623"/>
              <a:ext cx="408215"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9" name="TextBox 88">
              <a:extLst>
                <a:ext uri="{FF2B5EF4-FFF2-40B4-BE49-F238E27FC236}">
                  <a16:creationId xmlns:a16="http://schemas.microsoft.com/office/drawing/2014/main" id="{CBBC81A7-CFE1-11C1-A223-FCD6A29BA182}"/>
                </a:ext>
              </a:extLst>
            </p:cNvPr>
            <p:cNvSpPr txBox="1"/>
            <p:nvPr/>
          </p:nvSpPr>
          <p:spPr>
            <a:xfrm>
              <a:off x="-2556801" y="3872169"/>
              <a:ext cx="508908" cy="461665"/>
            </a:xfrm>
            <a:prstGeom prst="rect">
              <a:avLst/>
            </a:prstGeom>
            <a:noFill/>
          </p:spPr>
          <p:txBody>
            <a:bodyPr wrap="square" rtlCol="0">
              <a:spAutoFit/>
            </a:bodyPr>
            <a:lstStyle/>
            <a:p>
              <a:pPr algn="ctr"/>
              <a:r>
                <a:rPr lang="en-US" sz="2400" dirty="0">
                  <a:latin typeface="Verdana" panose="020B0604030504040204" pitchFamily="34" charset="0"/>
                  <a:ea typeface="Verdana" panose="020B0604030504040204" pitchFamily="34" charset="0"/>
                </a:rPr>
                <a:t>=</a:t>
              </a:r>
            </a:p>
          </p:txBody>
        </p:sp>
        <p:sp>
          <p:nvSpPr>
            <p:cNvPr id="90" name="TextBox 89">
              <a:extLst>
                <a:ext uri="{FF2B5EF4-FFF2-40B4-BE49-F238E27FC236}">
                  <a16:creationId xmlns:a16="http://schemas.microsoft.com/office/drawing/2014/main" id="{85C3CEDF-5D15-B44B-D3ED-36EFF88FB68C}"/>
                </a:ext>
              </a:extLst>
            </p:cNvPr>
            <p:cNvSpPr txBox="1"/>
            <p:nvPr/>
          </p:nvSpPr>
          <p:spPr>
            <a:xfrm>
              <a:off x="-5095650" y="3995506"/>
              <a:ext cx="508908"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a:t>
              </a: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91" name="TextBox 90">
              <a:extLst>
                <a:ext uri="{FF2B5EF4-FFF2-40B4-BE49-F238E27FC236}">
                  <a16:creationId xmlns:a16="http://schemas.microsoft.com/office/drawing/2014/main" id="{CCCAB896-663D-58BA-0865-36B1ED21E501}"/>
                </a:ext>
              </a:extLst>
            </p:cNvPr>
            <p:cNvSpPr txBox="1"/>
            <p:nvPr/>
          </p:nvSpPr>
          <p:spPr>
            <a:xfrm>
              <a:off x="-4595102" y="3995506"/>
              <a:ext cx="508908"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a:t>
              </a: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92" name="TextBox 91">
              <a:extLst>
                <a:ext uri="{FF2B5EF4-FFF2-40B4-BE49-F238E27FC236}">
                  <a16:creationId xmlns:a16="http://schemas.microsoft.com/office/drawing/2014/main" id="{D1B5D63E-E3B1-B03E-5389-ED7E887FFD49}"/>
                </a:ext>
              </a:extLst>
            </p:cNvPr>
            <p:cNvSpPr txBox="1"/>
            <p:nvPr/>
          </p:nvSpPr>
          <p:spPr>
            <a:xfrm>
              <a:off x="-4094553" y="3995506"/>
              <a:ext cx="508908"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a:t>
              </a: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93" name="TextBox 92">
              <a:extLst>
                <a:ext uri="{FF2B5EF4-FFF2-40B4-BE49-F238E27FC236}">
                  <a16:creationId xmlns:a16="http://schemas.microsoft.com/office/drawing/2014/main" id="{09A5259D-B3FA-2B1F-905D-3757ED949ECF}"/>
                </a:ext>
              </a:extLst>
            </p:cNvPr>
            <p:cNvSpPr txBox="1"/>
            <p:nvPr/>
          </p:nvSpPr>
          <p:spPr>
            <a:xfrm>
              <a:off x="-2053021" y="3451607"/>
              <a:ext cx="508908"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94" name="TextBox 93">
              <a:extLst>
                <a:ext uri="{FF2B5EF4-FFF2-40B4-BE49-F238E27FC236}">
                  <a16:creationId xmlns:a16="http://schemas.microsoft.com/office/drawing/2014/main" id="{9D664201-CCA4-81CC-9874-5BC7C2BA62DF}"/>
                </a:ext>
              </a:extLst>
            </p:cNvPr>
            <p:cNvSpPr txBox="1"/>
            <p:nvPr/>
          </p:nvSpPr>
          <p:spPr>
            <a:xfrm>
              <a:off x="-1568802" y="3451607"/>
              <a:ext cx="508908"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95" name="TextBox 94">
              <a:extLst>
                <a:ext uri="{FF2B5EF4-FFF2-40B4-BE49-F238E27FC236}">
                  <a16:creationId xmlns:a16="http://schemas.microsoft.com/office/drawing/2014/main" id="{7FA1816D-8567-5EB7-FE6C-21D13932E085}"/>
                </a:ext>
              </a:extLst>
            </p:cNvPr>
            <p:cNvSpPr txBox="1"/>
            <p:nvPr/>
          </p:nvSpPr>
          <p:spPr>
            <a:xfrm>
              <a:off x="-2045813" y="3964502"/>
              <a:ext cx="508908"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96" name="TextBox 95">
              <a:extLst>
                <a:ext uri="{FF2B5EF4-FFF2-40B4-BE49-F238E27FC236}">
                  <a16:creationId xmlns:a16="http://schemas.microsoft.com/office/drawing/2014/main" id="{B96EEE02-AB8C-A60A-7F7D-8433042A853D}"/>
                </a:ext>
              </a:extLst>
            </p:cNvPr>
            <p:cNvSpPr txBox="1"/>
            <p:nvPr/>
          </p:nvSpPr>
          <p:spPr>
            <a:xfrm>
              <a:off x="-1561594" y="3964502"/>
              <a:ext cx="508908"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97" name="Rectangle 96">
              <a:extLst>
                <a:ext uri="{FF2B5EF4-FFF2-40B4-BE49-F238E27FC236}">
                  <a16:creationId xmlns:a16="http://schemas.microsoft.com/office/drawing/2014/main" id="{C00F5DBC-E285-ABA7-1C45-450678E13AD3}"/>
                </a:ext>
              </a:extLst>
            </p:cNvPr>
            <p:cNvSpPr/>
            <p:nvPr/>
          </p:nvSpPr>
          <p:spPr>
            <a:xfrm>
              <a:off x="-2016698" y="4454332"/>
              <a:ext cx="408215" cy="411480"/>
            </a:xfrm>
            <a:prstGeom prst="rect">
              <a:avLst/>
            </a:prstGeom>
            <a:solidFill>
              <a:schemeClr val="bg1"/>
            </a:solid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8" name="Rectangle 97">
              <a:extLst>
                <a:ext uri="{FF2B5EF4-FFF2-40B4-BE49-F238E27FC236}">
                  <a16:creationId xmlns:a16="http://schemas.microsoft.com/office/drawing/2014/main" id="{A108C01D-1DBC-BA12-77B4-4AA8501BB390}"/>
                </a:ext>
              </a:extLst>
            </p:cNvPr>
            <p:cNvSpPr/>
            <p:nvPr/>
          </p:nvSpPr>
          <p:spPr>
            <a:xfrm>
              <a:off x="-1527474" y="4457597"/>
              <a:ext cx="408215" cy="411480"/>
            </a:xfrm>
            <a:prstGeom prst="rect">
              <a:avLst/>
            </a:prstGeom>
            <a:solidFill>
              <a:schemeClr val="bg1"/>
            </a:solid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9" name="Rectangle 98">
              <a:extLst>
                <a:ext uri="{FF2B5EF4-FFF2-40B4-BE49-F238E27FC236}">
                  <a16:creationId xmlns:a16="http://schemas.microsoft.com/office/drawing/2014/main" id="{ED680865-584B-6DA6-C3C6-E9AC35B8982B}"/>
                </a:ext>
              </a:extLst>
            </p:cNvPr>
            <p:cNvSpPr/>
            <p:nvPr/>
          </p:nvSpPr>
          <p:spPr>
            <a:xfrm>
              <a:off x="-2016698" y="4972244"/>
              <a:ext cx="408215" cy="411480"/>
            </a:xfrm>
            <a:prstGeom prst="rect">
              <a:avLst/>
            </a:prstGeom>
            <a:solidFill>
              <a:schemeClr val="bg1"/>
            </a:solid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0" name="Rectangle 99">
              <a:extLst>
                <a:ext uri="{FF2B5EF4-FFF2-40B4-BE49-F238E27FC236}">
                  <a16:creationId xmlns:a16="http://schemas.microsoft.com/office/drawing/2014/main" id="{7A54899F-754D-8824-B121-F9D828460D7A}"/>
                </a:ext>
              </a:extLst>
            </p:cNvPr>
            <p:cNvSpPr/>
            <p:nvPr/>
          </p:nvSpPr>
          <p:spPr>
            <a:xfrm>
              <a:off x="-1527474" y="4975509"/>
              <a:ext cx="408215" cy="411480"/>
            </a:xfrm>
            <a:prstGeom prst="rect">
              <a:avLst/>
            </a:prstGeom>
            <a:solidFill>
              <a:schemeClr val="bg1"/>
            </a:solid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1" name="TextBox 100">
              <a:extLst>
                <a:ext uri="{FF2B5EF4-FFF2-40B4-BE49-F238E27FC236}">
                  <a16:creationId xmlns:a16="http://schemas.microsoft.com/office/drawing/2014/main" id="{7F8E3C9C-5C2D-A492-51E1-BF1B47C4260E}"/>
                </a:ext>
              </a:extLst>
            </p:cNvPr>
            <p:cNvSpPr txBox="1"/>
            <p:nvPr/>
          </p:nvSpPr>
          <p:spPr>
            <a:xfrm>
              <a:off x="-2047548" y="4470493"/>
              <a:ext cx="508908" cy="369332"/>
            </a:xfrm>
            <a:prstGeom prst="rect">
              <a:avLst/>
            </a:prstGeom>
            <a:noFill/>
          </p:spPr>
          <p:txBody>
            <a:bodyPr wrap="square" rtlCol="0">
              <a:spAutoFit/>
            </a:bodyPr>
            <a:lstStyle/>
            <a:p>
              <a:pPr algn="ctr"/>
              <a:r>
                <a:rPr lang="en-US" dirty="0">
                  <a:solidFill>
                    <a:schemeClr val="accent5"/>
                  </a:solidFill>
                  <a:latin typeface="Verdana" panose="020B0604030504040204" pitchFamily="34" charset="0"/>
                  <a:ea typeface="Verdana" panose="020B0604030504040204" pitchFamily="34" charset="0"/>
                </a:rPr>
                <a:t>1</a:t>
              </a:r>
            </a:p>
          </p:txBody>
        </p:sp>
        <p:sp>
          <p:nvSpPr>
            <p:cNvPr id="102" name="TextBox 101">
              <a:extLst>
                <a:ext uri="{FF2B5EF4-FFF2-40B4-BE49-F238E27FC236}">
                  <a16:creationId xmlns:a16="http://schemas.microsoft.com/office/drawing/2014/main" id="{B76AECB8-9ED4-3685-71DA-866F1AE08C29}"/>
                </a:ext>
              </a:extLst>
            </p:cNvPr>
            <p:cNvSpPr txBox="1"/>
            <p:nvPr/>
          </p:nvSpPr>
          <p:spPr>
            <a:xfrm>
              <a:off x="-1563329" y="4470493"/>
              <a:ext cx="508908" cy="369332"/>
            </a:xfrm>
            <a:prstGeom prst="rect">
              <a:avLst/>
            </a:prstGeom>
            <a:noFill/>
          </p:spPr>
          <p:txBody>
            <a:bodyPr wrap="square" rtlCol="0">
              <a:spAutoFit/>
            </a:bodyPr>
            <a:lstStyle/>
            <a:p>
              <a:pPr algn="ctr"/>
              <a:r>
                <a:rPr lang="en-US" dirty="0">
                  <a:solidFill>
                    <a:schemeClr val="accent5"/>
                  </a:solidFill>
                  <a:latin typeface="Verdana" panose="020B0604030504040204" pitchFamily="34" charset="0"/>
                  <a:ea typeface="Verdana" panose="020B0604030504040204" pitchFamily="34" charset="0"/>
                </a:rPr>
                <a:t>1</a:t>
              </a:r>
            </a:p>
          </p:txBody>
        </p:sp>
        <p:sp>
          <p:nvSpPr>
            <p:cNvPr id="103" name="TextBox 102">
              <a:extLst>
                <a:ext uri="{FF2B5EF4-FFF2-40B4-BE49-F238E27FC236}">
                  <a16:creationId xmlns:a16="http://schemas.microsoft.com/office/drawing/2014/main" id="{A0F0EF0B-61E7-D1B7-AB36-BA6A0701AF4A}"/>
                </a:ext>
              </a:extLst>
            </p:cNvPr>
            <p:cNvSpPr txBox="1"/>
            <p:nvPr/>
          </p:nvSpPr>
          <p:spPr>
            <a:xfrm>
              <a:off x="-2040340" y="4983388"/>
              <a:ext cx="508908" cy="369332"/>
            </a:xfrm>
            <a:prstGeom prst="rect">
              <a:avLst/>
            </a:prstGeom>
            <a:noFill/>
          </p:spPr>
          <p:txBody>
            <a:bodyPr wrap="square" rtlCol="0">
              <a:spAutoFit/>
            </a:bodyPr>
            <a:lstStyle/>
            <a:p>
              <a:pPr algn="ctr"/>
              <a:r>
                <a:rPr lang="en-US" dirty="0">
                  <a:solidFill>
                    <a:schemeClr val="accent5"/>
                  </a:solidFill>
                  <a:latin typeface="Verdana" panose="020B0604030504040204" pitchFamily="34" charset="0"/>
                  <a:ea typeface="Verdana" panose="020B0604030504040204" pitchFamily="34" charset="0"/>
                </a:rPr>
                <a:t>1</a:t>
              </a:r>
            </a:p>
          </p:txBody>
        </p:sp>
        <p:sp>
          <p:nvSpPr>
            <p:cNvPr id="104" name="TextBox 103">
              <a:extLst>
                <a:ext uri="{FF2B5EF4-FFF2-40B4-BE49-F238E27FC236}">
                  <a16:creationId xmlns:a16="http://schemas.microsoft.com/office/drawing/2014/main" id="{652EDA8D-F9E0-A5FF-5F5C-737648D00498}"/>
                </a:ext>
              </a:extLst>
            </p:cNvPr>
            <p:cNvSpPr txBox="1"/>
            <p:nvPr/>
          </p:nvSpPr>
          <p:spPr>
            <a:xfrm>
              <a:off x="-1556121" y="4983388"/>
              <a:ext cx="508908" cy="369332"/>
            </a:xfrm>
            <a:prstGeom prst="rect">
              <a:avLst/>
            </a:prstGeom>
            <a:noFill/>
          </p:spPr>
          <p:txBody>
            <a:bodyPr wrap="square" rtlCol="0">
              <a:spAutoFit/>
            </a:bodyPr>
            <a:lstStyle/>
            <a:p>
              <a:pPr algn="ctr"/>
              <a:r>
                <a:rPr lang="en-US" dirty="0">
                  <a:solidFill>
                    <a:schemeClr val="accent5"/>
                  </a:solidFill>
                  <a:latin typeface="Verdana" panose="020B0604030504040204" pitchFamily="34" charset="0"/>
                  <a:ea typeface="Verdana" panose="020B0604030504040204" pitchFamily="34" charset="0"/>
                </a:rPr>
                <a:t>1</a:t>
              </a:r>
            </a:p>
          </p:txBody>
        </p:sp>
        <p:sp>
          <p:nvSpPr>
            <p:cNvPr id="105" name="Rectangle 104">
              <a:extLst>
                <a:ext uri="{FF2B5EF4-FFF2-40B4-BE49-F238E27FC236}">
                  <a16:creationId xmlns:a16="http://schemas.microsoft.com/office/drawing/2014/main" id="{539F6ECC-B7C0-3D3E-A7DC-71201FD2B9D4}"/>
                </a:ext>
              </a:extLst>
            </p:cNvPr>
            <p:cNvSpPr/>
            <p:nvPr/>
          </p:nvSpPr>
          <p:spPr>
            <a:xfrm>
              <a:off x="-2010114" y="5485139"/>
              <a:ext cx="408215" cy="411480"/>
            </a:xfrm>
            <a:prstGeom prst="rect">
              <a:avLst/>
            </a:prstGeom>
            <a:solidFill>
              <a:schemeClr val="bg1"/>
            </a:solid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6" name="Rectangle 105">
              <a:extLst>
                <a:ext uri="{FF2B5EF4-FFF2-40B4-BE49-F238E27FC236}">
                  <a16:creationId xmlns:a16="http://schemas.microsoft.com/office/drawing/2014/main" id="{92900110-7BC4-77C1-2FA1-C71AA8366E53}"/>
                </a:ext>
              </a:extLst>
            </p:cNvPr>
            <p:cNvSpPr/>
            <p:nvPr/>
          </p:nvSpPr>
          <p:spPr>
            <a:xfrm>
              <a:off x="-1520890" y="5488404"/>
              <a:ext cx="408215" cy="411480"/>
            </a:xfrm>
            <a:prstGeom prst="rect">
              <a:avLst/>
            </a:prstGeom>
            <a:solidFill>
              <a:schemeClr val="bg1"/>
            </a:solid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7" name="TextBox 106">
              <a:extLst>
                <a:ext uri="{FF2B5EF4-FFF2-40B4-BE49-F238E27FC236}">
                  <a16:creationId xmlns:a16="http://schemas.microsoft.com/office/drawing/2014/main" id="{93A2389A-1769-4544-9E7F-DD6C3D916C79}"/>
                </a:ext>
              </a:extLst>
            </p:cNvPr>
            <p:cNvSpPr txBox="1"/>
            <p:nvPr/>
          </p:nvSpPr>
          <p:spPr>
            <a:xfrm>
              <a:off x="-2033756" y="5496283"/>
              <a:ext cx="508908" cy="369332"/>
            </a:xfrm>
            <a:prstGeom prst="rect">
              <a:avLst/>
            </a:prstGeom>
            <a:noFill/>
          </p:spPr>
          <p:txBody>
            <a:bodyPr wrap="square" rtlCol="0">
              <a:spAutoFit/>
            </a:bodyPr>
            <a:lstStyle/>
            <a:p>
              <a:pPr algn="ctr"/>
              <a:r>
                <a:rPr lang="en-US" dirty="0">
                  <a:solidFill>
                    <a:schemeClr val="accent5"/>
                  </a:solidFill>
                  <a:latin typeface="Verdana" panose="020B0604030504040204" pitchFamily="34" charset="0"/>
                  <a:ea typeface="Verdana" panose="020B0604030504040204" pitchFamily="34" charset="0"/>
                </a:rPr>
                <a:t>1</a:t>
              </a:r>
            </a:p>
          </p:txBody>
        </p:sp>
        <p:sp>
          <p:nvSpPr>
            <p:cNvPr id="108" name="TextBox 107">
              <a:extLst>
                <a:ext uri="{FF2B5EF4-FFF2-40B4-BE49-F238E27FC236}">
                  <a16:creationId xmlns:a16="http://schemas.microsoft.com/office/drawing/2014/main" id="{DF4C9774-BDE6-BAC4-34B5-68C20567A068}"/>
                </a:ext>
              </a:extLst>
            </p:cNvPr>
            <p:cNvSpPr txBox="1"/>
            <p:nvPr/>
          </p:nvSpPr>
          <p:spPr>
            <a:xfrm>
              <a:off x="-1549537" y="5496283"/>
              <a:ext cx="508908" cy="369332"/>
            </a:xfrm>
            <a:prstGeom prst="rect">
              <a:avLst/>
            </a:prstGeom>
            <a:noFill/>
          </p:spPr>
          <p:txBody>
            <a:bodyPr wrap="square" rtlCol="0">
              <a:spAutoFit/>
            </a:bodyPr>
            <a:lstStyle/>
            <a:p>
              <a:pPr algn="ctr"/>
              <a:r>
                <a:rPr lang="en-US" dirty="0">
                  <a:solidFill>
                    <a:schemeClr val="accent5"/>
                  </a:solidFill>
                  <a:latin typeface="Verdana" panose="020B0604030504040204" pitchFamily="34" charset="0"/>
                  <a:ea typeface="Verdana" panose="020B0604030504040204" pitchFamily="34" charset="0"/>
                </a:rPr>
                <a:t>1</a:t>
              </a:r>
            </a:p>
          </p:txBody>
        </p:sp>
        <p:sp>
          <p:nvSpPr>
            <p:cNvPr id="109" name="TextBox 108">
              <a:extLst>
                <a:ext uri="{FF2B5EF4-FFF2-40B4-BE49-F238E27FC236}">
                  <a16:creationId xmlns:a16="http://schemas.microsoft.com/office/drawing/2014/main" id="{F3782AB6-B9E4-6EEC-D1BC-AA65DD36322C}"/>
                </a:ext>
              </a:extLst>
            </p:cNvPr>
            <p:cNvSpPr txBox="1"/>
            <p:nvPr/>
          </p:nvSpPr>
          <p:spPr>
            <a:xfrm>
              <a:off x="-3585450" y="4005978"/>
              <a:ext cx="554117"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a:t>
              </a: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110" name="TextBox 109">
              <a:extLst>
                <a:ext uri="{FF2B5EF4-FFF2-40B4-BE49-F238E27FC236}">
                  <a16:creationId xmlns:a16="http://schemas.microsoft.com/office/drawing/2014/main" id="{48EE10AE-160C-3447-0DA9-328E966F68BB}"/>
                </a:ext>
              </a:extLst>
            </p:cNvPr>
            <p:cNvSpPr txBox="1"/>
            <p:nvPr/>
          </p:nvSpPr>
          <p:spPr>
            <a:xfrm>
              <a:off x="-3084901" y="4005978"/>
              <a:ext cx="6133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a:t>
              </a: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grpSp>
      <p:sp>
        <p:nvSpPr>
          <p:cNvPr id="111" name="Content Placeholder 2">
            <a:extLst>
              <a:ext uri="{FF2B5EF4-FFF2-40B4-BE49-F238E27FC236}">
                <a16:creationId xmlns:a16="http://schemas.microsoft.com/office/drawing/2014/main" id="{7DBF7B99-CC9B-69E6-AED1-B6051D2077A1}"/>
              </a:ext>
            </a:extLst>
          </p:cNvPr>
          <p:cNvSpPr txBox="1">
            <a:spLocks/>
          </p:cNvSpPr>
          <p:nvPr/>
        </p:nvSpPr>
        <p:spPr>
          <a:xfrm>
            <a:off x="6586108" y="327396"/>
            <a:ext cx="5212080" cy="558884"/>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5"/>
                </a:solidFill>
              </a:rPr>
              <a:t>If C is the worst answer…</a:t>
            </a:r>
          </a:p>
        </p:txBody>
      </p:sp>
      <p:sp>
        <p:nvSpPr>
          <p:cNvPr id="112" name="Rectangle 111">
            <a:extLst>
              <a:ext uri="{FF2B5EF4-FFF2-40B4-BE49-F238E27FC236}">
                <a16:creationId xmlns:a16="http://schemas.microsoft.com/office/drawing/2014/main" id="{6D29F94F-394D-5826-7329-F18D434F7BFA}"/>
              </a:ext>
            </a:extLst>
          </p:cNvPr>
          <p:cNvSpPr/>
          <p:nvPr/>
        </p:nvSpPr>
        <p:spPr>
          <a:xfrm>
            <a:off x="1756611" y="4333452"/>
            <a:ext cx="1049225" cy="625969"/>
          </a:xfrm>
          <a:prstGeom prst="rect">
            <a:avLst/>
          </a:prstGeom>
          <a:no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3" name="Rectangle 112">
            <a:extLst>
              <a:ext uri="{FF2B5EF4-FFF2-40B4-BE49-F238E27FC236}">
                <a16:creationId xmlns:a16="http://schemas.microsoft.com/office/drawing/2014/main" id="{847E7A2A-6A03-4496-C786-EF7B1BEE7594}"/>
              </a:ext>
            </a:extLst>
          </p:cNvPr>
          <p:cNvSpPr/>
          <p:nvPr/>
        </p:nvSpPr>
        <p:spPr>
          <a:xfrm>
            <a:off x="3199991" y="4333263"/>
            <a:ext cx="1049225" cy="625969"/>
          </a:xfrm>
          <a:prstGeom prst="rect">
            <a:avLst/>
          </a:prstGeom>
          <a:noFill/>
          <a:ln w="571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nvGrpSpPr>
          <p:cNvPr id="4" name="Group 3">
            <a:extLst>
              <a:ext uri="{FF2B5EF4-FFF2-40B4-BE49-F238E27FC236}">
                <a16:creationId xmlns:a16="http://schemas.microsoft.com/office/drawing/2014/main" id="{6501B138-B94A-5396-D2FD-A9BB4ADD0085}"/>
              </a:ext>
            </a:extLst>
          </p:cNvPr>
          <p:cNvGrpSpPr/>
          <p:nvPr/>
        </p:nvGrpSpPr>
        <p:grpSpPr>
          <a:xfrm>
            <a:off x="439919" y="551797"/>
            <a:ext cx="5395276" cy="4479816"/>
            <a:chOff x="6612241" y="503187"/>
            <a:chExt cx="5395276" cy="4479816"/>
          </a:xfrm>
        </p:grpSpPr>
        <p:sp>
          <p:nvSpPr>
            <p:cNvPr id="44" name="TextBox 43">
              <a:extLst>
                <a:ext uri="{FF2B5EF4-FFF2-40B4-BE49-F238E27FC236}">
                  <a16:creationId xmlns:a16="http://schemas.microsoft.com/office/drawing/2014/main" id="{14CC3670-0219-0359-441A-88CEBD0B8A59}"/>
                </a:ext>
              </a:extLst>
            </p:cNvPr>
            <p:cNvSpPr txBox="1"/>
            <p:nvPr/>
          </p:nvSpPr>
          <p:spPr>
            <a:xfrm>
              <a:off x="6612241" y="503187"/>
              <a:ext cx="5395276" cy="4479816"/>
            </a:xfrm>
            <a:prstGeom prst="rect">
              <a:avLst/>
            </a:prstGeom>
            <a:noFill/>
            <a:ln w="28575">
              <a:solidFill>
                <a:schemeClr val="bg1">
                  <a:lumMod val="75000"/>
                </a:schemeClr>
              </a:solidFill>
              <a:prstDash val="dash"/>
            </a:ln>
          </p:spPr>
          <p:txBody>
            <a:bodyPr wrap="square" lIns="182880" tIns="91440" bIns="182880" rtlCol="0">
              <a:spAutoFit/>
            </a:bodyPr>
            <a:lstStyle/>
            <a:p>
              <a:r>
                <a:rPr lang="en-US" dirty="0">
                  <a:latin typeface="Verdana" panose="020B0604030504040204" pitchFamily="34" charset="0"/>
                  <a:ea typeface="Verdana" panose="020B0604030504040204" pitchFamily="34" charset="0"/>
                </a:rPr>
                <a:t>A model representing a linear equation is shown.</a:t>
              </a:r>
            </a:p>
            <a:p>
              <a:endParaRPr lang="en-US" dirty="0">
                <a:latin typeface="Verdana" panose="020B0604030504040204" pitchFamily="34" charset="0"/>
                <a:ea typeface="Verdana" panose="020B060403050404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nSpc>
                  <a:spcPct val="150000"/>
                </a:lnSpc>
              </a:pPr>
              <a:r>
                <a:rPr lang="en-US" dirty="0">
                  <a:latin typeface="Verdana" panose="020B0604030504040204" pitchFamily="34" charset="0"/>
                  <a:ea typeface="Verdana" panose="020B0604030504040204" pitchFamily="34" charset="0"/>
                </a:rPr>
                <a:t>Based on the model, what is the value of </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a:t>
              </a:r>
            </a:p>
            <a:p>
              <a:pPr>
                <a:lnSpc>
                  <a:spcPct val="200000"/>
                </a:lnSpc>
              </a:pPr>
              <a:r>
                <a:rPr lang="en-US" b="1" dirty="0">
                  <a:latin typeface="Verdana" panose="020B0604030504040204" pitchFamily="34" charset="0"/>
                  <a:ea typeface="Verdana" panose="020B0604030504040204" pitchFamily="34" charset="0"/>
                </a:rPr>
                <a:t>A  </a:t>
              </a:r>
              <a:r>
                <a:rPr lang="en-US" dirty="0">
                  <a:latin typeface="Verdana" panose="020B0604030504040204" pitchFamily="34" charset="0"/>
                  <a:ea typeface="Verdana" panose="020B0604030504040204" pitchFamily="34" charset="0"/>
                </a:rPr>
                <a:t>2          </a:t>
              </a:r>
              <a:r>
                <a:rPr lang="en-US" b="1" dirty="0">
                  <a:latin typeface="Verdana" panose="020B0604030504040204" pitchFamily="34" charset="0"/>
                  <a:ea typeface="Verdana" panose="020B0604030504040204" pitchFamily="34" charset="0"/>
                </a:rPr>
                <a:t>B</a:t>
              </a:r>
              <a:r>
                <a:rPr lang="en-US" dirty="0">
                  <a:latin typeface="Verdana" panose="020B0604030504040204" pitchFamily="34" charset="0"/>
                  <a:ea typeface="Verdana" panose="020B0604030504040204" pitchFamily="34" charset="0"/>
                </a:rPr>
                <a:t>  10          </a:t>
              </a:r>
              <a:r>
                <a:rPr lang="en-US" b="1" dirty="0">
                  <a:latin typeface="Verdana" panose="020B0604030504040204" pitchFamily="34" charset="0"/>
                  <a:ea typeface="Verdana" panose="020B0604030504040204" pitchFamily="34" charset="0"/>
                </a:rPr>
                <a:t>C</a:t>
              </a:r>
              <a:r>
                <a:rPr lang="en-US" dirty="0">
                  <a:latin typeface="Verdana" panose="020B0604030504040204" pitchFamily="34" charset="0"/>
                  <a:ea typeface="Verdana" panose="020B0604030504040204" pitchFamily="34" charset="0"/>
                </a:rPr>
                <a:t>  –            </a:t>
              </a:r>
              <a:r>
                <a:rPr lang="en-US" b="1" dirty="0">
                  <a:latin typeface="Verdana" panose="020B0604030504040204" pitchFamily="34" charset="0"/>
                  <a:ea typeface="Verdana" panose="020B0604030504040204" pitchFamily="34" charset="0"/>
                </a:rPr>
                <a:t>D</a:t>
              </a:r>
              <a:r>
                <a:rPr lang="en-US" dirty="0">
                  <a:latin typeface="Verdana" panose="020B0604030504040204" pitchFamily="34" charset="0"/>
                  <a:ea typeface="Verdana" panose="020B0604030504040204" pitchFamily="34" charset="0"/>
                </a:rPr>
                <a:t>  -2</a:t>
              </a:r>
              <a:endParaRPr lang="en-US" b="1" dirty="0">
                <a:latin typeface="Verdana" panose="020B0604030504040204" pitchFamily="34" charset="0"/>
                <a:ea typeface="Verdana" panose="020B0604030504040204" pitchFamily="34" charset="0"/>
              </a:endParaRPr>
            </a:p>
          </p:txBody>
        </p:sp>
        <p:grpSp>
          <p:nvGrpSpPr>
            <p:cNvPr id="114" name="Group 113">
              <a:extLst>
                <a:ext uri="{FF2B5EF4-FFF2-40B4-BE49-F238E27FC236}">
                  <a16:creationId xmlns:a16="http://schemas.microsoft.com/office/drawing/2014/main" id="{B1C89A32-3013-42A5-8044-60A899A058C2}"/>
                </a:ext>
              </a:extLst>
            </p:cNvPr>
            <p:cNvGrpSpPr/>
            <p:nvPr/>
          </p:nvGrpSpPr>
          <p:grpSpPr>
            <a:xfrm>
              <a:off x="6764845" y="1229621"/>
              <a:ext cx="4966805" cy="2514602"/>
              <a:chOff x="6764845" y="1229621"/>
              <a:chExt cx="4966805" cy="2514602"/>
            </a:xfrm>
          </p:grpSpPr>
          <p:sp>
            <p:nvSpPr>
              <p:cNvPr id="116" name="Rectangle 115">
                <a:extLst>
                  <a:ext uri="{FF2B5EF4-FFF2-40B4-BE49-F238E27FC236}">
                    <a16:creationId xmlns:a16="http://schemas.microsoft.com/office/drawing/2014/main" id="{A714CE69-333E-0063-3CC1-49AC6CF07481}"/>
                  </a:ext>
                </a:extLst>
              </p:cNvPr>
              <p:cNvSpPr/>
              <p:nvPr/>
            </p:nvSpPr>
            <p:spPr>
              <a:xfrm>
                <a:off x="6809872" y="1229623"/>
                <a:ext cx="408146" cy="251460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7" name="Rectangle 116">
                <a:extLst>
                  <a:ext uri="{FF2B5EF4-FFF2-40B4-BE49-F238E27FC236}">
                    <a16:creationId xmlns:a16="http://schemas.microsoft.com/office/drawing/2014/main" id="{FAE7D455-A9B6-057E-D87F-E63D4E5FB15B}"/>
                  </a:ext>
                </a:extLst>
              </p:cNvPr>
              <p:cNvSpPr/>
              <p:nvPr/>
            </p:nvSpPr>
            <p:spPr>
              <a:xfrm>
                <a:off x="7311531" y="1229623"/>
                <a:ext cx="408146" cy="251460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8" name="Rectangle 117">
                <a:extLst>
                  <a:ext uri="{FF2B5EF4-FFF2-40B4-BE49-F238E27FC236}">
                    <a16:creationId xmlns:a16="http://schemas.microsoft.com/office/drawing/2014/main" id="{2FE9F031-3DBA-29D4-8C37-AB083BFCF29F}"/>
                  </a:ext>
                </a:extLst>
              </p:cNvPr>
              <p:cNvSpPr/>
              <p:nvPr/>
            </p:nvSpPr>
            <p:spPr>
              <a:xfrm>
                <a:off x="7820353" y="1229623"/>
                <a:ext cx="408146" cy="251460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9" name="Rectangle 118">
                <a:extLst>
                  <a:ext uri="{FF2B5EF4-FFF2-40B4-BE49-F238E27FC236}">
                    <a16:creationId xmlns:a16="http://schemas.microsoft.com/office/drawing/2014/main" id="{AE2F4239-79F2-03DB-57D1-7FEDAA9EF0D3}"/>
                  </a:ext>
                </a:extLst>
              </p:cNvPr>
              <p:cNvSpPr/>
              <p:nvPr/>
            </p:nvSpPr>
            <p:spPr>
              <a:xfrm>
                <a:off x="8340369" y="1229622"/>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0" name="Rectangle 119">
                <a:extLst>
                  <a:ext uri="{FF2B5EF4-FFF2-40B4-BE49-F238E27FC236}">
                    <a16:creationId xmlns:a16="http://schemas.microsoft.com/office/drawing/2014/main" id="{DFCBDE35-40E6-7E9B-AEE2-BCDFD6DAFDD6}"/>
                  </a:ext>
                </a:extLst>
              </p:cNvPr>
              <p:cNvSpPr/>
              <p:nvPr/>
            </p:nvSpPr>
            <p:spPr>
              <a:xfrm>
                <a:off x="8829510" y="1232887"/>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1" name="Rectangle 120">
                <a:extLst>
                  <a:ext uri="{FF2B5EF4-FFF2-40B4-BE49-F238E27FC236}">
                    <a16:creationId xmlns:a16="http://schemas.microsoft.com/office/drawing/2014/main" id="{68C074B1-899B-CC18-E7C5-1976D80DCF72}"/>
                  </a:ext>
                </a:extLst>
              </p:cNvPr>
              <p:cNvSpPr/>
              <p:nvPr/>
            </p:nvSpPr>
            <p:spPr>
              <a:xfrm>
                <a:off x="8340369" y="1747534"/>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2" name="Rectangle 121">
                <a:extLst>
                  <a:ext uri="{FF2B5EF4-FFF2-40B4-BE49-F238E27FC236}">
                    <a16:creationId xmlns:a16="http://schemas.microsoft.com/office/drawing/2014/main" id="{0B0AF423-7B62-CDDC-9854-9CE4BD49BC51}"/>
                  </a:ext>
                </a:extLst>
              </p:cNvPr>
              <p:cNvSpPr/>
              <p:nvPr/>
            </p:nvSpPr>
            <p:spPr>
              <a:xfrm>
                <a:off x="8829510" y="1750799"/>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3" name="Rectangle 122">
                <a:extLst>
                  <a:ext uri="{FF2B5EF4-FFF2-40B4-BE49-F238E27FC236}">
                    <a16:creationId xmlns:a16="http://schemas.microsoft.com/office/drawing/2014/main" id="{31678180-B7CD-2486-0520-2031C567C320}"/>
                  </a:ext>
                </a:extLst>
              </p:cNvPr>
              <p:cNvSpPr/>
              <p:nvPr/>
            </p:nvSpPr>
            <p:spPr>
              <a:xfrm>
                <a:off x="8340369" y="2265446"/>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4" name="Rectangle 123">
                <a:extLst>
                  <a:ext uri="{FF2B5EF4-FFF2-40B4-BE49-F238E27FC236}">
                    <a16:creationId xmlns:a16="http://schemas.microsoft.com/office/drawing/2014/main" id="{7F704AA0-0138-053C-C9BF-231306F03627}"/>
                  </a:ext>
                </a:extLst>
              </p:cNvPr>
              <p:cNvSpPr/>
              <p:nvPr/>
            </p:nvSpPr>
            <p:spPr>
              <a:xfrm>
                <a:off x="8829510" y="2268711"/>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5" name="Rectangle 124">
                <a:extLst>
                  <a:ext uri="{FF2B5EF4-FFF2-40B4-BE49-F238E27FC236}">
                    <a16:creationId xmlns:a16="http://schemas.microsoft.com/office/drawing/2014/main" id="{B3154BFF-5BC2-6C93-1A39-77D29D68B1DD}"/>
                  </a:ext>
                </a:extLst>
              </p:cNvPr>
              <p:cNvSpPr/>
              <p:nvPr/>
            </p:nvSpPr>
            <p:spPr>
              <a:xfrm>
                <a:off x="9754269" y="1229622"/>
                <a:ext cx="408146" cy="251460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6" name="Rectangle 125">
                <a:extLst>
                  <a:ext uri="{FF2B5EF4-FFF2-40B4-BE49-F238E27FC236}">
                    <a16:creationId xmlns:a16="http://schemas.microsoft.com/office/drawing/2014/main" id="{9E9589C3-6B4C-CBDF-C8D4-FBDFDAFF8AAB}"/>
                  </a:ext>
                </a:extLst>
              </p:cNvPr>
              <p:cNvSpPr/>
              <p:nvPr/>
            </p:nvSpPr>
            <p:spPr>
              <a:xfrm>
                <a:off x="10255928" y="1229622"/>
                <a:ext cx="408146" cy="251460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7" name="Rectangle 126">
                <a:extLst>
                  <a:ext uri="{FF2B5EF4-FFF2-40B4-BE49-F238E27FC236}">
                    <a16:creationId xmlns:a16="http://schemas.microsoft.com/office/drawing/2014/main" id="{5D06C473-CB84-CE45-BE68-4FC22B32F865}"/>
                  </a:ext>
                </a:extLst>
              </p:cNvPr>
              <p:cNvSpPr/>
              <p:nvPr/>
            </p:nvSpPr>
            <p:spPr>
              <a:xfrm>
                <a:off x="10762333" y="1229621"/>
                <a:ext cx="408146"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8" name="Rectangle 127">
                <a:extLst>
                  <a:ext uri="{FF2B5EF4-FFF2-40B4-BE49-F238E27FC236}">
                    <a16:creationId xmlns:a16="http://schemas.microsoft.com/office/drawing/2014/main" id="{ED1491C7-9B85-CC1F-3282-557E2FB800E7}"/>
                  </a:ext>
                </a:extLst>
              </p:cNvPr>
              <p:cNvSpPr/>
              <p:nvPr/>
            </p:nvSpPr>
            <p:spPr>
              <a:xfrm>
                <a:off x="11251475" y="1232886"/>
                <a:ext cx="408146"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9" name="Rectangle 128">
                <a:extLst>
                  <a:ext uri="{FF2B5EF4-FFF2-40B4-BE49-F238E27FC236}">
                    <a16:creationId xmlns:a16="http://schemas.microsoft.com/office/drawing/2014/main" id="{CC0FCCCF-753A-43A3-725E-9CDE6B89F337}"/>
                  </a:ext>
                </a:extLst>
              </p:cNvPr>
              <p:cNvSpPr/>
              <p:nvPr/>
            </p:nvSpPr>
            <p:spPr>
              <a:xfrm>
                <a:off x="10762333" y="1747533"/>
                <a:ext cx="408146"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30" name="Rectangle 129">
                <a:extLst>
                  <a:ext uri="{FF2B5EF4-FFF2-40B4-BE49-F238E27FC236}">
                    <a16:creationId xmlns:a16="http://schemas.microsoft.com/office/drawing/2014/main" id="{E22FEAF1-511B-968A-A894-CD7EF301BFE2}"/>
                  </a:ext>
                </a:extLst>
              </p:cNvPr>
              <p:cNvSpPr/>
              <p:nvPr/>
            </p:nvSpPr>
            <p:spPr>
              <a:xfrm>
                <a:off x="11251475" y="1750798"/>
                <a:ext cx="408146"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31" name="TextBox 130">
                <a:extLst>
                  <a:ext uri="{FF2B5EF4-FFF2-40B4-BE49-F238E27FC236}">
                    <a16:creationId xmlns:a16="http://schemas.microsoft.com/office/drawing/2014/main" id="{7E6B3861-FF75-E05F-C680-412594A2E227}"/>
                  </a:ext>
                </a:extLst>
              </p:cNvPr>
              <p:cNvSpPr txBox="1"/>
              <p:nvPr/>
            </p:nvSpPr>
            <p:spPr>
              <a:xfrm>
                <a:off x="9243103" y="1666344"/>
                <a:ext cx="508822" cy="461665"/>
              </a:xfrm>
              <a:prstGeom prst="rect">
                <a:avLst/>
              </a:prstGeom>
              <a:noFill/>
            </p:spPr>
            <p:txBody>
              <a:bodyPr wrap="square" rtlCol="0">
                <a:spAutoFit/>
              </a:bodyPr>
              <a:lstStyle/>
              <a:p>
                <a:pPr algn="ctr"/>
                <a:r>
                  <a:rPr lang="en-US" sz="2400" dirty="0">
                    <a:latin typeface="Verdana" panose="020B0604030504040204" pitchFamily="34" charset="0"/>
                    <a:ea typeface="Verdana" panose="020B0604030504040204" pitchFamily="34" charset="0"/>
                  </a:rPr>
                  <a:t>=</a:t>
                </a:r>
              </a:p>
            </p:txBody>
          </p:sp>
          <p:sp>
            <p:nvSpPr>
              <p:cNvPr id="132" name="TextBox 131">
                <a:extLst>
                  <a:ext uri="{FF2B5EF4-FFF2-40B4-BE49-F238E27FC236}">
                    <a16:creationId xmlns:a16="http://schemas.microsoft.com/office/drawing/2014/main" id="{E2B908CF-E0CC-441C-CC16-3A6127FA0A53}"/>
                  </a:ext>
                </a:extLst>
              </p:cNvPr>
              <p:cNvSpPr txBox="1"/>
              <p:nvPr/>
            </p:nvSpPr>
            <p:spPr>
              <a:xfrm>
                <a:off x="6764845" y="1789681"/>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a:t>
                </a: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133" name="TextBox 132">
                <a:extLst>
                  <a:ext uri="{FF2B5EF4-FFF2-40B4-BE49-F238E27FC236}">
                    <a16:creationId xmlns:a16="http://schemas.microsoft.com/office/drawing/2014/main" id="{B7AAE007-A9E0-4295-67C8-C97E900078A8}"/>
                  </a:ext>
                </a:extLst>
              </p:cNvPr>
              <p:cNvSpPr txBox="1"/>
              <p:nvPr/>
            </p:nvSpPr>
            <p:spPr>
              <a:xfrm>
                <a:off x="7265308" y="1789681"/>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a:t>
                </a: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134" name="TextBox 133">
                <a:extLst>
                  <a:ext uri="{FF2B5EF4-FFF2-40B4-BE49-F238E27FC236}">
                    <a16:creationId xmlns:a16="http://schemas.microsoft.com/office/drawing/2014/main" id="{8AEBB67D-21B5-7A8F-0DC5-C88BCEBCED21}"/>
                  </a:ext>
                </a:extLst>
              </p:cNvPr>
              <p:cNvSpPr txBox="1"/>
              <p:nvPr/>
            </p:nvSpPr>
            <p:spPr>
              <a:xfrm>
                <a:off x="7765771" y="1789681"/>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a:t>
                </a: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135" name="TextBox 134">
                <a:extLst>
                  <a:ext uri="{FF2B5EF4-FFF2-40B4-BE49-F238E27FC236}">
                    <a16:creationId xmlns:a16="http://schemas.microsoft.com/office/drawing/2014/main" id="{9B10E5BA-A509-633B-D778-598F48D07936}"/>
                  </a:ext>
                </a:extLst>
              </p:cNvPr>
              <p:cNvSpPr txBox="1"/>
              <p:nvPr/>
            </p:nvSpPr>
            <p:spPr>
              <a:xfrm>
                <a:off x="9720925" y="1789681"/>
                <a:ext cx="508821" cy="369332"/>
              </a:xfrm>
              <a:prstGeom prst="rect">
                <a:avLst/>
              </a:prstGeom>
              <a:noFill/>
            </p:spPr>
            <p:txBody>
              <a:bodyPr wrap="square" rtlCol="0">
                <a:spAutoFit/>
              </a:bodyPr>
              <a:lstStyle/>
              <a:p>
                <a:pPr algn="ct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136" name="TextBox 135">
                <a:extLst>
                  <a:ext uri="{FF2B5EF4-FFF2-40B4-BE49-F238E27FC236}">
                    <a16:creationId xmlns:a16="http://schemas.microsoft.com/office/drawing/2014/main" id="{9F86290B-8B78-E215-E1CF-FBB68481D0CB}"/>
                  </a:ext>
                </a:extLst>
              </p:cNvPr>
              <p:cNvSpPr txBox="1"/>
              <p:nvPr/>
            </p:nvSpPr>
            <p:spPr>
              <a:xfrm>
                <a:off x="10188735" y="1789681"/>
                <a:ext cx="508821" cy="369332"/>
              </a:xfrm>
              <a:prstGeom prst="rect">
                <a:avLst/>
              </a:prstGeom>
              <a:noFill/>
            </p:spPr>
            <p:txBody>
              <a:bodyPr wrap="square" rtlCol="0">
                <a:spAutoFit/>
              </a:bodyPr>
              <a:lstStyle/>
              <a:p>
                <a:pPr algn="ct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137" name="TextBox 136">
                <a:extLst>
                  <a:ext uri="{FF2B5EF4-FFF2-40B4-BE49-F238E27FC236}">
                    <a16:creationId xmlns:a16="http://schemas.microsoft.com/office/drawing/2014/main" id="{E0B1A38D-8829-D170-0E45-BE39D0BAAA77}"/>
                  </a:ext>
                </a:extLst>
              </p:cNvPr>
              <p:cNvSpPr txBox="1"/>
              <p:nvPr/>
            </p:nvSpPr>
            <p:spPr>
              <a:xfrm>
                <a:off x="10731488" y="1245782"/>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138" name="TextBox 137">
                <a:extLst>
                  <a:ext uri="{FF2B5EF4-FFF2-40B4-BE49-F238E27FC236}">
                    <a16:creationId xmlns:a16="http://schemas.microsoft.com/office/drawing/2014/main" id="{26B2452B-7CB7-E323-2B79-038477E43F84}"/>
                  </a:ext>
                </a:extLst>
              </p:cNvPr>
              <p:cNvSpPr txBox="1"/>
              <p:nvPr/>
            </p:nvSpPr>
            <p:spPr>
              <a:xfrm>
                <a:off x="11215625" y="1245782"/>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139" name="TextBox 138">
                <a:extLst>
                  <a:ext uri="{FF2B5EF4-FFF2-40B4-BE49-F238E27FC236}">
                    <a16:creationId xmlns:a16="http://schemas.microsoft.com/office/drawing/2014/main" id="{BA4944F5-DC63-5253-5773-AC1675E1BBE7}"/>
                  </a:ext>
                </a:extLst>
              </p:cNvPr>
              <p:cNvSpPr txBox="1"/>
              <p:nvPr/>
            </p:nvSpPr>
            <p:spPr>
              <a:xfrm>
                <a:off x="10738693" y="1758677"/>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140" name="TextBox 139">
                <a:extLst>
                  <a:ext uri="{FF2B5EF4-FFF2-40B4-BE49-F238E27FC236}">
                    <a16:creationId xmlns:a16="http://schemas.microsoft.com/office/drawing/2014/main" id="{0B7BB8F2-0768-ABB5-36B5-5797C8DD1BD6}"/>
                  </a:ext>
                </a:extLst>
              </p:cNvPr>
              <p:cNvSpPr txBox="1"/>
              <p:nvPr/>
            </p:nvSpPr>
            <p:spPr>
              <a:xfrm>
                <a:off x="11222829" y="1758677"/>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141" name="TextBox 140">
                <a:extLst>
                  <a:ext uri="{FF2B5EF4-FFF2-40B4-BE49-F238E27FC236}">
                    <a16:creationId xmlns:a16="http://schemas.microsoft.com/office/drawing/2014/main" id="{E42F0C96-604B-58A0-1D46-0698C2F91F7A}"/>
                  </a:ext>
                </a:extLst>
              </p:cNvPr>
              <p:cNvSpPr txBox="1"/>
              <p:nvPr/>
            </p:nvSpPr>
            <p:spPr>
              <a:xfrm>
                <a:off x="8295626" y="1758577"/>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142" name="TextBox 141">
                <a:extLst>
                  <a:ext uri="{FF2B5EF4-FFF2-40B4-BE49-F238E27FC236}">
                    <a16:creationId xmlns:a16="http://schemas.microsoft.com/office/drawing/2014/main" id="{FF888A7D-0AD3-C730-A4F5-937C61B3F607}"/>
                  </a:ext>
                </a:extLst>
              </p:cNvPr>
              <p:cNvSpPr txBox="1"/>
              <p:nvPr/>
            </p:nvSpPr>
            <p:spPr>
              <a:xfrm>
                <a:off x="8779763" y="1758577"/>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143" name="TextBox 142">
                <a:extLst>
                  <a:ext uri="{FF2B5EF4-FFF2-40B4-BE49-F238E27FC236}">
                    <a16:creationId xmlns:a16="http://schemas.microsoft.com/office/drawing/2014/main" id="{95C8B4BB-D812-538F-065A-41463171914B}"/>
                  </a:ext>
                </a:extLst>
              </p:cNvPr>
              <p:cNvSpPr txBox="1"/>
              <p:nvPr/>
            </p:nvSpPr>
            <p:spPr>
              <a:xfrm>
                <a:off x="8302833" y="2271472"/>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144" name="TextBox 143">
                <a:extLst>
                  <a:ext uri="{FF2B5EF4-FFF2-40B4-BE49-F238E27FC236}">
                    <a16:creationId xmlns:a16="http://schemas.microsoft.com/office/drawing/2014/main" id="{056A2D5C-2841-BF0A-EC48-04613C6DE4F2}"/>
                  </a:ext>
                </a:extLst>
              </p:cNvPr>
              <p:cNvSpPr txBox="1"/>
              <p:nvPr/>
            </p:nvSpPr>
            <p:spPr>
              <a:xfrm>
                <a:off x="8786970" y="2271472"/>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145" name="TextBox 144">
                <a:extLst>
                  <a:ext uri="{FF2B5EF4-FFF2-40B4-BE49-F238E27FC236}">
                    <a16:creationId xmlns:a16="http://schemas.microsoft.com/office/drawing/2014/main" id="{F1B78D9B-55E8-1A7F-3B21-95917A6EE317}"/>
                  </a:ext>
                </a:extLst>
              </p:cNvPr>
              <p:cNvSpPr txBox="1"/>
              <p:nvPr/>
            </p:nvSpPr>
            <p:spPr>
              <a:xfrm>
                <a:off x="8300342" y="1243930"/>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146" name="TextBox 145">
                <a:extLst>
                  <a:ext uri="{FF2B5EF4-FFF2-40B4-BE49-F238E27FC236}">
                    <a16:creationId xmlns:a16="http://schemas.microsoft.com/office/drawing/2014/main" id="{B2751B86-5C8B-0228-368B-3B878E4AFEDE}"/>
                  </a:ext>
                </a:extLst>
              </p:cNvPr>
              <p:cNvSpPr txBox="1"/>
              <p:nvPr/>
            </p:nvSpPr>
            <p:spPr>
              <a:xfrm>
                <a:off x="8784476" y="1243930"/>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grpSp>
        <p:sp>
          <p:nvSpPr>
            <p:cNvPr id="115" name="TextBox 114">
              <a:extLst>
                <a:ext uri="{FF2B5EF4-FFF2-40B4-BE49-F238E27FC236}">
                  <a16:creationId xmlns:a16="http://schemas.microsoft.com/office/drawing/2014/main" id="{9ADD81E9-0226-D000-4A1C-EF7963D4E440}"/>
                </a:ext>
              </a:extLst>
            </p:cNvPr>
            <p:cNvSpPr txBox="1"/>
            <p:nvPr/>
          </p:nvSpPr>
          <p:spPr>
            <a:xfrm>
              <a:off x="9848181" y="4288544"/>
              <a:ext cx="522425"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2</a:t>
              </a:r>
            </a:p>
            <a:p>
              <a:pPr algn="ctr"/>
              <a:r>
                <a:rPr lang="en-US" dirty="0">
                  <a:latin typeface="Verdana" panose="020B0604030504040204" pitchFamily="34" charset="0"/>
                  <a:ea typeface="Verdana" panose="020B0604030504040204" pitchFamily="34" charset="0"/>
                </a:rPr>
                <a:t>5</a:t>
              </a:r>
            </a:p>
          </p:txBody>
        </p:sp>
      </p:grpSp>
    </p:spTree>
    <p:extLst>
      <p:ext uri="{BB962C8B-B14F-4D97-AF65-F5344CB8AC3E}">
        <p14:creationId xmlns:p14="http://schemas.microsoft.com/office/powerpoint/2010/main" val="1227204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2" presetClass="entr" presetSubtype="3"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1+#ppt_w/2"/>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xit" presetSubtype="0" fill="hold" nodeType="clickEffect">
                                  <p:stCondLst>
                                    <p:cond delay="0"/>
                                  </p:stCondLst>
                                  <p:childTnLst>
                                    <p:animEffect transition="out" filter="dissolve">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childTnLst>
                                </p:cTn>
                              </p:par>
                              <p:par>
                                <p:cTn id="26" presetID="21" presetClass="entr" presetSubtype="1" fill="hold" grpId="0" nodeType="withEffect">
                                  <p:stCondLst>
                                    <p:cond delay="0"/>
                                  </p:stCondLst>
                                  <p:childTnLst>
                                    <p:set>
                                      <p:cBhvr>
                                        <p:cTn id="27" dur="1" fill="hold">
                                          <p:stCondLst>
                                            <p:cond delay="0"/>
                                          </p:stCondLst>
                                        </p:cTn>
                                        <p:tgtEl>
                                          <p:spTgt spid="112"/>
                                        </p:tgtEl>
                                        <p:attrNameLst>
                                          <p:attrName>style.visibility</p:attrName>
                                        </p:attrNameLst>
                                      </p:cBhvr>
                                      <p:to>
                                        <p:strVal val="visible"/>
                                      </p:to>
                                    </p:set>
                                    <p:animEffect transition="in" filter="wheel(1)">
                                      <p:cBhvr>
                                        <p:cTn id="28" dur="2000"/>
                                        <p:tgtEl>
                                          <p:spTgt spid="112"/>
                                        </p:tgtEl>
                                      </p:cBhvr>
                                    </p:animEffect>
                                  </p:childTnLst>
                                </p:cTn>
                              </p:par>
                              <p:par>
                                <p:cTn id="29" presetID="1" presetClass="entr" presetSubtype="0" fill="hold"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12"/>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45"/>
                                        </p:tgtEl>
                                        <p:attrNameLst>
                                          <p:attrName>style.visibility</p:attrName>
                                        </p:attrNameLst>
                                      </p:cBhvr>
                                      <p:to>
                                        <p:strVal val="hidden"/>
                                      </p:to>
                                    </p:set>
                                  </p:childTnLst>
                                </p:cTn>
                              </p:par>
                            </p:childTnLst>
                          </p:cTn>
                        </p:par>
                        <p:par>
                          <p:cTn id="39" fill="hold">
                            <p:stCondLst>
                              <p:cond delay="0"/>
                            </p:stCondLst>
                            <p:childTnLst>
                              <p:par>
                                <p:cTn id="40" presetID="1" presetClass="entr" presetSubtype="0" fill="hold" grpId="0" nodeType="afterEffect">
                                  <p:stCondLst>
                                    <p:cond delay="0"/>
                                  </p:stCondLst>
                                  <p:childTnLst>
                                    <p:set>
                                      <p:cBhvr>
                                        <p:cTn id="41" dur="1" fill="hold">
                                          <p:stCondLst>
                                            <p:cond delay="0"/>
                                          </p:stCondLst>
                                        </p:cTn>
                                        <p:tgtEl>
                                          <p:spTgt spid="111"/>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78"/>
                                        </p:tgtEl>
                                        <p:attrNameLst>
                                          <p:attrName>style.visibility</p:attrName>
                                        </p:attrNameLst>
                                      </p:cBhvr>
                                      <p:to>
                                        <p:strVal val="visible"/>
                                      </p:to>
                                    </p:set>
                                  </p:childTnLst>
                                </p:cTn>
                              </p:par>
                              <p:par>
                                <p:cTn id="44" presetID="21" presetClass="entr" presetSubtype="1" fill="hold" grpId="0" nodeType="withEffect">
                                  <p:stCondLst>
                                    <p:cond delay="0"/>
                                  </p:stCondLst>
                                  <p:childTnLst>
                                    <p:set>
                                      <p:cBhvr>
                                        <p:cTn id="45" dur="1" fill="hold">
                                          <p:stCondLst>
                                            <p:cond delay="0"/>
                                          </p:stCondLst>
                                        </p:cTn>
                                        <p:tgtEl>
                                          <p:spTgt spid="113"/>
                                        </p:tgtEl>
                                        <p:attrNameLst>
                                          <p:attrName>style.visibility</p:attrName>
                                        </p:attrNameLst>
                                      </p:cBhvr>
                                      <p:to>
                                        <p:strVal val="visible"/>
                                      </p:to>
                                    </p:set>
                                    <p:animEffect transition="in" filter="wheel(1)">
                                      <p:cBhvr>
                                        <p:cTn id="46" dur="20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10" grpId="0" animBg="1"/>
      <p:bldP spid="11" grpId="0" animBg="1"/>
      <p:bldP spid="111" grpId="0"/>
      <p:bldP spid="112" grpId="0" animBg="1"/>
      <p:bldP spid="112" grpId="1" animBg="1"/>
      <p:bldP spid="1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BC939-5512-5995-BBD2-94F220E224E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73A4689-0CA4-B71C-29E9-9D508A99C51A}"/>
              </a:ext>
            </a:extLst>
          </p:cNvPr>
          <p:cNvSpPr/>
          <p:nvPr/>
        </p:nvSpPr>
        <p:spPr>
          <a:xfrm>
            <a:off x="6190989" y="5348512"/>
            <a:ext cx="3931920" cy="822313"/>
          </a:xfrm>
          <a:prstGeom prst="rect">
            <a:avLst/>
          </a:prstGeom>
          <a:solidFill>
            <a:srgbClr val="035EA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914328">
              <a:defRPr/>
            </a:pPr>
            <a:r>
              <a:rPr lang="en-US" sz="2400" kern="0" dirty="0">
                <a:solidFill>
                  <a:prstClr val="white"/>
                </a:solidFill>
                <a:latin typeface="Century Gothic" charset="0"/>
                <a:ea typeface="Century Gothic" charset="0"/>
                <a:cs typeface="Century Gothic" charset="0"/>
              </a:rPr>
              <a:t>1-2-3 Slap Down</a:t>
            </a:r>
          </a:p>
        </p:txBody>
      </p:sp>
      <p:sp>
        <p:nvSpPr>
          <p:cNvPr id="12" name="Rectangle 11">
            <a:extLst>
              <a:ext uri="{FF2B5EF4-FFF2-40B4-BE49-F238E27FC236}">
                <a16:creationId xmlns:a16="http://schemas.microsoft.com/office/drawing/2014/main" id="{CCCCDE7B-E409-5401-9A47-31A9FBDB6F05}"/>
              </a:ext>
            </a:extLst>
          </p:cNvPr>
          <p:cNvSpPr/>
          <p:nvPr/>
        </p:nvSpPr>
        <p:spPr>
          <a:xfrm>
            <a:off x="2048039" y="5348513"/>
            <a:ext cx="3931920" cy="822313"/>
          </a:xfrm>
          <a:prstGeom prst="rect">
            <a:avLst/>
          </a:prstGeom>
          <a:solidFill>
            <a:srgbClr val="035EA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914328">
              <a:defRPr/>
            </a:pPr>
            <a:r>
              <a:rPr lang="en-US" sz="2400" kern="0" dirty="0">
                <a:solidFill>
                  <a:prstClr val="white"/>
                </a:solidFill>
                <a:latin typeface="Century Gothic" charset="0"/>
                <a:ea typeface="Century Gothic" charset="0"/>
                <a:cs typeface="Century Gothic" charset="0"/>
              </a:rPr>
              <a:t>Round 2 Best Distractor</a:t>
            </a:r>
          </a:p>
        </p:txBody>
      </p:sp>
      <p:grpSp>
        <p:nvGrpSpPr>
          <p:cNvPr id="11" name="Group 10">
            <a:extLst>
              <a:ext uri="{FF2B5EF4-FFF2-40B4-BE49-F238E27FC236}">
                <a16:creationId xmlns:a16="http://schemas.microsoft.com/office/drawing/2014/main" id="{59E5DD9B-D889-039E-EA65-711424D708B0}"/>
              </a:ext>
            </a:extLst>
          </p:cNvPr>
          <p:cNvGrpSpPr>
            <a:grpSpLocks noChangeAspect="1"/>
          </p:cNvGrpSpPr>
          <p:nvPr/>
        </p:nvGrpSpPr>
        <p:grpSpPr>
          <a:xfrm>
            <a:off x="9983985" y="3996289"/>
            <a:ext cx="2492361" cy="2521407"/>
            <a:chOff x="7246505" y="1628176"/>
            <a:chExt cx="4817608" cy="4873752"/>
          </a:xfrm>
        </p:grpSpPr>
        <p:sp>
          <p:nvSpPr>
            <p:cNvPr id="18" name="Rectangle 17">
              <a:extLst>
                <a:ext uri="{FF2B5EF4-FFF2-40B4-BE49-F238E27FC236}">
                  <a16:creationId xmlns:a16="http://schemas.microsoft.com/office/drawing/2014/main" id="{919F4173-A741-D0F9-F5FC-D9327762D107}"/>
                </a:ext>
              </a:extLst>
            </p:cNvPr>
            <p:cNvSpPr>
              <a:spLocks/>
            </p:cNvSpPr>
            <p:nvPr/>
          </p:nvSpPr>
          <p:spPr>
            <a:xfrm rot="19257167">
              <a:off x="8577300" y="2581644"/>
              <a:ext cx="2377441" cy="2377441"/>
            </a:xfrm>
            <a:prstGeom prst="rect">
              <a:avLst/>
            </a:prstGeom>
            <a:solidFill>
              <a:srgbClr val="86C44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19" name="Picture 18" descr="A close-up of a hand&#10;&#10;AI-generated content may be incorrect.">
              <a:extLst>
                <a:ext uri="{FF2B5EF4-FFF2-40B4-BE49-F238E27FC236}">
                  <a16:creationId xmlns:a16="http://schemas.microsoft.com/office/drawing/2014/main" id="{AFBCD09C-8BDD-7CE5-766B-42DA56A0A05E}"/>
                </a:ext>
              </a:extLst>
            </p:cNvPr>
            <p:cNvPicPr>
              <a:picLocks/>
            </p:cNvPicPr>
            <p:nvPr/>
          </p:nvPicPr>
          <p:blipFill>
            <a:blip r:embed="rId3">
              <a:extLst>
                <a:ext uri="{28A0092B-C50C-407E-A947-70E740481C1C}">
                  <a14:useLocalDpi xmlns:a14="http://schemas.microsoft.com/office/drawing/2010/main" val="0"/>
                </a:ext>
              </a:extLst>
            </a:blip>
            <a:srcRect r="30363"/>
            <a:stretch>
              <a:fillRect/>
            </a:stretch>
          </p:blipFill>
          <p:spPr>
            <a:xfrm rot="490243">
              <a:off x="7246505" y="1628176"/>
              <a:ext cx="4817608" cy="4873752"/>
            </a:xfrm>
            <a:prstGeom prst="rect">
              <a:avLst/>
            </a:prstGeom>
            <a:effectLst>
              <a:outerShdw blurRad="50800" dist="88900" dir="2700000" algn="tl" rotWithShape="0">
                <a:prstClr val="black">
                  <a:alpha val="30000"/>
                </a:prstClr>
              </a:outerShdw>
            </a:effectLst>
          </p:spPr>
        </p:pic>
      </p:grpSp>
      <p:sp>
        <p:nvSpPr>
          <p:cNvPr id="44" name="Rectangle 43">
            <a:extLst>
              <a:ext uri="{FF2B5EF4-FFF2-40B4-BE49-F238E27FC236}">
                <a16:creationId xmlns:a16="http://schemas.microsoft.com/office/drawing/2014/main" id="{A91B2A24-8C17-2B60-5931-48C6EC0403E2}"/>
              </a:ext>
            </a:extLst>
          </p:cNvPr>
          <p:cNvSpPr/>
          <p:nvPr/>
        </p:nvSpPr>
        <p:spPr>
          <a:xfrm>
            <a:off x="4590011" y="4398761"/>
            <a:ext cx="1119987" cy="512531"/>
          </a:xfrm>
          <a:prstGeom prst="rect">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47" name="Picture 46" descr="A black and grey rectangular object with black lines&#10;&#10;Description automatically generated with medium confidence">
            <a:extLst>
              <a:ext uri="{FF2B5EF4-FFF2-40B4-BE49-F238E27FC236}">
                <a16:creationId xmlns:a16="http://schemas.microsoft.com/office/drawing/2014/main" id="{ED84AF28-1AB5-6786-9DCB-0D3CAB96FE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5306" y="592722"/>
            <a:ext cx="4335887" cy="2514601"/>
          </a:xfrm>
          <a:prstGeom prst="rect">
            <a:avLst/>
          </a:prstGeom>
        </p:spPr>
      </p:pic>
      <p:sp>
        <p:nvSpPr>
          <p:cNvPr id="48" name="TextBox 47">
            <a:extLst>
              <a:ext uri="{FF2B5EF4-FFF2-40B4-BE49-F238E27FC236}">
                <a16:creationId xmlns:a16="http://schemas.microsoft.com/office/drawing/2014/main" id="{55B6C5DF-B88A-0EE5-AAA1-2D75A47B013E}"/>
              </a:ext>
            </a:extLst>
          </p:cNvPr>
          <p:cNvSpPr txBox="1"/>
          <p:nvPr/>
        </p:nvSpPr>
        <p:spPr>
          <a:xfrm>
            <a:off x="6606572" y="3342399"/>
            <a:ext cx="5810511" cy="369332"/>
          </a:xfrm>
          <a:prstGeom prst="rect">
            <a:avLst/>
          </a:prstGeom>
          <a:noFill/>
        </p:spPr>
        <p:txBody>
          <a:bodyPr wrap="square" rtlCol="0">
            <a:spAutoFit/>
          </a:bodyPr>
          <a:lstStyle/>
          <a:p>
            <a:r>
              <a:rPr lang="en-US" dirty="0">
                <a:latin typeface="Century Gothic" panose="020B0502020202020204" pitchFamily="34" charset="0"/>
              </a:rPr>
              <a:t>Since </a:t>
            </a:r>
            <a:r>
              <a:rPr lang="en-US" b="1" dirty="0">
                <a:solidFill>
                  <a:schemeClr val="accent2"/>
                </a:solidFill>
                <a:latin typeface="Century Gothic" panose="020B0502020202020204" pitchFamily="34" charset="0"/>
                <a:ea typeface="Verdana" panose="020B0604030504040204" pitchFamily="34" charset="0"/>
              </a:rPr>
              <a:t>–</a:t>
            </a:r>
            <a:r>
              <a:rPr lang="en-US" dirty="0">
                <a:latin typeface="Century Gothic" panose="020B0502020202020204" pitchFamily="34" charset="0"/>
                <a:ea typeface="Verdana" panose="020B0604030504040204" pitchFamily="34" charset="0"/>
              </a:rPr>
              <a:t>5</a:t>
            </a:r>
            <a:r>
              <a:rPr lang="en-US" i="1" dirty="0">
                <a:latin typeface="Century Gothic" panose="020B0502020202020204" pitchFamily="34" charset="0"/>
                <a:ea typeface="Verdana" panose="020B0604030504040204" pitchFamily="34" charset="0"/>
              </a:rPr>
              <a:t>x</a:t>
            </a:r>
            <a:r>
              <a:rPr lang="en-US" dirty="0">
                <a:latin typeface="Century Gothic" panose="020B0502020202020204" pitchFamily="34" charset="0"/>
                <a:ea typeface="Verdana" panose="020B0604030504040204" pitchFamily="34" charset="0"/>
              </a:rPr>
              <a:t> = </a:t>
            </a:r>
            <a:r>
              <a:rPr lang="en-US" b="1" dirty="0">
                <a:solidFill>
                  <a:schemeClr val="accent2"/>
                </a:solidFill>
                <a:latin typeface="Century Gothic" panose="020B0502020202020204" pitchFamily="34" charset="0"/>
                <a:ea typeface="Verdana" panose="020B0604030504040204" pitchFamily="34" charset="0"/>
              </a:rPr>
              <a:t>–</a:t>
            </a:r>
            <a:r>
              <a:rPr lang="en-US" dirty="0">
                <a:latin typeface="Century Gothic" panose="020B0502020202020204" pitchFamily="34" charset="0"/>
                <a:ea typeface="Verdana" panose="020B0604030504040204" pitchFamily="34" charset="0"/>
              </a:rPr>
              <a:t>10, then 5</a:t>
            </a:r>
            <a:r>
              <a:rPr lang="en-US" i="1" dirty="0">
                <a:latin typeface="Century Gothic" panose="020B0502020202020204" pitchFamily="34" charset="0"/>
                <a:ea typeface="Verdana" panose="020B0604030504040204" pitchFamily="34" charset="0"/>
              </a:rPr>
              <a:t>x</a:t>
            </a:r>
            <a:r>
              <a:rPr lang="en-US" dirty="0">
                <a:latin typeface="Century Gothic" panose="020B0502020202020204" pitchFamily="34" charset="0"/>
                <a:ea typeface="Verdana" panose="020B0604030504040204" pitchFamily="34" charset="0"/>
              </a:rPr>
              <a:t> = 10. So, </a:t>
            </a:r>
            <a:r>
              <a:rPr lang="en-US" i="1" dirty="0">
                <a:latin typeface="Century Gothic" panose="020B0502020202020204" pitchFamily="34" charset="0"/>
                <a:ea typeface="Verdana" panose="020B0604030504040204" pitchFamily="34" charset="0"/>
              </a:rPr>
              <a:t>x</a:t>
            </a:r>
            <a:r>
              <a:rPr lang="en-US" dirty="0">
                <a:latin typeface="Century Gothic" panose="020B0502020202020204" pitchFamily="34" charset="0"/>
                <a:ea typeface="Verdana" panose="020B0604030504040204" pitchFamily="34" charset="0"/>
              </a:rPr>
              <a:t> must be </a:t>
            </a:r>
            <a:r>
              <a:rPr lang="en-US" b="1" dirty="0">
                <a:solidFill>
                  <a:schemeClr val="accent2"/>
                </a:solidFill>
                <a:latin typeface="Century Gothic" panose="020B0502020202020204" pitchFamily="34" charset="0"/>
                <a:ea typeface="Verdana" panose="020B0604030504040204" pitchFamily="34" charset="0"/>
              </a:rPr>
              <a:t>+</a:t>
            </a:r>
            <a:r>
              <a:rPr lang="en-US" dirty="0">
                <a:latin typeface="Century Gothic" panose="020B0502020202020204" pitchFamily="34" charset="0"/>
                <a:ea typeface="Verdana" panose="020B0604030504040204" pitchFamily="34" charset="0"/>
              </a:rPr>
              <a:t>2.</a:t>
            </a:r>
            <a:r>
              <a:rPr lang="en-US" dirty="0">
                <a:latin typeface="Century Gothic" panose="020B0502020202020204" pitchFamily="34" charset="0"/>
              </a:rPr>
              <a:t> </a:t>
            </a:r>
          </a:p>
        </p:txBody>
      </p:sp>
      <p:grpSp>
        <p:nvGrpSpPr>
          <p:cNvPr id="80" name="Group 79">
            <a:extLst>
              <a:ext uri="{FF2B5EF4-FFF2-40B4-BE49-F238E27FC236}">
                <a16:creationId xmlns:a16="http://schemas.microsoft.com/office/drawing/2014/main" id="{524DDC5D-3F99-27B8-984B-61B34F164090}"/>
              </a:ext>
            </a:extLst>
          </p:cNvPr>
          <p:cNvGrpSpPr/>
          <p:nvPr/>
        </p:nvGrpSpPr>
        <p:grpSpPr>
          <a:xfrm>
            <a:off x="439919" y="551797"/>
            <a:ext cx="5395276" cy="4479816"/>
            <a:chOff x="6612241" y="503187"/>
            <a:chExt cx="5395276" cy="4479816"/>
          </a:xfrm>
        </p:grpSpPr>
        <p:sp>
          <p:nvSpPr>
            <p:cNvPr id="81" name="TextBox 80">
              <a:extLst>
                <a:ext uri="{FF2B5EF4-FFF2-40B4-BE49-F238E27FC236}">
                  <a16:creationId xmlns:a16="http://schemas.microsoft.com/office/drawing/2014/main" id="{5E272B15-5048-769F-1BC3-69E26DAB9979}"/>
                </a:ext>
              </a:extLst>
            </p:cNvPr>
            <p:cNvSpPr txBox="1"/>
            <p:nvPr/>
          </p:nvSpPr>
          <p:spPr>
            <a:xfrm>
              <a:off x="6612241" y="503187"/>
              <a:ext cx="5395276" cy="4479816"/>
            </a:xfrm>
            <a:prstGeom prst="rect">
              <a:avLst/>
            </a:prstGeom>
            <a:noFill/>
            <a:ln w="28575">
              <a:solidFill>
                <a:schemeClr val="bg1">
                  <a:lumMod val="75000"/>
                </a:schemeClr>
              </a:solidFill>
              <a:prstDash val="dash"/>
            </a:ln>
          </p:spPr>
          <p:txBody>
            <a:bodyPr wrap="square" lIns="182880" tIns="91440" bIns="182880" rtlCol="0">
              <a:spAutoFit/>
            </a:bodyPr>
            <a:lstStyle/>
            <a:p>
              <a:r>
                <a:rPr lang="en-US" dirty="0">
                  <a:latin typeface="Verdana" panose="020B0604030504040204" pitchFamily="34" charset="0"/>
                  <a:ea typeface="Verdana" panose="020B0604030504040204" pitchFamily="34" charset="0"/>
                </a:rPr>
                <a:t>A model representing a linear equation is shown.</a:t>
              </a:r>
            </a:p>
            <a:p>
              <a:endParaRPr lang="en-US" dirty="0">
                <a:latin typeface="Verdana" panose="020B0604030504040204" pitchFamily="34" charset="0"/>
                <a:ea typeface="Verdana" panose="020B060403050404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nSpc>
                  <a:spcPct val="150000"/>
                </a:lnSpc>
              </a:pPr>
              <a:r>
                <a:rPr lang="en-US" dirty="0">
                  <a:latin typeface="Verdana" panose="020B0604030504040204" pitchFamily="34" charset="0"/>
                  <a:ea typeface="Verdana" panose="020B0604030504040204" pitchFamily="34" charset="0"/>
                </a:rPr>
                <a:t>Based on the model, what is the value of </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a:t>
              </a:r>
            </a:p>
            <a:p>
              <a:pPr>
                <a:lnSpc>
                  <a:spcPct val="200000"/>
                </a:lnSpc>
              </a:pPr>
              <a:r>
                <a:rPr lang="en-US" b="1" dirty="0">
                  <a:latin typeface="Verdana" panose="020B0604030504040204" pitchFamily="34" charset="0"/>
                  <a:ea typeface="Verdana" panose="020B0604030504040204" pitchFamily="34" charset="0"/>
                </a:rPr>
                <a:t>A  </a:t>
              </a:r>
              <a:r>
                <a:rPr lang="en-US" dirty="0">
                  <a:latin typeface="Verdana" panose="020B0604030504040204" pitchFamily="34" charset="0"/>
                  <a:ea typeface="Verdana" panose="020B0604030504040204" pitchFamily="34" charset="0"/>
                </a:rPr>
                <a:t>2          </a:t>
              </a:r>
              <a:r>
                <a:rPr lang="en-US" b="1" dirty="0">
                  <a:latin typeface="Verdana" panose="020B0604030504040204" pitchFamily="34" charset="0"/>
                  <a:ea typeface="Verdana" panose="020B0604030504040204" pitchFamily="34" charset="0"/>
                </a:rPr>
                <a:t>B</a:t>
              </a:r>
              <a:r>
                <a:rPr lang="en-US" dirty="0">
                  <a:latin typeface="Verdana" panose="020B0604030504040204" pitchFamily="34" charset="0"/>
                  <a:ea typeface="Verdana" panose="020B0604030504040204" pitchFamily="34" charset="0"/>
                </a:rPr>
                <a:t>  10          </a:t>
              </a:r>
              <a:r>
                <a:rPr lang="en-US" b="1" dirty="0">
                  <a:latin typeface="Verdana" panose="020B0604030504040204" pitchFamily="34" charset="0"/>
                  <a:ea typeface="Verdana" panose="020B0604030504040204" pitchFamily="34" charset="0"/>
                </a:rPr>
                <a:t>C</a:t>
              </a:r>
              <a:r>
                <a:rPr lang="en-US" dirty="0">
                  <a:latin typeface="Verdana" panose="020B0604030504040204" pitchFamily="34" charset="0"/>
                  <a:ea typeface="Verdana" panose="020B0604030504040204" pitchFamily="34" charset="0"/>
                </a:rPr>
                <a:t>  –            </a:t>
              </a:r>
              <a:r>
                <a:rPr lang="en-US" b="1" dirty="0">
                  <a:latin typeface="Verdana" panose="020B0604030504040204" pitchFamily="34" charset="0"/>
                  <a:ea typeface="Verdana" panose="020B0604030504040204" pitchFamily="34" charset="0"/>
                </a:rPr>
                <a:t>D</a:t>
              </a:r>
              <a:r>
                <a:rPr lang="en-US" dirty="0">
                  <a:latin typeface="Verdana" panose="020B0604030504040204" pitchFamily="34" charset="0"/>
                  <a:ea typeface="Verdana" panose="020B0604030504040204" pitchFamily="34" charset="0"/>
                </a:rPr>
                <a:t>  -2</a:t>
              </a:r>
              <a:endParaRPr lang="en-US" b="1" dirty="0">
                <a:latin typeface="Verdana" panose="020B0604030504040204" pitchFamily="34" charset="0"/>
                <a:ea typeface="Verdana" panose="020B0604030504040204" pitchFamily="34" charset="0"/>
              </a:endParaRPr>
            </a:p>
          </p:txBody>
        </p:sp>
        <p:grpSp>
          <p:nvGrpSpPr>
            <p:cNvPr id="82" name="Group 81">
              <a:extLst>
                <a:ext uri="{FF2B5EF4-FFF2-40B4-BE49-F238E27FC236}">
                  <a16:creationId xmlns:a16="http://schemas.microsoft.com/office/drawing/2014/main" id="{016A5C41-E328-0D10-D05A-6AD0EB553100}"/>
                </a:ext>
              </a:extLst>
            </p:cNvPr>
            <p:cNvGrpSpPr/>
            <p:nvPr/>
          </p:nvGrpSpPr>
          <p:grpSpPr>
            <a:xfrm>
              <a:off x="6764845" y="1229621"/>
              <a:ext cx="4966805" cy="2514602"/>
              <a:chOff x="6764845" y="1229621"/>
              <a:chExt cx="4966805" cy="2514602"/>
            </a:xfrm>
          </p:grpSpPr>
          <p:sp>
            <p:nvSpPr>
              <p:cNvPr id="84" name="Rectangle 83">
                <a:extLst>
                  <a:ext uri="{FF2B5EF4-FFF2-40B4-BE49-F238E27FC236}">
                    <a16:creationId xmlns:a16="http://schemas.microsoft.com/office/drawing/2014/main" id="{63DA69D5-0F63-32F1-31AB-0BB713E13830}"/>
                  </a:ext>
                </a:extLst>
              </p:cNvPr>
              <p:cNvSpPr/>
              <p:nvPr/>
            </p:nvSpPr>
            <p:spPr>
              <a:xfrm>
                <a:off x="6809872" y="1229623"/>
                <a:ext cx="408146" cy="251460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5" name="Rectangle 84">
                <a:extLst>
                  <a:ext uri="{FF2B5EF4-FFF2-40B4-BE49-F238E27FC236}">
                    <a16:creationId xmlns:a16="http://schemas.microsoft.com/office/drawing/2014/main" id="{F47414CF-55FF-FD23-DA5E-7F791BE66A8D}"/>
                  </a:ext>
                </a:extLst>
              </p:cNvPr>
              <p:cNvSpPr/>
              <p:nvPr/>
            </p:nvSpPr>
            <p:spPr>
              <a:xfrm>
                <a:off x="7311531" y="1229623"/>
                <a:ext cx="408146" cy="251460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6" name="Rectangle 85">
                <a:extLst>
                  <a:ext uri="{FF2B5EF4-FFF2-40B4-BE49-F238E27FC236}">
                    <a16:creationId xmlns:a16="http://schemas.microsoft.com/office/drawing/2014/main" id="{355E2077-C9DB-3B57-CA9F-336A827B19D0}"/>
                  </a:ext>
                </a:extLst>
              </p:cNvPr>
              <p:cNvSpPr/>
              <p:nvPr/>
            </p:nvSpPr>
            <p:spPr>
              <a:xfrm>
                <a:off x="7820353" y="1229623"/>
                <a:ext cx="408146" cy="251460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7" name="Rectangle 86">
                <a:extLst>
                  <a:ext uri="{FF2B5EF4-FFF2-40B4-BE49-F238E27FC236}">
                    <a16:creationId xmlns:a16="http://schemas.microsoft.com/office/drawing/2014/main" id="{687D6CF6-FE26-4270-0B0F-2BF40ED75EE7}"/>
                  </a:ext>
                </a:extLst>
              </p:cNvPr>
              <p:cNvSpPr/>
              <p:nvPr/>
            </p:nvSpPr>
            <p:spPr>
              <a:xfrm>
                <a:off x="8340369" y="1229622"/>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8" name="Rectangle 87">
                <a:extLst>
                  <a:ext uri="{FF2B5EF4-FFF2-40B4-BE49-F238E27FC236}">
                    <a16:creationId xmlns:a16="http://schemas.microsoft.com/office/drawing/2014/main" id="{1F35A05E-0D29-6AEE-7848-E205F29259D7}"/>
                  </a:ext>
                </a:extLst>
              </p:cNvPr>
              <p:cNvSpPr/>
              <p:nvPr/>
            </p:nvSpPr>
            <p:spPr>
              <a:xfrm>
                <a:off x="8829510" y="1232887"/>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9" name="Rectangle 88">
                <a:extLst>
                  <a:ext uri="{FF2B5EF4-FFF2-40B4-BE49-F238E27FC236}">
                    <a16:creationId xmlns:a16="http://schemas.microsoft.com/office/drawing/2014/main" id="{30351E12-3B69-EEE7-204C-1E06A44A054A}"/>
                  </a:ext>
                </a:extLst>
              </p:cNvPr>
              <p:cNvSpPr/>
              <p:nvPr/>
            </p:nvSpPr>
            <p:spPr>
              <a:xfrm>
                <a:off x="8340369" y="1747534"/>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0" name="Rectangle 89">
                <a:extLst>
                  <a:ext uri="{FF2B5EF4-FFF2-40B4-BE49-F238E27FC236}">
                    <a16:creationId xmlns:a16="http://schemas.microsoft.com/office/drawing/2014/main" id="{301241FC-855F-7685-353E-58BD3F969E65}"/>
                  </a:ext>
                </a:extLst>
              </p:cNvPr>
              <p:cNvSpPr/>
              <p:nvPr/>
            </p:nvSpPr>
            <p:spPr>
              <a:xfrm>
                <a:off x="8829510" y="1750799"/>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1" name="Rectangle 90">
                <a:extLst>
                  <a:ext uri="{FF2B5EF4-FFF2-40B4-BE49-F238E27FC236}">
                    <a16:creationId xmlns:a16="http://schemas.microsoft.com/office/drawing/2014/main" id="{BFA38D39-63F8-C14F-45C3-7F19963D96AA}"/>
                  </a:ext>
                </a:extLst>
              </p:cNvPr>
              <p:cNvSpPr/>
              <p:nvPr/>
            </p:nvSpPr>
            <p:spPr>
              <a:xfrm>
                <a:off x="8340369" y="2265446"/>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2" name="Rectangle 91">
                <a:extLst>
                  <a:ext uri="{FF2B5EF4-FFF2-40B4-BE49-F238E27FC236}">
                    <a16:creationId xmlns:a16="http://schemas.microsoft.com/office/drawing/2014/main" id="{AF57285B-6158-F07A-050D-B9347432A365}"/>
                  </a:ext>
                </a:extLst>
              </p:cNvPr>
              <p:cNvSpPr/>
              <p:nvPr/>
            </p:nvSpPr>
            <p:spPr>
              <a:xfrm>
                <a:off x="8829510" y="2268711"/>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3" name="Rectangle 92">
                <a:extLst>
                  <a:ext uri="{FF2B5EF4-FFF2-40B4-BE49-F238E27FC236}">
                    <a16:creationId xmlns:a16="http://schemas.microsoft.com/office/drawing/2014/main" id="{B62A092C-FAA8-95A8-5F7F-675AF4FFEE4E}"/>
                  </a:ext>
                </a:extLst>
              </p:cNvPr>
              <p:cNvSpPr/>
              <p:nvPr/>
            </p:nvSpPr>
            <p:spPr>
              <a:xfrm>
                <a:off x="9754269" y="1229622"/>
                <a:ext cx="408146" cy="251460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4" name="Rectangle 93">
                <a:extLst>
                  <a:ext uri="{FF2B5EF4-FFF2-40B4-BE49-F238E27FC236}">
                    <a16:creationId xmlns:a16="http://schemas.microsoft.com/office/drawing/2014/main" id="{6D3F3711-DA61-D254-58DF-2968E4D30DC9}"/>
                  </a:ext>
                </a:extLst>
              </p:cNvPr>
              <p:cNvSpPr/>
              <p:nvPr/>
            </p:nvSpPr>
            <p:spPr>
              <a:xfrm>
                <a:off x="10255928" y="1229622"/>
                <a:ext cx="408146" cy="251460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5" name="Rectangle 94">
                <a:extLst>
                  <a:ext uri="{FF2B5EF4-FFF2-40B4-BE49-F238E27FC236}">
                    <a16:creationId xmlns:a16="http://schemas.microsoft.com/office/drawing/2014/main" id="{DBABCFFE-D91D-F750-02CB-6BF778BF44D4}"/>
                  </a:ext>
                </a:extLst>
              </p:cNvPr>
              <p:cNvSpPr/>
              <p:nvPr/>
            </p:nvSpPr>
            <p:spPr>
              <a:xfrm>
                <a:off x="10762333" y="1229621"/>
                <a:ext cx="408146"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6" name="Rectangle 95">
                <a:extLst>
                  <a:ext uri="{FF2B5EF4-FFF2-40B4-BE49-F238E27FC236}">
                    <a16:creationId xmlns:a16="http://schemas.microsoft.com/office/drawing/2014/main" id="{9DE28E81-956F-80C1-B0CB-3E636BE035CF}"/>
                  </a:ext>
                </a:extLst>
              </p:cNvPr>
              <p:cNvSpPr/>
              <p:nvPr/>
            </p:nvSpPr>
            <p:spPr>
              <a:xfrm>
                <a:off x="11251475" y="1232886"/>
                <a:ext cx="408146"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7" name="Rectangle 96">
                <a:extLst>
                  <a:ext uri="{FF2B5EF4-FFF2-40B4-BE49-F238E27FC236}">
                    <a16:creationId xmlns:a16="http://schemas.microsoft.com/office/drawing/2014/main" id="{6A42E7D4-7C2E-CFD2-3B57-9DB6AAB97A9A}"/>
                  </a:ext>
                </a:extLst>
              </p:cNvPr>
              <p:cNvSpPr/>
              <p:nvPr/>
            </p:nvSpPr>
            <p:spPr>
              <a:xfrm>
                <a:off x="10762333" y="1747533"/>
                <a:ext cx="408146"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8" name="Rectangle 97">
                <a:extLst>
                  <a:ext uri="{FF2B5EF4-FFF2-40B4-BE49-F238E27FC236}">
                    <a16:creationId xmlns:a16="http://schemas.microsoft.com/office/drawing/2014/main" id="{99B90037-6710-791F-C1A7-8CDFC75D470F}"/>
                  </a:ext>
                </a:extLst>
              </p:cNvPr>
              <p:cNvSpPr/>
              <p:nvPr/>
            </p:nvSpPr>
            <p:spPr>
              <a:xfrm>
                <a:off x="11251475" y="1750798"/>
                <a:ext cx="408146"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9" name="TextBox 98">
                <a:extLst>
                  <a:ext uri="{FF2B5EF4-FFF2-40B4-BE49-F238E27FC236}">
                    <a16:creationId xmlns:a16="http://schemas.microsoft.com/office/drawing/2014/main" id="{2CC07D09-B8FC-D6F6-61B9-CDEBDAB5E3E4}"/>
                  </a:ext>
                </a:extLst>
              </p:cNvPr>
              <p:cNvSpPr txBox="1"/>
              <p:nvPr/>
            </p:nvSpPr>
            <p:spPr>
              <a:xfrm>
                <a:off x="9243103" y="1666344"/>
                <a:ext cx="508822" cy="461665"/>
              </a:xfrm>
              <a:prstGeom prst="rect">
                <a:avLst/>
              </a:prstGeom>
              <a:noFill/>
            </p:spPr>
            <p:txBody>
              <a:bodyPr wrap="square" rtlCol="0">
                <a:spAutoFit/>
              </a:bodyPr>
              <a:lstStyle/>
              <a:p>
                <a:pPr algn="ctr"/>
                <a:r>
                  <a:rPr lang="en-US" sz="2400" dirty="0">
                    <a:latin typeface="Verdana" panose="020B0604030504040204" pitchFamily="34" charset="0"/>
                    <a:ea typeface="Verdana" panose="020B0604030504040204" pitchFamily="34" charset="0"/>
                  </a:rPr>
                  <a:t>=</a:t>
                </a:r>
              </a:p>
            </p:txBody>
          </p:sp>
          <p:sp>
            <p:nvSpPr>
              <p:cNvPr id="100" name="TextBox 99">
                <a:extLst>
                  <a:ext uri="{FF2B5EF4-FFF2-40B4-BE49-F238E27FC236}">
                    <a16:creationId xmlns:a16="http://schemas.microsoft.com/office/drawing/2014/main" id="{0369BB56-9ACC-4E77-BAE6-6D06EA5A56EA}"/>
                  </a:ext>
                </a:extLst>
              </p:cNvPr>
              <p:cNvSpPr txBox="1"/>
              <p:nvPr/>
            </p:nvSpPr>
            <p:spPr>
              <a:xfrm>
                <a:off x="6764845" y="1789681"/>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a:t>
                </a: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101" name="TextBox 100">
                <a:extLst>
                  <a:ext uri="{FF2B5EF4-FFF2-40B4-BE49-F238E27FC236}">
                    <a16:creationId xmlns:a16="http://schemas.microsoft.com/office/drawing/2014/main" id="{6B56CB0C-0D87-B341-89D2-D78E92F21A7E}"/>
                  </a:ext>
                </a:extLst>
              </p:cNvPr>
              <p:cNvSpPr txBox="1"/>
              <p:nvPr/>
            </p:nvSpPr>
            <p:spPr>
              <a:xfrm>
                <a:off x="7265308" y="1789681"/>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a:t>
                </a: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102" name="TextBox 101">
                <a:extLst>
                  <a:ext uri="{FF2B5EF4-FFF2-40B4-BE49-F238E27FC236}">
                    <a16:creationId xmlns:a16="http://schemas.microsoft.com/office/drawing/2014/main" id="{9383A29E-44AC-61C7-B1C3-9ED52F1E473D}"/>
                  </a:ext>
                </a:extLst>
              </p:cNvPr>
              <p:cNvSpPr txBox="1"/>
              <p:nvPr/>
            </p:nvSpPr>
            <p:spPr>
              <a:xfrm>
                <a:off x="7765771" y="1789681"/>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a:t>
                </a: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103" name="TextBox 102">
                <a:extLst>
                  <a:ext uri="{FF2B5EF4-FFF2-40B4-BE49-F238E27FC236}">
                    <a16:creationId xmlns:a16="http://schemas.microsoft.com/office/drawing/2014/main" id="{6E5702DD-EC94-A2CD-F0C3-B0FD9CE9B9DD}"/>
                  </a:ext>
                </a:extLst>
              </p:cNvPr>
              <p:cNvSpPr txBox="1"/>
              <p:nvPr/>
            </p:nvSpPr>
            <p:spPr>
              <a:xfrm>
                <a:off x="9720925" y="1789681"/>
                <a:ext cx="508821" cy="369332"/>
              </a:xfrm>
              <a:prstGeom prst="rect">
                <a:avLst/>
              </a:prstGeom>
              <a:noFill/>
            </p:spPr>
            <p:txBody>
              <a:bodyPr wrap="square" rtlCol="0">
                <a:spAutoFit/>
              </a:bodyPr>
              <a:lstStyle/>
              <a:p>
                <a:pPr algn="ct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104" name="TextBox 103">
                <a:extLst>
                  <a:ext uri="{FF2B5EF4-FFF2-40B4-BE49-F238E27FC236}">
                    <a16:creationId xmlns:a16="http://schemas.microsoft.com/office/drawing/2014/main" id="{BB85B886-361B-94A7-4DEE-950B49C99BAA}"/>
                  </a:ext>
                </a:extLst>
              </p:cNvPr>
              <p:cNvSpPr txBox="1"/>
              <p:nvPr/>
            </p:nvSpPr>
            <p:spPr>
              <a:xfrm>
                <a:off x="10188735" y="1789681"/>
                <a:ext cx="508821" cy="369332"/>
              </a:xfrm>
              <a:prstGeom prst="rect">
                <a:avLst/>
              </a:prstGeom>
              <a:noFill/>
            </p:spPr>
            <p:txBody>
              <a:bodyPr wrap="square" rtlCol="0">
                <a:spAutoFit/>
              </a:bodyPr>
              <a:lstStyle/>
              <a:p>
                <a:pPr algn="ct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105" name="TextBox 104">
                <a:extLst>
                  <a:ext uri="{FF2B5EF4-FFF2-40B4-BE49-F238E27FC236}">
                    <a16:creationId xmlns:a16="http://schemas.microsoft.com/office/drawing/2014/main" id="{AABE8431-EE5C-F0DA-6CEF-CDC12FF58FD7}"/>
                  </a:ext>
                </a:extLst>
              </p:cNvPr>
              <p:cNvSpPr txBox="1"/>
              <p:nvPr/>
            </p:nvSpPr>
            <p:spPr>
              <a:xfrm>
                <a:off x="10731488" y="1245782"/>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106" name="TextBox 105">
                <a:extLst>
                  <a:ext uri="{FF2B5EF4-FFF2-40B4-BE49-F238E27FC236}">
                    <a16:creationId xmlns:a16="http://schemas.microsoft.com/office/drawing/2014/main" id="{D070070E-115A-B36A-6588-1E995FBCCA2B}"/>
                  </a:ext>
                </a:extLst>
              </p:cNvPr>
              <p:cNvSpPr txBox="1"/>
              <p:nvPr/>
            </p:nvSpPr>
            <p:spPr>
              <a:xfrm>
                <a:off x="11215625" y="1245782"/>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107" name="TextBox 106">
                <a:extLst>
                  <a:ext uri="{FF2B5EF4-FFF2-40B4-BE49-F238E27FC236}">
                    <a16:creationId xmlns:a16="http://schemas.microsoft.com/office/drawing/2014/main" id="{233CD769-EBDC-B4C7-105A-DD1EDA7F041D}"/>
                  </a:ext>
                </a:extLst>
              </p:cNvPr>
              <p:cNvSpPr txBox="1"/>
              <p:nvPr/>
            </p:nvSpPr>
            <p:spPr>
              <a:xfrm>
                <a:off x="10738693" y="1758677"/>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108" name="TextBox 107">
                <a:extLst>
                  <a:ext uri="{FF2B5EF4-FFF2-40B4-BE49-F238E27FC236}">
                    <a16:creationId xmlns:a16="http://schemas.microsoft.com/office/drawing/2014/main" id="{AE0AD1E2-D37A-7483-5C87-F931FEF7A7A2}"/>
                  </a:ext>
                </a:extLst>
              </p:cNvPr>
              <p:cNvSpPr txBox="1"/>
              <p:nvPr/>
            </p:nvSpPr>
            <p:spPr>
              <a:xfrm>
                <a:off x="11222829" y="1758677"/>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109" name="TextBox 108">
                <a:extLst>
                  <a:ext uri="{FF2B5EF4-FFF2-40B4-BE49-F238E27FC236}">
                    <a16:creationId xmlns:a16="http://schemas.microsoft.com/office/drawing/2014/main" id="{6BD38955-6267-B250-3726-CC2CD1A54894}"/>
                  </a:ext>
                </a:extLst>
              </p:cNvPr>
              <p:cNvSpPr txBox="1"/>
              <p:nvPr/>
            </p:nvSpPr>
            <p:spPr>
              <a:xfrm>
                <a:off x="8295626" y="1758577"/>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110" name="TextBox 109">
                <a:extLst>
                  <a:ext uri="{FF2B5EF4-FFF2-40B4-BE49-F238E27FC236}">
                    <a16:creationId xmlns:a16="http://schemas.microsoft.com/office/drawing/2014/main" id="{37651D5E-9D93-99E2-720E-83F51015CF2A}"/>
                  </a:ext>
                </a:extLst>
              </p:cNvPr>
              <p:cNvSpPr txBox="1"/>
              <p:nvPr/>
            </p:nvSpPr>
            <p:spPr>
              <a:xfrm>
                <a:off x="8779763" y="1758577"/>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111" name="TextBox 110">
                <a:extLst>
                  <a:ext uri="{FF2B5EF4-FFF2-40B4-BE49-F238E27FC236}">
                    <a16:creationId xmlns:a16="http://schemas.microsoft.com/office/drawing/2014/main" id="{449F5953-E637-ABAC-8CD6-1A6B97D58818}"/>
                  </a:ext>
                </a:extLst>
              </p:cNvPr>
              <p:cNvSpPr txBox="1"/>
              <p:nvPr/>
            </p:nvSpPr>
            <p:spPr>
              <a:xfrm>
                <a:off x="8302833" y="2271472"/>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112" name="TextBox 111">
                <a:extLst>
                  <a:ext uri="{FF2B5EF4-FFF2-40B4-BE49-F238E27FC236}">
                    <a16:creationId xmlns:a16="http://schemas.microsoft.com/office/drawing/2014/main" id="{FA121ABA-5E9F-928E-A46B-4B9A40C7C1A0}"/>
                  </a:ext>
                </a:extLst>
              </p:cNvPr>
              <p:cNvSpPr txBox="1"/>
              <p:nvPr/>
            </p:nvSpPr>
            <p:spPr>
              <a:xfrm>
                <a:off x="8786970" y="2271472"/>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113" name="TextBox 112">
                <a:extLst>
                  <a:ext uri="{FF2B5EF4-FFF2-40B4-BE49-F238E27FC236}">
                    <a16:creationId xmlns:a16="http://schemas.microsoft.com/office/drawing/2014/main" id="{5FCFC6B7-9685-E019-0BE6-53305CDFC978}"/>
                  </a:ext>
                </a:extLst>
              </p:cNvPr>
              <p:cNvSpPr txBox="1"/>
              <p:nvPr/>
            </p:nvSpPr>
            <p:spPr>
              <a:xfrm>
                <a:off x="8300342" y="1243930"/>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114" name="TextBox 113">
                <a:extLst>
                  <a:ext uri="{FF2B5EF4-FFF2-40B4-BE49-F238E27FC236}">
                    <a16:creationId xmlns:a16="http://schemas.microsoft.com/office/drawing/2014/main" id="{3B09B981-31B0-ECB9-9A92-3F2F0FEF23C4}"/>
                  </a:ext>
                </a:extLst>
              </p:cNvPr>
              <p:cNvSpPr txBox="1"/>
              <p:nvPr/>
            </p:nvSpPr>
            <p:spPr>
              <a:xfrm>
                <a:off x="8784476" y="1243930"/>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grpSp>
        <p:sp>
          <p:nvSpPr>
            <p:cNvPr id="83" name="TextBox 82">
              <a:extLst>
                <a:ext uri="{FF2B5EF4-FFF2-40B4-BE49-F238E27FC236}">
                  <a16:creationId xmlns:a16="http://schemas.microsoft.com/office/drawing/2014/main" id="{A54046F2-C140-DBD9-3DBD-174175E1EFA0}"/>
                </a:ext>
              </a:extLst>
            </p:cNvPr>
            <p:cNvSpPr txBox="1"/>
            <p:nvPr/>
          </p:nvSpPr>
          <p:spPr>
            <a:xfrm>
              <a:off x="9848181" y="4288544"/>
              <a:ext cx="522425"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2</a:t>
              </a:r>
            </a:p>
            <a:p>
              <a:pPr algn="ctr"/>
              <a:r>
                <a:rPr lang="en-US" dirty="0">
                  <a:latin typeface="Verdana" panose="020B0604030504040204" pitchFamily="34" charset="0"/>
                  <a:ea typeface="Verdana" panose="020B0604030504040204" pitchFamily="34" charset="0"/>
                </a:rPr>
                <a:t>5</a:t>
              </a:r>
            </a:p>
          </p:txBody>
        </p:sp>
      </p:grpSp>
    </p:spTree>
    <p:extLst>
      <p:ext uri="{BB962C8B-B14F-4D97-AF65-F5344CB8AC3E}">
        <p14:creationId xmlns:p14="http://schemas.microsoft.com/office/powerpoint/2010/main" val="295137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2" presetClass="entr" presetSubtype="3"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xit" presetSubtype="0" fill="hold" nodeType="clickEffect">
                                  <p:stCondLst>
                                    <p:cond delay="0"/>
                                  </p:stCondLst>
                                  <p:childTnLst>
                                    <p:animEffect transition="out" filter="dissolv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childTnLst>
                          </p:cTn>
                        </p:par>
                        <p:par>
                          <p:cTn id="22" fill="hold">
                            <p:stCondLst>
                              <p:cond delay="500"/>
                            </p:stCondLst>
                            <p:childTnLst>
                              <p:par>
                                <p:cTn id="23" presetID="21" presetClass="entr" presetSubtype="1" fill="hold" grpId="0"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wheel(1)">
                                      <p:cBhvr>
                                        <p:cTn id="25" dur="2000"/>
                                        <p:tgtEl>
                                          <p:spTgt spid="4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44" grpId="0" animBg="1"/>
      <p:bldP spid="4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EEF91-4908-DF9F-AC19-0B74856F18BD}"/>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CC861671-33B4-F0D6-892A-BC772B48BDF0}"/>
              </a:ext>
            </a:extLst>
          </p:cNvPr>
          <p:cNvSpPr/>
          <p:nvPr/>
        </p:nvSpPr>
        <p:spPr>
          <a:xfrm>
            <a:off x="2054174" y="5615965"/>
            <a:ext cx="3931920" cy="822313"/>
          </a:xfrm>
          <a:prstGeom prst="rect">
            <a:avLst/>
          </a:prstGeom>
          <a:solidFill>
            <a:srgbClr val="86C44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914328">
              <a:defRPr/>
            </a:pPr>
            <a:r>
              <a:rPr lang="en-US" sz="2400" kern="0" dirty="0">
                <a:solidFill>
                  <a:prstClr val="white"/>
                </a:solidFill>
                <a:latin typeface="Century Gothic" charset="0"/>
                <a:ea typeface="Century Gothic" charset="0"/>
                <a:cs typeface="Century Gothic" charset="0"/>
              </a:rPr>
              <a:t>Round 3 Correct Answer</a:t>
            </a:r>
          </a:p>
        </p:txBody>
      </p:sp>
      <p:sp>
        <p:nvSpPr>
          <p:cNvPr id="11" name="Rectangle 10">
            <a:extLst>
              <a:ext uri="{FF2B5EF4-FFF2-40B4-BE49-F238E27FC236}">
                <a16:creationId xmlns:a16="http://schemas.microsoft.com/office/drawing/2014/main" id="{12CB154D-5F1F-9CE1-3F59-DBE64CF33499}"/>
              </a:ext>
            </a:extLst>
          </p:cNvPr>
          <p:cNvSpPr/>
          <p:nvPr/>
        </p:nvSpPr>
        <p:spPr>
          <a:xfrm>
            <a:off x="6190513" y="5615965"/>
            <a:ext cx="3931920" cy="822313"/>
          </a:xfrm>
          <a:prstGeom prst="rect">
            <a:avLst/>
          </a:prstGeom>
          <a:solidFill>
            <a:srgbClr val="86C44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914328">
              <a:defRPr/>
            </a:pPr>
            <a:r>
              <a:rPr lang="en-US" sz="2400" kern="0" dirty="0">
                <a:solidFill>
                  <a:prstClr val="white"/>
                </a:solidFill>
                <a:latin typeface="Century Gothic" charset="0"/>
                <a:ea typeface="Century Gothic" charset="0"/>
                <a:cs typeface="Century Gothic" charset="0"/>
              </a:rPr>
              <a:t>1-2-3 Slap Down</a:t>
            </a:r>
          </a:p>
        </p:txBody>
      </p:sp>
      <p:grpSp>
        <p:nvGrpSpPr>
          <p:cNvPr id="2" name="Group 1">
            <a:extLst>
              <a:ext uri="{FF2B5EF4-FFF2-40B4-BE49-F238E27FC236}">
                <a16:creationId xmlns:a16="http://schemas.microsoft.com/office/drawing/2014/main" id="{7D9B3B19-3273-303E-C15A-AE8A3A441D63}"/>
              </a:ext>
            </a:extLst>
          </p:cNvPr>
          <p:cNvGrpSpPr>
            <a:grpSpLocks noChangeAspect="1"/>
          </p:cNvGrpSpPr>
          <p:nvPr/>
        </p:nvGrpSpPr>
        <p:grpSpPr>
          <a:xfrm>
            <a:off x="9983985" y="3996289"/>
            <a:ext cx="2492361" cy="2521407"/>
            <a:chOff x="7246505" y="1628176"/>
            <a:chExt cx="4817608" cy="4873752"/>
          </a:xfrm>
        </p:grpSpPr>
        <p:sp>
          <p:nvSpPr>
            <p:cNvPr id="12" name="Rectangle 11">
              <a:extLst>
                <a:ext uri="{FF2B5EF4-FFF2-40B4-BE49-F238E27FC236}">
                  <a16:creationId xmlns:a16="http://schemas.microsoft.com/office/drawing/2014/main" id="{D7643EF3-41DA-4A2E-1BB4-34E3C2A57DBC}"/>
                </a:ext>
              </a:extLst>
            </p:cNvPr>
            <p:cNvSpPr>
              <a:spLocks/>
            </p:cNvSpPr>
            <p:nvPr/>
          </p:nvSpPr>
          <p:spPr>
            <a:xfrm rot="19257167">
              <a:off x="8577300" y="2581644"/>
              <a:ext cx="2377441" cy="2377441"/>
            </a:xfrm>
            <a:prstGeom prst="rect">
              <a:avLst/>
            </a:prstGeom>
            <a:solidFill>
              <a:srgbClr val="86C44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13" name="Picture 12" descr="A close-up of a hand&#10;&#10;AI-generated content may be incorrect.">
              <a:extLst>
                <a:ext uri="{FF2B5EF4-FFF2-40B4-BE49-F238E27FC236}">
                  <a16:creationId xmlns:a16="http://schemas.microsoft.com/office/drawing/2014/main" id="{A8691039-FAD2-A9AF-A837-8AFA7F6618A5}"/>
                </a:ext>
              </a:extLst>
            </p:cNvPr>
            <p:cNvPicPr>
              <a:picLocks/>
            </p:cNvPicPr>
            <p:nvPr/>
          </p:nvPicPr>
          <p:blipFill>
            <a:blip r:embed="rId3">
              <a:extLst>
                <a:ext uri="{28A0092B-C50C-407E-A947-70E740481C1C}">
                  <a14:useLocalDpi xmlns:a14="http://schemas.microsoft.com/office/drawing/2010/main" val="0"/>
                </a:ext>
              </a:extLst>
            </a:blip>
            <a:srcRect r="30363"/>
            <a:stretch>
              <a:fillRect/>
            </a:stretch>
          </p:blipFill>
          <p:spPr>
            <a:xfrm rot="490243">
              <a:off x="7246505" y="1628176"/>
              <a:ext cx="4817608" cy="4873752"/>
            </a:xfrm>
            <a:prstGeom prst="rect">
              <a:avLst/>
            </a:prstGeom>
            <a:effectLst>
              <a:outerShdw blurRad="50800" dist="88900" dir="2700000" algn="tl" rotWithShape="0">
                <a:prstClr val="black">
                  <a:alpha val="30000"/>
                </a:prstClr>
              </a:outerShdw>
            </a:effectLst>
          </p:spPr>
        </p:pic>
      </p:grpSp>
      <p:pic>
        <p:nvPicPr>
          <p:cNvPr id="44" name="Picture 43" descr="A black and grey rectangular object with black lines&#10;&#10;Description automatically generated with medium confidence">
            <a:extLst>
              <a:ext uri="{FF2B5EF4-FFF2-40B4-BE49-F238E27FC236}">
                <a16:creationId xmlns:a16="http://schemas.microsoft.com/office/drawing/2014/main" id="{162F9434-D779-5638-DE4C-B7877EACEC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7043" y="233952"/>
            <a:ext cx="4335887" cy="2514601"/>
          </a:xfrm>
          <a:prstGeom prst="rect">
            <a:avLst/>
          </a:prstGeom>
        </p:spPr>
      </p:pic>
      <p:sp>
        <p:nvSpPr>
          <p:cNvPr id="46" name="Rectangle: Rounded Corners 45">
            <a:extLst>
              <a:ext uri="{FF2B5EF4-FFF2-40B4-BE49-F238E27FC236}">
                <a16:creationId xmlns:a16="http://schemas.microsoft.com/office/drawing/2014/main" id="{97739929-A2B2-0E12-5CBF-470D16ABB495}"/>
              </a:ext>
            </a:extLst>
          </p:cNvPr>
          <p:cNvSpPr/>
          <p:nvPr/>
        </p:nvSpPr>
        <p:spPr>
          <a:xfrm>
            <a:off x="7244862" y="134164"/>
            <a:ext cx="527538" cy="2714175"/>
          </a:xfrm>
          <a:prstGeom prst="roundRect">
            <a:avLst/>
          </a:prstGeom>
          <a:no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7" name="Rectangle: Rounded Corners 46">
            <a:extLst>
              <a:ext uri="{FF2B5EF4-FFF2-40B4-BE49-F238E27FC236}">
                <a16:creationId xmlns:a16="http://schemas.microsoft.com/office/drawing/2014/main" id="{F9C89563-F874-FE9F-EFE3-725DBAFB56D6}"/>
              </a:ext>
            </a:extLst>
          </p:cNvPr>
          <p:cNvSpPr/>
          <p:nvPr/>
        </p:nvSpPr>
        <p:spPr>
          <a:xfrm>
            <a:off x="10144053" y="233952"/>
            <a:ext cx="1047298" cy="502190"/>
          </a:xfrm>
          <a:prstGeom prst="roundRect">
            <a:avLst/>
          </a:prstGeom>
          <a:no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8" name="Rectangle: Rounded Corners 47">
            <a:extLst>
              <a:ext uri="{FF2B5EF4-FFF2-40B4-BE49-F238E27FC236}">
                <a16:creationId xmlns:a16="http://schemas.microsoft.com/office/drawing/2014/main" id="{CDD6A21B-9C62-8699-1198-97AC759D164E}"/>
              </a:ext>
            </a:extLst>
          </p:cNvPr>
          <p:cNvSpPr/>
          <p:nvPr/>
        </p:nvSpPr>
        <p:spPr>
          <a:xfrm>
            <a:off x="10144053" y="742990"/>
            <a:ext cx="1047298" cy="502190"/>
          </a:xfrm>
          <a:prstGeom prst="round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9" name="Rectangle: Rounded Corners 48">
            <a:extLst>
              <a:ext uri="{FF2B5EF4-FFF2-40B4-BE49-F238E27FC236}">
                <a16:creationId xmlns:a16="http://schemas.microsoft.com/office/drawing/2014/main" id="{F30C672B-ED0E-0ABA-84BB-5C1A005E80D5}"/>
              </a:ext>
            </a:extLst>
          </p:cNvPr>
          <p:cNvSpPr/>
          <p:nvPr/>
        </p:nvSpPr>
        <p:spPr>
          <a:xfrm>
            <a:off x="10144053" y="1242325"/>
            <a:ext cx="1047298" cy="476681"/>
          </a:xfrm>
          <a:prstGeom prst="round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0" name="Rectangle: Rounded Corners 49">
            <a:extLst>
              <a:ext uri="{FF2B5EF4-FFF2-40B4-BE49-F238E27FC236}">
                <a16:creationId xmlns:a16="http://schemas.microsoft.com/office/drawing/2014/main" id="{7960F56F-43AC-8B2D-1502-01556605680B}"/>
              </a:ext>
            </a:extLst>
          </p:cNvPr>
          <p:cNvSpPr/>
          <p:nvPr/>
        </p:nvSpPr>
        <p:spPr>
          <a:xfrm>
            <a:off x="10144053" y="1746884"/>
            <a:ext cx="1047298" cy="478305"/>
          </a:xfrm>
          <a:prstGeom prst="roundRect">
            <a:avLst/>
          </a:prstGeom>
          <a:no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1" name="Rectangle: Rounded Corners 50">
            <a:extLst>
              <a:ext uri="{FF2B5EF4-FFF2-40B4-BE49-F238E27FC236}">
                <a16:creationId xmlns:a16="http://schemas.microsoft.com/office/drawing/2014/main" id="{2AA50828-ABBB-89BB-F374-89EA69A9664C}"/>
              </a:ext>
            </a:extLst>
          </p:cNvPr>
          <p:cNvSpPr/>
          <p:nvPr/>
        </p:nvSpPr>
        <p:spPr>
          <a:xfrm>
            <a:off x="10144053" y="2238928"/>
            <a:ext cx="1047298" cy="502190"/>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2" name="Rectangle: Rounded Corners 51">
            <a:extLst>
              <a:ext uri="{FF2B5EF4-FFF2-40B4-BE49-F238E27FC236}">
                <a16:creationId xmlns:a16="http://schemas.microsoft.com/office/drawing/2014/main" id="{C6338C68-5D72-7AE2-00BF-B74654E7494A}"/>
              </a:ext>
            </a:extLst>
          </p:cNvPr>
          <p:cNvSpPr/>
          <p:nvPr/>
        </p:nvSpPr>
        <p:spPr>
          <a:xfrm>
            <a:off x="7754271" y="134164"/>
            <a:ext cx="527538" cy="2714175"/>
          </a:xfrm>
          <a:prstGeom prst="round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3" name="Rectangle: Rounded Corners 52">
            <a:extLst>
              <a:ext uri="{FF2B5EF4-FFF2-40B4-BE49-F238E27FC236}">
                <a16:creationId xmlns:a16="http://schemas.microsoft.com/office/drawing/2014/main" id="{6545A190-5909-C438-D606-D92166290716}"/>
              </a:ext>
            </a:extLst>
          </p:cNvPr>
          <p:cNvSpPr/>
          <p:nvPr/>
        </p:nvSpPr>
        <p:spPr>
          <a:xfrm>
            <a:off x="8240234" y="134164"/>
            <a:ext cx="527538" cy="2714175"/>
          </a:xfrm>
          <a:prstGeom prst="round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4" name="Rectangle: Rounded Corners 53">
            <a:extLst>
              <a:ext uri="{FF2B5EF4-FFF2-40B4-BE49-F238E27FC236}">
                <a16:creationId xmlns:a16="http://schemas.microsoft.com/office/drawing/2014/main" id="{154F9F42-FF60-3F8F-91DF-D39E40B9BC02}"/>
              </a:ext>
            </a:extLst>
          </p:cNvPr>
          <p:cNvSpPr/>
          <p:nvPr/>
        </p:nvSpPr>
        <p:spPr>
          <a:xfrm>
            <a:off x="8737920" y="134164"/>
            <a:ext cx="527538" cy="2714175"/>
          </a:xfrm>
          <a:prstGeom prst="roundRect">
            <a:avLst/>
          </a:prstGeom>
          <a:no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5" name="Rectangle: Rounded Corners 54">
            <a:extLst>
              <a:ext uri="{FF2B5EF4-FFF2-40B4-BE49-F238E27FC236}">
                <a16:creationId xmlns:a16="http://schemas.microsoft.com/office/drawing/2014/main" id="{DB15DB5B-A0F3-F3D5-127A-43672BBD26C2}"/>
              </a:ext>
            </a:extLst>
          </p:cNvPr>
          <p:cNvSpPr/>
          <p:nvPr/>
        </p:nvSpPr>
        <p:spPr>
          <a:xfrm>
            <a:off x="9259050" y="134164"/>
            <a:ext cx="527538" cy="2714175"/>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nvGrpSpPr>
          <p:cNvPr id="72" name="Group 71">
            <a:extLst>
              <a:ext uri="{FF2B5EF4-FFF2-40B4-BE49-F238E27FC236}">
                <a16:creationId xmlns:a16="http://schemas.microsoft.com/office/drawing/2014/main" id="{924ECC40-8D0B-5052-9B7A-50E8671E419A}"/>
              </a:ext>
            </a:extLst>
          </p:cNvPr>
          <p:cNvGrpSpPr/>
          <p:nvPr/>
        </p:nvGrpSpPr>
        <p:grpSpPr>
          <a:xfrm>
            <a:off x="6567133" y="2886865"/>
            <a:ext cx="1514995" cy="2514600"/>
            <a:chOff x="6567133" y="2886865"/>
            <a:chExt cx="1514995" cy="2514600"/>
          </a:xfrm>
        </p:grpSpPr>
        <p:grpSp>
          <p:nvGrpSpPr>
            <p:cNvPr id="62" name="Group 61">
              <a:extLst>
                <a:ext uri="{FF2B5EF4-FFF2-40B4-BE49-F238E27FC236}">
                  <a16:creationId xmlns:a16="http://schemas.microsoft.com/office/drawing/2014/main" id="{E16C550D-633E-28B1-9D7A-98A5EC6E99FE}"/>
                </a:ext>
              </a:extLst>
            </p:cNvPr>
            <p:cNvGrpSpPr/>
            <p:nvPr/>
          </p:nvGrpSpPr>
          <p:grpSpPr>
            <a:xfrm>
              <a:off x="6567133" y="2886865"/>
              <a:ext cx="1514995" cy="2514600"/>
              <a:chOff x="9259050" y="2826858"/>
              <a:chExt cx="1514995" cy="2514600"/>
            </a:xfrm>
          </p:grpSpPr>
          <p:grpSp>
            <p:nvGrpSpPr>
              <p:cNvPr id="60" name="Group 59">
                <a:extLst>
                  <a:ext uri="{FF2B5EF4-FFF2-40B4-BE49-F238E27FC236}">
                    <a16:creationId xmlns:a16="http://schemas.microsoft.com/office/drawing/2014/main" id="{DB3DAEC3-DFF4-F715-97B4-E486F364DC8E}"/>
                  </a:ext>
                </a:extLst>
              </p:cNvPr>
              <p:cNvGrpSpPr/>
              <p:nvPr/>
            </p:nvGrpSpPr>
            <p:grpSpPr>
              <a:xfrm>
                <a:off x="9302714" y="2826858"/>
                <a:ext cx="1471331" cy="2514600"/>
                <a:chOff x="9302714" y="2826858"/>
                <a:chExt cx="1471331" cy="2514600"/>
              </a:xfrm>
            </p:grpSpPr>
            <p:sp>
              <p:nvSpPr>
                <p:cNvPr id="56" name="Rectangle 55">
                  <a:extLst>
                    <a:ext uri="{FF2B5EF4-FFF2-40B4-BE49-F238E27FC236}">
                      <a16:creationId xmlns:a16="http://schemas.microsoft.com/office/drawing/2014/main" id="{6E15F164-DD27-87CC-B24C-6C2F741CC52D}"/>
                    </a:ext>
                  </a:extLst>
                </p:cNvPr>
                <p:cNvSpPr/>
                <p:nvPr/>
              </p:nvSpPr>
              <p:spPr>
                <a:xfrm>
                  <a:off x="9302714" y="2826858"/>
                  <a:ext cx="408215" cy="251460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7" name="Rectangle 56">
                  <a:extLst>
                    <a:ext uri="{FF2B5EF4-FFF2-40B4-BE49-F238E27FC236}">
                      <a16:creationId xmlns:a16="http://schemas.microsoft.com/office/drawing/2014/main" id="{4C636203-AC1C-FE11-E0AC-50D28F8F5EAB}"/>
                    </a:ext>
                  </a:extLst>
                </p:cNvPr>
                <p:cNvSpPr/>
                <p:nvPr/>
              </p:nvSpPr>
              <p:spPr>
                <a:xfrm>
                  <a:off x="10321775" y="3452068"/>
                  <a:ext cx="408215"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8" name="TextBox 57">
                  <a:extLst>
                    <a:ext uri="{FF2B5EF4-FFF2-40B4-BE49-F238E27FC236}">
                      <a16:creationId xmlns:a16="http://schemas.microsoft.com/office/drawing/2014/main" id="{DBCEE187-11C3-1D2A-B4EB-181B133441BC}"/>
                    </a:ext>
                  </a:extLst>
                </p:cNvPr>
                <p:cNvSpPr txBox="1"/>
                <p:nvPr/>
              </p:nvSpPr>
              <p:spPr>
                <a:xfrm>
                  <a:off x="9812867" y="3380809"/>
                  <a:ext cx="508908" cy="461665"/>
                </a:xfrm>
                <a:prstGeom prst="rect">
                  <a:avLst/>
                </a:prstGeom>
                <a:noFill/>
              </p:spPr>
              <p:txBody>
                <a:bodyPr wrap="square" rtlCol="0">
                  <a:spAutoFit/>
                </a:bodyPr>
                <a:lstStyle/>
                <a:p>
                  <a:pPr algn="ctr"/>
                  <a:r>
                    <a:rPr lang="en-US" sz="2400" dirty="0">
                      <a:latin typeface="Verdana" panose="020B0604030504040204" pitchFamily="34" charset="0"/>
                      <a:ea typeface="Verdana" panose="020B0604030504040204" pitchFamily="34" charset="0"/>
                    </a:rPr>
                    <a:t>=</a:t>
                  </a:r>
                </a:p>
              </p:txBody>
            </p:sp>
            <p:sp>
              <p:nvSpPr>
                <p:cNvPr id="59" name="TextBox 58">
                  <a:extLst>
                    <a:ext uri="{FF2B5EF4-FFF2-40B4-BE49-F238E27FC236}">
                      <a16:creationId xmlns:a16="http://schemas.microsoft.com/office/drawing/2014/main" id="{579AB690-68B8-917C-28E0-AAF68C72F1A3}"/>
                    </a:ext>
                  </a:extLst>
                </p:cNvPr>
                <p:cNvSpPr txBox="1"/>
                <p:nvPr/>
              </p:nvSpPr>
              <p:spPr>
                <a:xfrm>
                  <a:off x="10265137" y="3462643"/>
                  <a:ext cx="508908"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grpSp>
          <p:sp>
            <p:nvSpPr>
              <p:cNvPr id="61" name="TextBox 60">
                <a:extLst>
                  <a:ext uri="{FF2B5EF4-FFF2-40B4-BE49-F238E27FC236}">
                    <a16:creationId xmlns:a16="http://schemas.microsoft.com/office/drawing/2014/main" id="{F4D9F67A-C32C-C3DF-37D5-DD1732E80774}"/>
                  </a:ext>
                </a:extLst>
              </p:cNvPr>
              <p:cNvSpPr txBox="1"/>
              <p:nvPr/>
            </p:nvSpPr>
            <p:spPr>
              <a:xfrm>
                <a:off x="9259050" y="3452068"/>
                <a:ext cx="508908"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a:t>
                </a: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grpSp>
        <p:sp>
          <p:nvSpPr>
            <p:cNvPr id="70" name="Rectangle 69">
              <a:extLst>
                <a:ext uri="{FF2B5EF4-FFF2-40B4-BE49-F238E27FC236}">
                  <a16:creationId xmlns:a16="http://schemas.microsoft.com/office/drawing/2014/main" id="{1F6A6A06-C656-139C-AFB9-9C80003F407B}"/>
                </a:ext>
              </a:extLst>
            </p:cNvPr>
            <p:cNvSpPr/>
            <p:nvPr/>
          </p:nvSpPr>
          <p:spPr>
            <a:xfrm>
              <a:off x="7629858" y="3994814"/>
              <a:ext cx="408215"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71" name="TextBox 70">
              <a:extLst>
                <a:ext uri="{FF2B5EF4-FFF2-40B4-BE49-F238E27FC236}">
                  <a16:creationId xmlns:a16="http://schemas.microsoft.com/office/drawing/2014/main" id="{438B916D-91D4-EE5A-11F0-CBAE0364866C}"/>
                </a:ext>
              </a:extLst>
            </p:cNvPr>
            <p:cNvSpPr txBox="1"/>
            <p:nvPr/>
          </p:nvSpPr>
          <p:spPr>
            <a:xfrm>
              <a:off x="7573220" y="4005389"/>
              <a:ext cx="508908"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grpSp>
      <p:grpSp>
        <p:nvGrpSpPr>
          <p:cNvPr id="75" name="Group 74">
            <a:extLst>
              <a:ext uri="{FF2B5EF4-FFF2-40B4-BE49-F238E27FC236}">
                <a16:creationId xmlns:a16="http://schemas.microsoft.com/office/drawing/2014/main" id="{50016F52-DFF9-9D6F-5C3E-A5C0292BB75F}"/>
              </a:ext>
            </a:extLst>
          </p:cNvPr>
          <p:cNvGrpSpPr/>
          <p:nvPr/>
        </p:nvGrpSpPr>
        <p:grpSpPr>
          <a:xfrm>
            <a:off x="9183980" y="2876217"/>
            <a:ext cx="1514995" cy="2514600"/>
            <a:chOff x="9183980" y="2876217"/>
            <a:chExt cx="1514995" cy="2514600"/>
          </a:xfrm>
        </p:grpSpPr>
        <p:grpSp>
          <p:nvGrpSpPr>
            <p:cNvPr id="63" name="Group 62">
              <a:extLst>
                <a:ext uri="{FF2B5EF4-FFF2-40B4-BE49-F238E27FC236}">
                  <a16:creationId xmlns:a16="http://schemas.microsoft.com/office/drawing/2014/main" id="{1475A9F9-ADF5-0336-59AF-75CD1AC05276}"/>
                </a:ext>
              </a:extLst>
            </p:cNvPr>
            <p:cNvGrpSpPr/>
            <p:nvPr/>
          </p:nvGrpSpPr>
          <p:grpSpPr>
            <a:xfrm>
              <a:off x="9183980" y="2876217"/>
              <a:ext cx="1514995" cy="2514600"/>
              <a:chOff x="9259050" y="2826858"/>
              <a:chExt cx="1514995" cy="2514600"/>
            </a:xfrm>
          </p:grpSpPr>
          <p:grpSp>
            <p:nvGrpSpPr>
              <p:cNvPr id="64" name="Group 63">
                <a:extLst>
                  <a:ext uri="{FF2B5EF4-FFF2-40B4-BE49-F238E27FC236}">
                    <a16:creationId xmlns:a16="http://schemas.microsoft.com/office/drawing/2014/main" id="{2BCE83AE-53EE-C0A5-2C1B-3B571260F07B}"/>
                  </a:ext>
                </a:extLst>
              </p:cNvPr>
              <p:cNvGrpSpPr/>
              <p:nvPr/>
            </p:nvGrpSpPr>
            <p:grpSpPr>
              <a:xfrm>
                <a:off x="9302714" y="2826858"/>
                <a:ext cx="1471331" cy="2514600"/>
                <a:chOff x="9302714" y="2826858"/>
                <a:chExt cx="1471331" cy="2514600"/>
              </a:xfrm>
            </p:grpSpPr>
            <p:sp>
              <p:nvSpPr>
                <p:cNvPr id="66" name="Rectangle 65">
                  <a:extLst>
                    <a:ext uri="{FF2B5EF4-FFF2-40B4-BE49-F238E27FC236}">
                      <a16:creationId xmlns:a16="http://schemas.microsoft.com/office/drawing/2014/main" id="{998B8350-33D5-35B3-04DA-3BD292613228}"/>
                    </a:ext>
                  </a:extLst>
                </p:cNvPr>
                <p:cNvSpPr/>
                <p:nvPr/>
              </p:nvSpPr>
              <p:spPr>
                <a:xfrm>
                  <a:off x="9302714" y="2826858"/>
                  <a:ext cx="408215" cy="251460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7" name="Rectangle 66">
                  <a:extLst>
                    <a:ext uri="{FF2B5EF4-FFF2-40B4-BE49-F238E27FC236}">
                      <a16:creationId xmlns:a16="http://schemas.microsoft.com/office/drawing/2014/main" id="{482E4437-65AA-A184-6F16-07C20451951D}"/>
                    </a:ext>
                  </a:extLst>
                </p:cNvPr>
                <p:cNvSpPr/>
                <p:nvPr/>
              </p:nvSpPr>
              <p:spPr>
                <a:xfrm>
                  <a:off x="10321775" y="3452068"/>
                  <a:ext cx="408215" cy="41148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8" name="TextBox 67">
                  <a:extLst>
                    <a:ext uri="{FF2B5EF4-FFF2-40B4-BE49-F238E27FC236}">
                      <a16:creationId xmlns:a16="http://schemas.microsoft.com/office/drawing/2014/main" id="{F19D6E8C-7D56-F7C0-3C26-E332B0CBA933}"/>
                    </a:ext>
                  </a:extLst>
                </p:cNvPr>
                <p:cNvSpPr txBox="1"/>
                <p:nvPr/>
              </p:nvSpPr>
              <p:spPr>
                <a:xfrm>
                  <a:off x="9812867" y="3380809"/>
                  <a:ext cx="508908" cy="461665"/>
                </a:xfrm>
                <a:prstGeom prst="rect">
                  <a:avLst/>
                </a:prstGeom>
                <a:noFill/>
              </p:spPr>
              <p:txBody>
                <a:bodyPr wrap="square" rtlCol="0">
                  <a:spAutoFit/>
                </a:bodyPr>
                <a:lstStyle/>
                <a:p>
                  <a:pPr algn="ctr"/>
                  <a:r>
                    <a:rPr lang="en-US" sz="2400" dirty="0">
                      <a:latin typeface="Verdana" panose="020B0604030504040204" pitchFamily="34" charset="0"/>
                      <a:ea typeface="Verdana" panose="020B0604030504040204" pitchFamily="34" charset="0"/>
                    </a:rPr>
                    <a:t>=</a:t>
                  </a:r>
                </a:p>
              </p:txBody>
            </p:sp>
            <p:sp>
              <p:nvSpPr>
                <p:cNvPr id="69" name="TextBox 68">
                  <a:extLst>
                    <a:ext uri="{FF2B5EF4-FFF2-40B4-BE49-F238E27FC236}">
                      <a16:creationId xmlns:a16="http://schemas.microsoft.com/office/drawing/2014/main" id="{CD3A9577-9731-9622-C014-6E0498E8D647}"/>
                    </a:ext>
                  </a:extLst>
                </p:cNvPr>
                <p:cNvSpPr txBox="1"/>
                <p:nvPr/>
              </p:nvSpPr>
              <p:spPr>
                <a:xfrm>
                  <a:off x="10265137" y="3462643"/>
                  <a:ext cx="508908"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grpSp>
          <p:sp>
            <p:nvSpPr>
              <p:cNvPr id="65" name="TextBox 64">
                <a:extLst>
                  <a:ext uri="{FF2B5EF4-FFF2-40B4-BE49-F238E27FC236}">
                    <a16:creationId xmlns:a16="http://schemas.microsoft.com/office/drawing/2014/main" id="{0387822C-0241-71BF-2168-D181D1809B84}"/>
                  </a:ext>
                </a:extLst>
              </p:cNvPr>
              <p:cNvSpPr txBox="1"/>
              <p:nvPr/>
            </p:nvSpPr>
            <p:spPr>
              <a:xfrm>
                <a:off x="9259050" y="3452068"/>
                <a:ext cx="508908" cy="369332"/>
              </a:xfrm>
              <a:prstGeom prst="rect">
                <a:avLst/>
              </a:prstGeom>
              <a:noFill/>
            </p:spPr>
            <p:txBody>
              <a:bodyPr wrap="square" rtlCol="0">
                <a:spAutoFit/>
              </a:bodyPr>
              <a:lstStyle/>
              <a:p>
                <a:pPr algn="ct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grpSp>
        <p:sp>
          <p:nvSpPr>
            <p:cNvPr id="73" name="Rectangle 72">
              <a:extLst>
                <a:ext uri="{FF2B5EF4-FFF2-40B4-BE49-F238E27FC236}">
                  <a16:creationId xmlns:a16="http://schemas.microsoft.com/office/drawing/2014/main" id="{F4ED09B1-6845-42C5-FA8F-C1C8ABA90E84}"/>
                </a:ext>
              </a:extLst>
            </p:cNvPr>
            <p:cNvSpPr/>
            <p:nvPr/>
          </p:nvSpPr>
          <p:spPr>
            <a:xfrm>
              <a:off x="10246705" y="3994814"/>
              <a:ext cx="408215" cy="41148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74" name="TextBox 73">
              <a:extLst>
                <a:ext uri="{FF2B5EF4-FFF2-40B4-BE49-F238E27FC236}">
                  <a16:creationId xmlns:a16="http://schemas.microsoft.com/office/drawing/2014/main" id="{0B487D8C-7AC3-C690-611A-784EB924773E}"/>
                </a:ext>
              </a:extLst>
            </p:cNvPr>
            <p:cNvSpPr txBox="1"/>
            <p:nvPr/>
          </p:nvSpPr>
          <p:spPr>
            <a:xfrm>
              <a:off x="10190067" y="4005389"/>
              <a:ext cx="508908"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grpSp>
      <p:sp>
        <p:nvSpPr>
          <p:cNvPr id="76" name="Rectangle 75">
            <a:extLst>
              <a:ext uri="{FF2B5EF4-FFF2-40B4-BE49-F238E27FC236}">
                <a16:creationId xmlns:a16="http://schemas.microsoft.com/office/drawing/2014/main" id="{D3E5F5E4-EC9C-3D60-4890-9EDF8EE5AF67}"/>
              </a:ext>
            </a:extLst>
          </p:cNvPr>
          <p:cNvSpPr/>
          <p:nvPr/>
        </p:nvSpPr>
        <p:spPr>
          <a:xfrm>
            <a:off x="509080" y="4400853"/>
            <a:ext cx="958147" cy="522472"/>
          </a:xfrm>
          <a:prstGeom prst="rect">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nvGrpSpPr>
          <p:cNvPr id="3" name="Group 2">
            <a:extLst>
              <a:ext uri="{FF2B5EF4-FFF2-40B4-BE49-F238E27FC236}">
                <a16:creationId xmlns:a16="http://schemas.microsoft.com/office/drawing/2014/main" id="{3D4CA3C1-3477-0E51-3E6A-5A64EFE0014A}"/>
              </a:ext>
            </a:extLst>
          </p:cNvPr>
          <p:cNvGrpSpPr/>
          <p:nvPr/>
        </p:nvGrpSpPr>
        <p:grpSpPr>
          <a:xfrm>
            <a:off x="439919" y="551797"/>
            <a:ext cx="5395276" cy="4479816"/>
            <a:chOff x="6612241" y="503187"/>
            <a:chExt cx="5395276" cy="4479816"/>
          </a:xfrm>
        </p:grpSpPr>
        <p:sp>
          <p:nvSpPr>
            <p:cNvPr id="4" name="TextBox 3">
              <a:extLst>
                <a:ext uri="{FF2B5EF4-FFF2-40B4-BE49-F238E27FC236}">
                  <a16:creationId xmlns:a16="http://schemas.microsoft.com/office/drawing/2014/main" id="{D9BE7814-A3D3-9EF2-8A34-A511586CC541}"/>
                </a:ext>
              </a:extLst>
            </p:cNvPr>
            <p:cNvSpPr txBox="1"/>
            <p:nvPr/>
          </p:nvSpPr>
          <p:spPr>
            <a:xfrm>
              <a:off x="6612241" y="503187"/>
              <a:ext cx="5395276" cy="4479816"/>
            </a:xfrm>
            <a:prstGeom prst="rect">
              <a:avLst/>
            </a:prstGeom>
            <a:noFill/>
            <a:ln w="28575">
              <a:solidFill>
                <a:schemeClr val="bg1">
                  <a:lumMod val="75000"/>
                </a:schemeClr>
              </a:solidFill>
              <a:prstDash val="dash"/>
            </a:ln>
          </p:spPr>
          <p:txBody>
            <a:bodyPr wrap="square" lIns="182880" tIns="91440" bIns="182880" rtlCol="0">
              <a:spAutoFit/>
            </a:bodyPr>
            <a:lstStyle/>
            <a:p>
              <a:r>
                <a:rPr lang="en-US" dirty="0">
                  <a:latin typeface="Verdana" panose="020B0604030504040204" pitchFamily="34" charset="0"/>
                  <a:ea typeface="Verdana" panose="020B0604030504040204" pitchFamily="34" charset="0"/>
                </a:rPr>
                <a:t>A model representing a linear equation is shown.</a:t>
              </a:r>
            </a:p>
            <a:p>
              <a:endParaRPr lang="en-US" dirty="0">
                <a:latin typeface="Verdana" panose="020B0604030504040204" pitchFamily="34" charset="0"/>
                <a:ea typeface="Verdana" panose="020B060403050404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nSpc>
                  <a:spcPct val="150000"/>
                </a:lnSpc>
              </a:pPr>
              <a:r>
                <a:rPr lang="en-US" dirty="0">
                  <a:latin typeface="Verdana" panose="020B0604030504040204" pitchFamily="34" charset="0"/>
                  <a:ea typeface="Verdana" panose="020B0604030504040204" pitchFamily="34" charset="0"/>
                </a:rPr>
                <a:t>Based on the model, what is the value of </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a:t>
              </a:r>
            </a:p>
            <a:p>
              <a:pPr>
                <a:lnSpc>
                  <a:spcPct val="200000"/>
                </a:lnSpc>
              </a:pPr>
              <a:r>
                <a:rPr lang="en-US" b="1" dirty="0">
                  <a:latin typeface="Verdana" panose="020B0604030504040204" pitchFamily="34" charset="0"/>
                  <a:ea typeface="Verdana" panose="020B0604030504040204" pitchFamily="34" charset="0"/>
                </a:rPr>
                <a:t>A  </a:t>
              </a:r>
              <a:r>
                <a:rPr lang="en-US" dirty="0">
                  <a:latin typeface="Verdana" panose="020B0604030504040204" pitchFamily="34" charset="0"/>
                  <a:ea typeface="Verdana" panose="020B0604030504040204" pitchFamily="34" charset="0"/>
                </a:rPr>
                <a:t>2          </a:t>
              </a:r>
              <a:r>
                <a:rPr lang="en-US" b="1" dirty="0">
                  <a:latin typeface="Verdana" panose="020B0604030504040204" pitchFamily="34" charset="0"/>
                  <a:ea typeface="Verdana" panose="020B0604030504040204" pitchFamily="34" charset="0"/>
                </a:rPr>
                <a:t>B</a:t>
              </a:r>
              <a:r>
                <a:rPr lang="en-US" dirty="0">
                  <a:latin typeface="Verdana" panose="020B0604030504040204" pitchFamily="34" charset="0"/>
                  <a:ea typeface="Verdana" panose="020B0604030504040204" pitchFamily="34" charset="0"/>
                </a:rPr>
                <a:t>  10          </a:t>
              </a:r>
              <a:r>
                <a:rPr lang="en-US" b="1" dirty="0">
                  <a:latin typeface="Verdana" panose="020B0604030504040204" pitchFamily="34" charset="0"/>
                  <a:ea typeface="Verdana" panose="020B0604030504040204" pitchFamily="34" charset="0"/>
                </a:rPr>
                <a:t>C</a:t>
              </a:r>
              <a:r>
                <a:rPr lang="en-US" dirty="0">
                  <a:latin typeface="Verdana" panose="020B0604030504040204" pitchFamily="34" charset="0"/>
                  <a:ea typeface="Verdana" panose="020B0604030504040204" pitchFamily="34" charset="0"/>
                </a:rPr>
                <a:t>  –            </a:t>
              </a:r>
              <a:r>
                <a:rPr lang="en-US" b="1" dirty="0">
                  <a:latin typeface="Verdana" panose="020B0604030504040204" pitchFamily="34" charset="0"/>
                  <a:ea typeface="Verdana" panose="020B0604030504040204" pitchFamily="34" charset="0"/>
                </a:rPr>
                <a:t>D</a:t>
              </a:r>
              <a:r>
                <a:rPr lang="en-US" dirty="0">
                  <a:latin typeface="Verdana" panose="020B0604030504040204" pitchFamily="34" charset="0"/>
                  <a:ea typeface="Verdana" panose="020B0604030504040204" pitchFamily="34" charset="0"/>
                </a:rPr>
                <a:t>  -2</a:t>
              </a:r>
              <a:endParaRPr lang="en-US" b="1" dirty="0">
                <a:latin typeface="Verdana" panose="020B0604030504040204" pitchFamily="34" charset="0"/>
                <a:ea typeface="Verdana" panose="020B0604030504040204" pitchFamily="34" charset="0"/>
              </a:endParaRPr>
            </a:p>
          </p:txBody>
        </p:sp>
        <p:grpSp>
          <p:nvGrpSpPr>
            <p:cNvPr id="45" name="Group 44">
              <a:extLst>
                <a:ext uri="{FF2B5EF4-FFF2-40B4-BE49-F238E27FC236}">
                  <a16:creationId xmlns:a16="http://schemas.microsoft.com/office/drawing/2014/main" id="{58A244E1-D473-2175-E26B-242ECC70AB75}"/>
                </a:ext>
              </a:extLst>
            </p:cNvPr>
            <p:cNvGrpSpPr/>
            <p:nvPr/>
          </p:nvGrpSpPr>
          <p:grpSpPr>
            <a:xfrm>
              <a:off x="6764845" y="1229621"/>
              <a:ext cx="4966805" cy="2514602"/>
              <a:chOff x="6764845" y="1229621"/>
              <a:chExt cx="4966805" cy="2514602"/>
            </a:xfrm>
          </p:grpSpPr>
          <p:sp>
            <p:nvSpPr>
              <p:cNvPr id="78" name="Rectangle 77">
                <a:extLst>
                  <a:ext uri="{FF2B5EF4-FFF2-40B4-BE49-F238E27FC236}">
                    <a16:creationId xmlns:a16="http://schemas.microsoft.com/office/drawing/2014/main" id="{1EFAFBD5-B7F6-223E-1401-8E3FB4DB1D24}"/>
                  </a:ext>
                </a:extLst>
              </p:cNvPr>
              <p:cNvSpPr/>
              <p:nvPr/>
            </p:nvSpPr>
            <p:spPr>
              <a:xfrm>
                <a:off x="6809872" y="1229623"/>
                <a:ext cx="408146" cy="251460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79" name="Rectangle 78">
                <a:extLst>
                  <a:ext uri="{FF2B5EF4-FFF2-40B4-BE49-F238E27FC236}">
                    <a16:creationId xmlns:a16="http://schemas.microsoft.com/office/drawing/2014/main" id="{39C5A93C-336E-38F2-5D1C-B90AF24E9088}"/>
                  </a:ext>
                </a:extLst>
              </p:cNvPr>
              <p:cNvSpPr/>
              <p:nvPr/>
            </p:nvSpPr>
            <p:spPr>
              <a:xfrm>
                <a:off x="7311531" y="1229623"/>
                <a:ext cx="408146" cy="251460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0" name="Rectangle 79">
                <a:extLst>
                  <a:ext uri="{FF2B5EF4-FFF2-40B4-BE49-F238E27FC236}">
                    <a16:creationId xmlns:a16="http://schemas.microsoft.com/office/drawing/2014/main" id="{2C344EF9-424E-DF06-38B0-8A15DCB2FE33}"/>
                  </a:ext>
                </a:extLst>
              </p:cNvPr>
              <p:cNvSpPr/>
              <p:nvPr/>
            </p:nvSpPr>
            <p:spPr>
              <a:xfrm>
                <a:off x="7820353" y="1229623"/>
                <a:ext cx="408146" cy="251460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1" name="Rectangle 80">
                <a:extLst>
                  <a:ext uri="{FF2B5EF4-FFF2-40B4-BE49-F238E27FC236}">
                    <a16:creationId xmlns:a16="http://schemas.microsoft.com/office/drawing/2014/main" id="{2CEA6118-5006-AD76-1249-D054DF1310B3}"/>
                  </a:ext>
                </a:extLst>
              </p:cNvPr>
              <p:cNvSpPr/>
              <p:nvPr/>
            </p:nvSpPr>
            <p:spPr>
              <a:xfrm>
                <a:off x="8340369" y="1229622"/>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2" name="Rectangle 81">
                <a:extLst>
                  <a:ext uri="{FF2B5EF4-FFF2-40B4-BE49-F238E27FC236}">
                    <a16:creationId xmlns:a16="http://schemas.microsoft.com/office/drawing/2014/main" id="{4C14C554-D766-F99A-AC86-223C0B7925F1}"/>
                  </a:ext>
                </a:extLst>
              </p:cNvPr>
              <p:cNvSpPr/>
              <p:nvPr/>
            </p:nvSpPr>
            <p:spPr>
              <a:xfrm>
                <a:off x="8829510" y="1232887"/>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3" name="Rectangle 82">
                <a:extLst>
                  <a:ext uri="{FF2B5EF4-FFF2-40B4-BE49-F238E27FC236}">
                    <a16:creationId xmlns:a16="http://schemas.microsoft.com/office/drawing/2014/main" id="{20515B3C-E09A-0A1C-9204-060352AF4928}"/>
                  </a:ext>
                </a:extLst>
              </p:cNvPr>
              <p:cNvSpPr/>
              <p:nvPr/>
            </p:nvSpPr>
            <p:spPr>
              <a:xfrm>
                <a:off x="8340369" y="1747534"/>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4" name="Rectangle 83">
                <a:extLst>
                  <a:ext uri="{FF2B5EF4-FFF2-40B4-BE49-F238E27FC236}">
                    <a16:creationId xmlns:a16="http://schemas.microsoft.com/office/drawing/2014/main" id="{BC9BF776-5F36-DC74-CAE1-ADEE19311EA0}"/>
                  </a:ext>
                </a:extLst>
              </p:cNvPr>
              <p:cNvSpPr/>
              <p:nvPr/>
            </p:nvSpPr>
            <p:spPr>
              <a:xfrm>
                <a:off x="8829510" y="1750799"/>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5" name="Rectangle 84">
                <a:extLst>
                  <a:ext uri="{FF2B5EF4-FFF2-40B4-BE49-F238E27FC236}">
                    <a16:creationId xmlns:a16="http://schemas.microsoft.com/office/drawing/2014/main" id="{AD326FCD-6C78-238A-C1C0-9552C3EE4FA0}"/>
                  </a:ext>
                </a:extLst>
              </p:cNvPr>
              <p:cNvSpPr/>
              <p:nvPr/>
            </p:nvSpPr>
            <p:spPr>
              <a:xfrm>
                <a:off x="8340369" y="2265446"/>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6" name="Rectangle 85">
                <a:extLst>
                  <a:ext uri="{FF2B5EF4-FFF2-40B4-BE49-F238E27FC236}">
                    <a16:creationId xmlns:a16="http://schemas.microsoft.com/office/drawing/2014/main" id="{4A983E60-FF8C-95E7-9779-9506FB3B7978}"/>
                  </a:ext>
                </a:extLst>
              </p:cNvPr>
              <p:cNvSpPr/>
              <p:nvPr/>
            </p:nvSpPr>
            <p:spPr>
              <a:xfrm>
                <a:off x="8829510" y="2268711"/>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7" name="Rectangle 86">
                <a:extLst>
                  <a:ext uri="{FF2B5EF4-FFF2-40B4-BE49-F238E27FC236}">
                    <a16:creationId xmlns:a16="http://schemas.microsoft.com/office/drawing/2014/main" id="{DFB17D94-5450-5185-791E-3D16FE63881A}"/>
                  </a:ext>
                </a:extLst>
              </p:cNvPr>
              <p:cNvSpPr/>
              <p:nvPr/>
            </p:nvSpPr>
            <p:spPr>
              <a:xfrm>
                <a:off x="9754269" y="1229622"/>
                <a:ext cx="408146" cy="251460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8" name="Rectangle 87">
                <a:extLst>
                  <a:ext uri="{FF2B5EF4-FFF2-40B4-BE49-F238E27FC236}">
                    <a16:creationId xmlns:a16="http://schemas.microsoft.com/office/drawing/2014/main" id="{48D2141B-532B-0EFA-EEF8-7F602D4AFC9B}"/>
                  </a:ext>
                </a:extLst>
              </p:cNvPr>
              <p:cNvSpPr/>
              <p:nvPr/>
            </p:nvSpPr>
            <p:spPr>
              <a:xfrm>
                <a:off x="10255928" y="1229622"/>
                <a:ext cx="408146" cy="251460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9" name="Rectangle 88">
                <a:extLst>
                  <a:ext uri="{FF2B5EF4-FFF2-40B4-BE49-F238E27FC236}">
                    <a16:creationId xmlns:a16="http://schemas.microsoft.com/office/drawing/2014/main" id="{5957E6A2-CC1A-9002-6C5F-28C77CE52C27}"/>
                  </a:ext>
                </a:extLst>
              </p:cNvPr>
              <p:cNvSpPr/>
              <p:nvPr/>
            </p:nvSpPr>
            <p:spPr>
              <a:xfrm>
                <a:off x="10762333" y="1229621"/>
                <a:ext cx="408146"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0" name="Rectangle 89">
                <a:extLst>
                  <a:ext uri="{FF2B5EF4-FFF2-40B4-BE49-F238E27FC236}">
                    <a16:creationId xmlns:a16="http://schemas.microsoft.com/office/drawing/2014/main" id="{9B957D13-AB73-5C92-1F17-F0A624DFD016}"/>
                  </a:ext>
                </a:extLst>
              </p:cNvPr>
              <p:cNvSpPr/>
              <p:nvPr/>
            </p:nvSpPr>
            <p:spPr>
              <a:xfrm>
                <a:off x="11251475" y="1232886"/>
                <a:ext cx="408146"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1" name="Rectangle 90">
                <a:extLst>
                  <a:ext uri="{FF2B5EF4-FFF2-40B4-BE49-F238E27FC236}">
                    <a16:creationId xmlns:a16="http://schemas.microsoft.com/office/drawing/2014/main" id="{14EF3140-4B50-FBE6-EE23-2F5679640F80}"/>
                  </a:ext>
                </a:extLst>
              </p:cNvPr>
              <p:cNvSpPr/>
              <p:nvPr/>
            </p:nvSpPr>
            <p:spPr>
              <a:xfrm>
                <a:off x="10762333" y="1747533"/>
                <a:ext cx="408146"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2" name="Rectangle 91">
                <a:extLst>
                  <a:ext uri="{FF2B5EF4-FFF2-40B4-BE49-F238E27FC236}">
                    <a16:creationId xmlns:a16="http://schemas.microsoft.com/office/drawing/2014/main" id="{CBF51D71-382A-5F35-274C-3B0883EE5047}"/>
                  </a:ext>
                </a:extLst>
              </p:cNvPr>
              <p:cNvSpPr/>
              <p:nvPr/>
            </p:nvSpPr>
            <p:spPr>
              <a:xfrm>
                <a:off x="11251475" y="1750798"/>
                <a:ext cx="408146"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3" name="TextBox 92">
                <a:extLst>
                  <a:ext uri="{FF2B5EF4-FFF2-40B4-BE49-F238E27FC236}">
                    <a16:creationId xmlns:a16="http://schemas.microsoft.com/office/drawing/2014/main" id="{0EA86E43-0A6D-6345-BBE2-EC8402443CCC}"/>
                  </a:ext>
                </a:extLst>
              </p:cNvPr>
              <p:cNvSpPr txBox="1"/>
              <p:nvPr/>
            </p:nvSpPr>
            <p:spPr>
              <a:xfrm>
                <a:off x="9243103" y="1666344"/>
                <a:ext cx="508822" cy="461665"/>
              </a:xfrm>
              <a:prstGeom prst="rect">
                <a:avLst/>
              </a:prstGeom>
              <a:noFill/>
            </p:spPr>
            <p:txBody>
              <a:bodyPr wrap="square" rtlCol="0">
                <a:spAutoFit/>
              </a:bodyPr>
              <a:lstStyle/>
              <a:p>
                <a:pPr algn="ctr"/>
                <a:r>
                  <a:rPr lang="en-US" sz="2400" dirty="0">
                    <a:latin typeface="Verdana" panose="020B0604030504040204" pitchFamily="34" charset="0"/>
                    <a:ea typeface="Verdana" panose="020B0604030504040204" pitchFamily="34" charset="0"/>
                  </a:rPr>
                  <a:t>=</a:t>
                </a:r>
              </a:p>
            </p:txBody>
          </p:sp>
          <p:sp>
            <p:nvSpPr>
              <p:cNvPr id="94" name="TextBox 93">
                <a:extLst>
                  <a:ext uri="{FF2B5EF4-FFF2-40B4-BE49-F238E27FC236}">
                    <a16:creationId xmlns:a16="http://schemas.microsoft.com/office/drawing/2014/main" id="{F38BA280-A5D1-ECA4-B87E-A1D115ED0BB8}"/>
                  </a:ext>
                </a:extLst>
              </p:cNvPr>
              <p:cNvSpPr txBox="1"/>
              <p:nvPr/>
            </p:nvSpPr>
            <p:spPr>
              <a:xfrm>
                <a:off x="6764845" y="1789681"/>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a:t>
                </a: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95" name="TextBox 94">
                <a:extLst>
                  <a:ext uri="{FF2B5EF4-FFF2-40B4-BE49-F238E27FC236}">
                    <a16:creationId xmlns:a16="http://schemas.microsoft.com/office/drawing/2014/main" id="{EE99C87F-FF01-A4C3-7748-186877A956B3}"/>
                  </a:ext>
                </a:extLst>
              </p:cNvPr>
              <p:cNvSpPr txBox="1"/>
              <p:nvPr/>
            </p:nvSpPr>
            <p:spPr>
              <a:xfrm>
                <a:off x="7265308" y="1789681"/>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a:t>
                </a: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96" name="TextBox 95">
                <a:extLst>
                  <a:ext uri="{FF2B5EF4-FFF2-40B4-BE49-F238E27FC236}">
                    <a16:creationId xmlns:a16="http://schemas.microsoft.com/office/drawing/2014/main" id="{F92A9B07-89AD-F401-7925-E3D707F1C5C0}"/>
                  </a:ext>
                </a:extLst>
              </p:cNvPr>
              <p:cNvSpPr txBox="1"/>
              <p:nvPr/>
            </p:nvSpPr>
            <p:spPr>
              <a:xfrm>
                <a:off x="7765771" y="1789681"/>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a:t>
                </a: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97" name="TextBox 96">
                <a:extLst>
                  <a:ext uri="{FF2B5EF4-FFF2-40B4-BE49-F238E27FC236}">
                    <a16:creationId xmlns:a16="http://schemas.microsoft.com/office/drawing/2014/main" id="{3A79CB20-E411-BCF6-37DD-3CCBE7B4A5BC}"/>
                  </a:ext>
                </a:extLst>
              </p:cNvPr>
              <p:cNvSpPr txBox="1"/>
              <p:nvPr/>
            </p:nvSpPr>
            <p:spPr>
              <a:xfrm>
                <a:off x="9720925" y="1789681"/>
                <a:ext cx="508821" cy="369332"/>
              </a:xfrm>
              <a:prstGeom prst="rect">
                <a:avLst/>
              </a:prstGeom>
              <a:noFill/>
            </p:spPr>
            <p:txBody>
              <a:bodyPr wrap="square" rtlCol="0">
                <a:spAutoFit/>
              </a:bodyPr>
              <a:lstStyle/>
              <a:p>
                <a:pPr algn="ct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98" name="TextBox 97">
                <a:extLst>
                  <a:ext uri="{FF2B5EF4-FFF2-40B4-BE49-F238E27FC236}">
                    <a16:creationId xmlns:a16="http://schemas.microsoft.com/office/drawing/2014/main" id="{F19737FD-0210-8373-6791-A840D12FC5A5}"/>
                  </a:ext>
                </a:extLst>
              </p:cNvPr>
              <p:cNvSpPr txBox="1"/>
              <p:nvPr/>
            </p:nvSpPr>
            <p:spPr>
              <a:xfrm>
                <a:off x="10188735" y="1789681"/>
                <a:ext cx="508821" cy="369332"/>
              </a:xfrm>
              <a:prstGeom prst="rect">
                <a:avLst/>
              </a:prstGeom>
              <a:noFill/>
            </p:spPr>
            <p:txBody>
              <a:bodyPr wrap="square" rtlCol="0">
                <a:spAutoFit/>
              </a:bodyPr>
              <a:lstStyle/>
              <a:p>
                <a:pPr algn="ct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99" name="TextBox 98">
                <a:extLst>
                  <a:ext uri="{FF2B5EF4-FFF2-40B4-BE49-F238E27FC236}">
                    <a16:creationId xmlns:a16="http://schemas.microsoft.com/office/drawing/2014/main" id="{BDE89D22-EA5A-A70F-936C-6905CE9A0473}"/>
                  </a:ext>
                </a:extLst>
              </p:cNvPr>
              <p:cNvSpPr txBox="1"/>
              <p:nvPr/>
            </p:nvSpPr>
            <p:spPr>
              <a:xfrm>
                <a:off x="10731488" y="1245782"/>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100" name="TextBox 99">
                <a:extLst>
                  <a:ext uri="{FF2B5EF4-FFF2-40B4-BE49-F238E27FC236}">
                    <a16:creationId xmlns:a16="http://schemas.microsoft.com/office/drawing/2014/main" id="{E79640AF-5E8F-3B36-AA85-9CFE7E543697}"/>
                  </a:ext>
                </a:extLst>
              </p:cNvPr>
              <p:cNvSpPr txBox="1"/>
              <p:nvPr/>
            </p:nvSpPr>
            <p:spPr>
              <a:xfrm>
                <a:off x="11215625" y="1245782"/>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101" name="TextBox 100">
                <a:extLst>
                  <a:ext uri="{FF2B5EF4-FFF2-40B4-BE49-F238E27FC236}">
                    <a16:creationId xmlns:a16="http://schemas.microsoft.com/office/drawing/2014/main" id="{D1F5297D-16AB-C558-65A9-23730A6C94BC}"/>
                  </a:ext>
                </a:extLst>
              </p:cNvPr>
              <p:cNvSpPr txBox="1"/>
              <p:nvPr/>
            </p:nvSpPr>
            <p:spPr>
              <a:xfrm>
                <a:off x="10738693" y="1758677"/>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102" name="TextBox 101">
                <a:extLst>
                  <a:ext uri="{FF2B5EF4-FFF2-40B4-BE49-F238E27FC236}">
                    <a16:creationId xmlns:a16="http://schemas.microsoft.com/office/drawing/2014/main" id="{39B5C678-54EC-A12D-B687-EF3AD2EEF382}"/>
                  </a:ext>
                </a:extLst>
              </p:cNvPr>
              <p:cNvSpPr txBox="1"/>
              <p:nvPr/>
            </p:nvSpPr>
            <p:spPr>
              <a:xfrm>
                <a:off x="11222829" y="1758677"/>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103" name="TextBox 102">
                <a:extLst>
                  <a:ext uri="{FF2B5EF4-FFF2-40B4-BE49-F238E27FC236}">
                    <a16:creationId xmlns:a16="http://schemas.microsoft.com/office/drawing/2014/main" id="{753C3D84-5B44-730A-45A5-542A3D8B74A9}"/>
                  </a:ext>
                </a:extLst>
              </p:cNvPr>
              <p:cNvSpPr txBox="1"/>
              <p:nvPr/>
            </p:nvSpPr>
            <p:spPr>
              <a:xfrm>
                <a:off x="8295626" y="1758577"/>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104" name="TextBox 103">
                <a:extLst>
                  <a:ext uri="{FF2B5EF4-FFF2-40B4-BE49-F238E27FC236}">
                    <a16:creationId xmlns:a16="http://schemas.microsoft.com/office/drawing/2014/main" id="{9A12F92D-3A9A-82A6-238E-E536501E7B4D}"/>
                  </a:ext>
                </a:extLst>
              </p:cNvPr>
              <p:cNvSpPr txBox="1"/>
              <p:nvPr/>
            </p:nvSpPr>
            <p:spPr>
              <a:xfrm>
                <a:off x="8779763" y="1758577"/>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105" name="TextBox 104">
                <a:extLst>
                  <a:ext uri="{FF2B5EF4-FFF2-40B4-BE49-F238E27FC236}">
                    <a16:creationId xmlns:a16="http://schemas.microsoft.com/office/drawing/2014/main" id="{653CD83D-D51B-F147-BA6F-FFA4E3D2A293}"/>
                  </a:ext>
                </a:extLst>
              </p:cNvPr>
              <p:cNvSpPr txBox="1"/>
              <p:nvPr/>
            </p:nvSpPr>
            <p:spPr>
              <a:xfrm>
                <a:off x="8302833" y="2271472"/>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106" name="TextBox 105">
                <a:extLst>
                  <a:ext uri="{FF2B5EF4-FFF2-40B4-BE49-F238E27FC236}">
                    <a16:creationId xmlns:a16="http://schemas.microsoft.com/office/drawing/2014/main" id="{AD0FE95F-6590-856F-7027-82BCB3190B53}"/>
                  </a:ext>
                </a:extLst>
              </p:cNvPr>
              <p:cNvSpPr txBox="1"/>
              <p:nvPr/>
            </p:nvSpPr>
            <p:spPr>
              <a:xfrm>
                <a:off x="8786970" y="2271472"/>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107" name="TextBox 106">
                <a:extLst>
                  <a:ext uri="{FF2B5EF4-FFF2-40B4-BE49-F238E27FC236}">
                    <a16:creationId xmlns:a16="http://schemas.microsoft.com/office/drawing/2014/main" id="{EE084E54-34F4-F043-5112-E7D4E394D1D0}"/>
                  </a:ext>
                </a:extLst>
              </p:cNvPr>
              <p:cNvSpPr txBox="1"/>
              <p:nvPr/>
            </p:nvSpPr>
            <p:spPr>
              <a:xfrm>
                <a:off x="8300342" y="1243930"/>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108" name="TextBox 107">
                <a:extLst>
                  <a:ext uri="{FF2B5EF4-FFF2-40B4-BE49-F238E27FC236}">
                    <a16:creationId xmlns:a16="http://schemas.microsoft.com/office/drawing/2014/main" id="{7BF1CA58-B694-6052-D883-6FD5DCAAA162}"/>
                  </a:ext>
                </a:extLst>
              </p:cNvPr>
              <p:cNvSpPr txBox="1"/>
              <p:nvPr/>
            </p:nvSpPr>
            <p:spPr>
              <a:xfrm>
                <a:off x="8784476" y="1243930"/>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grpSp>
        <p:sp>
          <p:nvSpPr>
            <p:cNvPr id="77" name="TextBox 76">
              <a:extLst>
                <a:ext uri="{FF2B5EF4-FFF2-40B4-BE49-F238E27FC236}">
                  <a16:creationId xmlns:a16="http://schemas.microsoft.com/office/drawing/2014/main" id="{AD632AA7-0E77-940E-9A6D-7E6A1CFF9BE8}"/>
                </a:ext>
              </a:extLst>
            </p:cNvPr>
            <p:cNvSpPr txBox="1"/>
            <p:nvPr/>
          </p:nvSpPr>
          <p:spPr>
            <a:xfrm>
              <a:off x="9848181" y="4288544"/>
              <a:ext cx="522425"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2</a:t>
              </a:r>
            </a:p>
            <a:p>
              <a:pPr algn="ctr"/>
              <a:r>
                <a:rPr lang="en-US" dirty="0">
                  <a:latin typeface="Verdana" panose="020B0604030504040204" pitchFamily="34" charset="0"/>
                  <a:ea typeface="Verdana" panose="020B0604030504040204" pitchFamily="34" charset="0"/>
                </a:rPr>
                <a:t>5</a:t>
              </a:r>
            </a:p>
          </p:txBody>
        </p:sp>
      </p:grpSp>
    </p:spTree>
    <p:extLst>
      <p:ext uri="{BB962C8B-B14F-4D97-AF65-F5344CB8AC3E}">
        <p14:creationId xmlns:p14="http://schemas.microsoft.com/office/powerpoint/2010/main" val="166613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2" presetClass="entr" presetSubtype="3"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1+#ppt_w/2"/>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xit" presetSubtype="0" fill="hold" nodeType="clickEffect">
                                  <p:stCondLst>
                                    <p:cond delay="0"/>
                                  </p:stCondLst>
                                  <p:childTnLst>
                                    <p:animEffect transition="out" filter="dissolve">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childTnLst>
                          </p:cTn>
                        </p:par>
                        <p:par>
                          <p:cTn id="22" fill="hold">
                            <p:stCondLst>
                              <p:cond delay="500"/>
                            </p:stCondLst>
                            <p:childTnLst>
                              <p:par>
                                <p:cTn id="23" presetID="21" presetClass="entr" presetSubtype="1" fill="hold" grpId="0" nodeType="after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wheel(1)">
                                      <p:cBhvr>
                                        <p:cTn id="25" dur="2000"/>
                                        <p:tgtEl>
                                          <p:spTgt spid="76"/>
                                        </p:tgtEl>
                                      </p:cBhvr>
                                    </p:animEffect>
                                  </p:childTnLst>
                                </p:cTn>
                              </p:par>
                              <p:par>
                                <p:cTn id="26" presetID="1" presetClass="entr" presetSubtype="0"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heel(1)">
                                      <p:cBhvr>
                                        <p:cTn id="32" dur="500"/>
                                        <p:tgtEl>
                                          <p:spTgt spid="46"/>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wheel(1)">
                                      <p:cBhvr>
                                        <p:cTn id="35" dur="500"/>
                                        <p:tgtEl>
                                          <p:spTgt spid="47"/>
                                        </p:tgtEl>
                                      </p:cBhvr>
                                    </p:animEffect>
                                  </p:childTnLst>
                                </p:cTn>
                              </p:par>
                            </p:childTnLst>
                          </p:cTn>
                        </p:par>
                        <p:par>
                          <p:cTn id="36" fill="hold">
                            <p:stCondLst>
                              <p:cond delay="500"/>
                            </p:stCondLst>
                            <p:childTnLst>
                              <p:par>
                                <p:cTn id="37" presetID="21" presetClass="entr" presetSubtype="1" fill="hold" grpId="0" nodeType="after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wheel(1)">
                                      <p:cBhvr>
                                        <p:cTn id="39" dur="500"/>
                                        <p:tgtEl>
                                          <p:spTgt spid="52"/>
                                        </p:tgtEl>
                                      </p:cBhvr>
                                    </p:animEffect>
                                  </p:childTnLst>
                                </p:cTn>
                              </p:par>
                              <p:par>
                                <p:cTn id="40" presetID="21" presetClass="entr" presetSubtype="1" fill="hold" grpId="0" nodeType="with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heel(1)">
                                      <p:cBhvr>
                                        <p:cTn id="42" dur="500"/>
                                        <p:tgtEl>
                                          <p:spTgt spid="48"/>
                                        </p:tgtEl>
                                      </p:cBhvr>
                                    </p:animEffect>
                                  </p:childTnLst>
                                </p:cTn>
                              </p:par>
                            </p:childTnLst>
                          </p:cTn>
                        </p:par>
                        <p:par>
                          <p:cTn id="43" fill="hold">
                            <p:stCondLst>
                              <p:cond delay="1000"/>
                            </p:stCondLst>
                            <p:childTnLst>
                              <p:par>
                                <p:cTn id="44" presetID="21" presetClass="entr" presetSubtype="1" fill="hold" grpId="0" nodeType="after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wheel(1)">
                                      <p:cBhvr>
                                        <p:cTn id="46" dur="500"/>
                                        <p:tgtEl>
                                          <p:spTgt spid="53"/>
                                        </p:tgtEl>
                                      </p:cBhvr>
                                    </p:animEffect>
                                  </p:childTnLst>
                                </p:cTn>
                              </p:par>
                              <p:par>
                                <p:cTn id="47" presetID="21" presetClass="entr" presetSubtype="1" fill="hold" grpId="0" nodeType="with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wheel(1)">
                                      <p:cBhvr>
                                        <p:cTn id="49" dur="500"/>
                                        <p:tgtEl>
                                          <p:spTgt spid="49"/>
                                        </p:tgtEl>
                                      </p:cBhvr>
                                    </p:animEffect>
                                  </p:childTnLst>
                                </p:cTn>
                              </p:par>
                            </p:childTnLst>
                          </p:cTn>
                        </p:par>
                        <p:par>
                          <p:cTn id="50" fill="hold">
                            <p:stCondLst>
                              <p:cond delay="1500"/>
                            </p:stCondLst>
                            <p:childTnLst>
                              <p:par>
                                <p:cTn id="51" presetID="21" presetClass="entr" presetSubtype="1" fill="hold" grpId="0" nodeType="after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wheel(1)">
                                      <p:cBhvr>
                                        <p:cTn id="53" dur="500"/>
                                        <p:tgtEl>
                                          <p:spTgt spid="54"/>
                                        </p:tgtEl>
                                      </p:cBhvr>
                                    </p:animEffect>
                                  </p:childTnLst>
                                </p:cTn>
                              </p:par>
                              <p:par>
                                <p:cTn id="54" presetID="21" presetClass="entr" presetSubtype="1" fill="hold" grpId="0" nodeType="withEffect">
                                  <p:stCondLst>
                                    <p:cond delay="0"/>
                                  </p:stCondLst>
                                  <p:childTnLst>
                                    <p:set>
                                      <p:cBhvr>
                                        <p:cTn id="55" dur="1" fill="hold">
                                          <p:stCondLst>
                                            <p:cond delay="0"/>
                                          </p:stCondLst>
                                        </p:cTn>
                                        <p:tgtEl>
                                          <p:spTgt spid="50"/>
                                        </p:tgtEl>
                                        <p:attrNameLst>
                                          <p:attrName>style.visibility</p:attrName>
                                        </p:attrNameLst>
                                      </p:cBhvr>
                                      <p:to>
                                        <p:strVal val="visible"/>
                                      </p:to>
                                    </p:set>
                                    <p:animEffect transition="in" filter="wheel(1)">
                                      <p:cBhvr>
                                        <p:cTn id="56" dur="500"/>
                                        <p:tgtEl>
                                          <p:spTgt spid="50"/>
                                        </p:tgtEl>
                                      </p:cBhvr>
                                    </p:animEffect>
                                  </p:childTnLst>
                                </p:cTn>
                              </p:par>
                            </p:childTnLst>
                          </p:cTn>
                        </p:par>
                        <p:par>
                          <p:cTn id="57" fill="hold">
                            <p:stCondLst>
                              <p:cond delay="2000"/>
                            </p:stCondLst>
                            <p:childTnLst>
                              <p:par>
                                <p:cTn id="58" presetID="21" presetClass="entr" presetSubtype="1" fill="hold" grpId="0" nodeType="after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wheel(1)">
                                      <p:cBhvr>
                                        <p:cTn id="60" dur="500"/>
                                        <p:tgtEl>
                                          <p:spTgt spid="55"/>
                                        </p:tgtEl>
                                      </p:cBhvr>
                                    </p:animEffect>
                                  </p:childTnLst>
                                </p:cTn>
                              </p:par>
                              <p:par>
                                <p:cTn id="61" presetID="21" presetClass="entr" presetSubtype="1" fill="hold" grpId="0" nodeType="withEffect">
                                  <p:stCondLst>
                                    <p:cond delay="0"/>
                                  </p:stCondLst>
                                  <p:childTnLst>
                                    <p:set>
                                      <p:cBhvr>
                                        <p:cTn id="62" dur="1" fill="hold">
                                          <p:stCondLst>
                                            <p:cond delay="0"/>
                                          </p:stCondLst>
                                        </p:cTn>
                                        <p:tgtEl>
                                          <p:spTgt spid="51"/>
                                        </p:tgtEl>
                                        <p:attrNameLst>
                                          <p:attrName>style.visibility</p:attrName>
                                        </p:attrNameLst>
                                      </p:cBhvr>
                                      <p:to>
                                        <p:strVal val="visible"/>
                                      </p:to>
                                    </p:set>
                                    <p:animEffect transition="in" filter="wheel(1)">
                                      <p:cBhvr>
                                        <p:cTn id="63" dur="500"/>
                                        <p:tgtEl>
                                          <p:spTgt spid="51"/>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72"/>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7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3DA20E2-F6BE-D3E5-D4A5-19394B43ABB0}"/>
              </a:ext>
            </a:extLst>
          </p:cNvPr>
          <p:cNvSpPr>
            <a:spLocks noGrp="1"/>
          </p:cNvSpPr>
          <p:nvPr>
            <p:ph type="subTitle" idx="1"/>
          </p:nvPr>
        </p:nvSpPr>
        <p:spPr/>
        <p:txBody>
          <a:bodyPr/>
          <a:lstStyle/>
          <a:p>
            <a:r>
              <a:rPr lang="en-US" dirty="0"/>
              <a:t>think it up</a:t>
            </a:r>
          </a:p>
        </p:txBody>
      </p:sp>
    </p:spTree>
    <p:extLst>
      <p:ext uri="{BB962C8B-B14F-4D97-AF65-F5344CB8AC3E}">
        <p14:creationId xmlns:p14="http://schemas.microsoft.com/office/powerpoint/2010/main" val="2509180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50DE24A2-923E-C6A0-8E00-97623BDC1844}"/>
              </a:ext>
            </a:extLst>
          </p:cNvPr>
          <p:cNvSpPr/>
          <p:nvPr/>
        </p:nvSpPr>
        <p:spPr>
          <a:xfrm>
            <a:off x="605442" y="4099641"/>
            <a:ext cx="3314114" cy="925336"/>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latin typeface="Century Gothic"/>
              </a:rPr>
              <a:t>if</a:t>
            </a:r>
            <a:r>
              <a:rPr lang="en-US">
                <a:solidFill>
                  <a:schemeClr val="tx1"/>
                </a:solidFill>
                <a:latin typeface="Century Gothic"/>
                <a:ea typeface="Verdana"/>
              </a:rPr>
              <a:t> </a:t>
            </a:r>
            <a:r>
              <a:rPr lang="en-US" b="1">
                <a:solidFill>
                  <a:schemeClr val="tx1"/>
                </a:solidFill>
                <a:latin typeface="Century Gothic"/>
                <a:ea typeface="Verdana"/>
              </a:rPr>
              <a:t>the = sign changed to ≥</a:t>
            </a:r>
            <a:r>
              <a:rPr lang="en-US">
                <a:solidFill>
                  <a:schemeClr val="tx1"/>
                </a:solidFill>
                <a:latin typeface="Century Gothic"/>
                <a:ea typeface="Verdana"/>
              </a:rPr>
              <a:t>, </a:t>
            </a:r>
            <a:r>
              <a:rPr lang="en-US" dirty="0">
                <a:solidFill>
                  <a:schemeClr val="tx1"/>
                </a:solidFill>
                <a:latin typeface="Century Gothic"/>
                <a:ea typeface="Verdana"/>
              </a:rPr>
              <a:t>how would that change the answer</a:t>
            </a:r>
            <a:r>
              <a:rPr lang="en-US" dirty="0">
                <a:solidFill>
                  <a:schemeClr val="tx1"/>
                </a:solidFill>
                <a:latin typeface="Century Gothic"/>
              </a:rPr>
              <a:t>?</a:t>
            </a:r>
          </a:p>
        </p:txBody>
      </p:sp>
      <p:sp>
        <p:nvSpPr>
          <p:cNvPr id="3" name="Rounded Rectangular Callout 3">
            <a:extLst>
              <a:ext uri="{FF2B5EF4-FFF2-40B4-BE49-F238E27FC236}">
                <a16:creationId xmlns:a16="http://schemas.microsoft.com/office/drawing/2014/main" id="{0D0B2114-043D-2DEF-8B73-2F305D133F8D}"/>
              </a:ext>
            </a:extLst>
          </p:cNvPr>
          <p:cNvSpPr/>
          <p:nvPr/>
        </p:nvSpPr>
        <p:spPr>
          <a:xfrm>
            <a:off x="605442" y="1264285"/>
            <a:ext cx="2989558" cy="1115552"/>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how will this help connect with other concepts?</a:t>
            </a:r>
          </a:p>
        </p:txBody>
      </p:sp>
      <p:sp>
        <p:nvSpPr>
          <p:cNvPr id="8" name="TextBox 7">
            <a:extLst>
              <a:ext uri="{FF2B5EF4-FFF2-40B4-BE49-F238E27FC236}">
                <a16:creationId xmlns:a16="http://schemas.microsoft.com/office/drawing/2014/main" id="{070F6E7A-102B-5028-BF71-4C2A73D36A3A}"/>
              </a:ext>
            </a:extLst>
          </p:cNvPr>
          <p:cNvSpPr txBox="1"/>
          <p:nvPr/>
        </p:nvSpPr>
        <p:spPr>
          <a:xfrm>
            <a:off x="605443" y="2728761"/>
            <a:ext cx="325540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latin typeface="Calibri" panose="020F0502020204030204" pitchFamily="34" charset="0"/>
                <a:cs typeface="Calibri" panose="020F0502020204030204" pitchFamily="34" charset="0"/>
              </a:rPr>
              <a:t>does the model make more sense or does solving the equation? why?</a:t>
            </a:r>
          </a:p>
          <a:p>
            <a:endParaRPr lang="en-US" dirty="0">
              <a:latin typeface="Calibri" panose="020F0502020204030204" pitchFamily="34" charset="0"/>
              <a:cs typeface="Calibri" panose="020F0502020204030204" pitchFamily="34" charset="0"/>
            </a:endParaRPr>
          </a:p>
        </p:txBody>
      </p:sp>
      <p:sp>
        <p:nvSpPr>
          <p:cNvPr id="40" name="TextBox 39">
            <a:extLst>
              <a:ext uri="{FF2B5EF4-FFF2-40B4-BE49-F238E27FC236}">
                <a16:creationId xmlns:a16="http://schemas.microsoft.com/office/drawing/2014/main" id="{E595E387-BA00-6BEF-514B-D17193960393}"/>
              </a:ext>
            </a:extLst>
          </p:cNvPr>
          <p:cNvSpPr txBox="1"/>
          <p:nvPr/>
        </p:nvSpPr>
        <p:spPr>
          <a:xfrm>
            <a:off x="605442" y="5323217"/>
            <a:ext cx="387030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latin typeface="Calibri" panose="020F0502020204030204" pitchFamily="34" charset="0"/>
                <a:cs typeface="Calibri" panose="020F0502020204030204" pitchFamily="34" charset="0"/>
              </a:rPr>
              <a:t>how do you know when it might make sense to multiply the equation by –1 when solving an equation?</a:t>
            </a:r>
          </a:p>
          <a:p>
            <a:endParaRPr lang="en-US" dirty="0">
              <a:latin typeface="Calibri" panose="020F0502020204030204" pitchFamily="34" charset="0"/>
              <a:cs typeface="Calibri" panose="020F0502020204030204" pitchFamily="34" charset="0"/>
            </a:endParaRPr>
          </a:p>
        </p:txBody>
      </p:sp>
      <p:grpSp>
        <p:nvGrpSpPr>
          <p:cNvPr id="41" name="Group 40">
            <a:extLst>
              <a:ext uri="{FF2B5EF4-FFF2-40B4-BE49-F238E27FC236}">
                <a16:creationId xmlns:a16="http://schemas.microsoft.com/office/drawing/2014/main" id="{C8CBFFFD-23E5-3037-CF79-21D2393AF9AE}"/>
              </a:ext>
            </a:extLst>
          </p:cNvPr>
          <p:cNvGrpSpPr/>
          <p:nvPr/>
        </p:nvGrpSpPr>
        <p:grpSpPr>
          <a:xfrm>
            <a:off x="5888273" y="1406039"/>
            <a:ext cx="5395276" cy="4479816"/>
            <a:chOff x="6612241" y="503187"/>
            <a:chExt cx="5395276" cy="4479816"/>
          </a:xfrm>
        </p:grpSpPr>
        <p:sp>
          <p:nvSpPr>
            <p:cNvPr id="42" name="TextBox 41">
              <a:extLst>
                <a:ext uri="{FF2B5EF4-FFF2-40B4-BE49-F238E27FC236}">
                  <a16:creationId xmlns:a16="http://schemas.microsoft.com/office/drawing/2014/main" id="{25D1B717-FCEE-A725-2EB3-6DE08354BFB2}"/>
                </a:ext>
              </a:extLst>
            </p:cNvPr>
            <p:cNvSpPr txBox="1"/>
            <p:nvPr/>
          </p:nvSpPr>
          <p:spPr>
            <a:xfrm>
              <a:off x="6612241" y="503187"/>
              <a:ext cx="5395276" cy="4479816"/>
            </a:xfrm>
            <a:prstGeom prst="rect">
              <a:avLst/>
            </a:prstGeom>
            <a:noFill/>
            <a:ln w="28575">
              <a:solidFill>
                <a:schemeClr val="bg1">
                  <a:lumMod val="75000"/>
                </a:schemeClr>
              </a:solidFill>
              <a:prstDash val="dash"/>
            </a:ln>
          </p:spPr>
          <p:txBody>
            <a:bodyPr wrap="square" lIns="182880" tIns="91440" bIns="182880" rtlCol="0">
              <a:spAutoFit/>
            </a:bodyPr>
            <a:lstStyle/>
            <a:p>
              <a:r>
                <a:rPr lang="en-US" dirty="0">
                  <a:latin typeface="Verdana" panose="020B0604030504040204" pitchFamily="34" charset="0"/>
                  <a:ea typeface="Verdana" panose="020B0604030504040204" pitchFamily="34" charset="0"/>
                </a:rPr>
                <a:t>A model representing a linear equation is shown.</a:t>
              </a:r>
            </a:p>
            <a:p>
              <a:endParaRPr lang="en-US" dirty="0">
                <a:latin typeface="Verdana" panose="020B0604030504040204" pitchFamily="34" charset="0"/>
                <a:ea typeface="Verdana" panose="020B060403050404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nSpc>
                  <a:spcPct val="150000"/>
                </a:lnSpc>
              </a:pPr>
              <a:r>
                <a:rPr lang="en-US" dirty="0">
                  <a:latin typeface="Verdana" panose="020B0604030504040204" pitchFamily="34" charset="0"/>
                  <a:ea typeface="Verdana" panose="020B0604030504040204" pitchFamily="34" charset="0"/>
                </a:rPr>
                <a:t>Based on the model, what is the value of </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a:t>
              </a:r>
            </a:p>
            <a:p>
              <a:pPr>
                <a:lnSpc>
                  <a:spcPct val="200000"/>
                </a:lnSpc>
              </a:pPr>
              <a:r>
                <a:rPr lang="en-US" b="1" dirty="0">
                  <a:latin typeface="Verdana" panose="020B0604030504040204" pitchFamily="34" charset="0"/>
                  <a:ea typeface="Verdana" panose="020B0604030504040204" pitchFamily="34" charset="0"/>
                </a:rPr>
                <a:t>A  </a:t>
              </a:r>
              <a:r>
                <a:rPr lang="en-US" dirty="0">
                  <a:latin typeface="Verdana" panose="020B0604030504040204" pitchFamily="34" charset="0"/>
                  <a:ea typeface="Verdana" panose="020B0604030504040204" pitchFamily="34" charset="0"/>
                </a:rPr>
                <a:t>2          </a:t>
              </a:r>
              <a:r>
                <a:rPr lang="en-US" b="1" dirty="0">
                  <a:latin typeface="Verdana" panose="020B0604030504040204" pitchFamily="34" charset="0"/>
                  <a:ea typeface="Verdana" panose="020B0604030504040204" pitchFamily="34" charset="0"/>
                </a:rPr>
                <a:t>B</a:t>
              </a:r>
              <a:r>
                <a:rPr lang="en-US" dirty="0">
                  <a:latin typeface="Verdana" panose="020B0604030504040204" pitchFamily="34" charset="0"/>
                  <a:ea typeface="Verdana" panose="020B0604030504040204" pitchFamily="34" charset="0"/>
                </a:rPr>
                <a:t>  10          </a:t>
              </a:r>
              <a:r>
                <a:rPr lang="en-US" b="1" dirty="0">
                  <a:latin typeface="Verdana" panose="020B0604030504040204" pitchFamily="34" charset="0"/>
                  <a:ea typeface="Verdana" panose="020B0604030504040204" pitchFamily="34" charset="0"/>
                </a:rPr>
                <a:t>C</a:t>
              </a:r>
              <a:r>
                <a:rPr lang="en-US" dirty="0">
                  <a:latin typeface="Verdana" panose="020B0604030504040204" pitchFamily="34" charset="0"/>
                  <a:ea typeface="Verdana" panose="020B0604030504040204" pitchFamily="34" charset="0"/>
                </a:rPr>
                <a:t>  –            </a:t>
              </a:r>
              <a:r>
                <a:rPr lang="en-US" b="1" dirty="0">
                  <a:latin typeface="Verdana" panose="020B0604030504040204" pitchFamily="34" charset="0"/>
                  <a:ea typeface="Verdana" panose="020B0604030504040204" pitchFamily="34" charset="0"/>
                </a:rPr>
                <a:t>D</a:t>
              </a:r>
              <a:r>
                <a:rPr lang="en-US" dirty="0">
                  <a:latin typeface="Verdana" panose="020B0604030504040204" pitchFamily="34" charset="0"/>
                  <a:ea typeface="Verdana" panose="020B0604030504040204" pitchFamily="34" charset="0"/>
                </a:rPr>
                <a:t>  -2</a:t>
              </a:r>
              <a:endParaRPr lang="en-US" b="1" dirty="0">
                <a:latin typeface="Verdana" panose="020B0604030504040204" pitchFamily="34" charset="0"/>
                <a:ea typeface="Verdana" panose="020B0604030504040204" pitchFamily="34" charset="0"/>
              </a:endParaRPr>
            </a:p>
          </p:txBody>
        </p:sp>
        <p:grpSp>
          <p:nvGrpSpPr>
            <p:cNvPr id="43" name="Group 42">
              <a:extLst>
                <a:ext uri="{FF2B5EF4-FFF2-40B4-BE49-F238E27FC236}">
                  <a16:creationId xmlns:a16="http://schemas.microsoft.com/office/drawing/2014/main" id="{D5B5A2AD-ECB6-0C09-2989-6BCE1E949167}"/>
                </a:ext>
              </a:extLst>
            </p:cNvPr>
            <p:cNvGrpSpPr/>
            <p:nvPr/>
          </p:nvGrpSpPr>
          <p:grpSpPr>
            <a:xfrm>
              <a:off x="6764845" y="1229621"/>
              <a:ext cx="4966805" cy="2514602"/>
              <a:chOff x="6764845" y="1229621"/>
              <a:chExt cx="4966805" cy="2514602"/>
            </a:xfrm>
          </p:grpSpPr>
          <p:sp>
            <p:nvSpPr>
              <p:cNvPr id="45" name="Rectangle 44">
                <a:extLst>
                  <a:ext uri="{FF2B5EF4-FFF2-40B4-BE49-F238E27FC236}">
                    <a16:creationId xmlns:a16="http://schemas.microsoft.com/office/drawing/2014/main" id="{F682A0BA-3409-9BE1-2F96-A08F182EE82D}"/>
                  </a:ext>
                </a:extLst>
              </p:cNvPr>
              <p:cNvSpPr/>
              <p:nvPr/>
            </p:nvSpPr>
            <p:spPr>
              <a:xfrm>
                <a:off x="6809872" y="1229623"/>
                <a:ext cx="408146" cy="251460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6" name="Rectangle 45">
                <a:extLst>
                  <a:ext uri="{FF2B5EF4-FFF2-40B4-BE49-F238E27FC236}">
                    <a16:creationId xmlns:a16="http://schemas.microsoft.com/office/drawing/2014/main" id="{52EA62BC-DCA4-E2CA-3EA6-816DECA217B7}"/>
                  </a:ext>
                </a:extLst>
              </p:cNvPr>
              <p:cNvSpPr/>
              <p:nvPr/>
            </p:nvSpPr>
            <p:spPr>
              <a:xfrm>
                <a:off x="7311531" y="1229623"/>
                <a:ext cx="408146" cy="251460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7" name="Rectangle 46">
                <a:extLst>
                  <a:ext uri="{FF2B5EF4-FFF2-40B4-BE49-F238E27FC236}">
                    <a16:creationId xmlns:a16="http://schemas.microsoft.com/office/drawing/2014/main" id="{BFF26C82-EB65-59B5-8790-CA70A1A75C76}"/>
                  </a:ext>
                </a:extLst>
              </p:cNvPr>
              <p:cNvSpPr/>
              <p:nvPr/>
            </p:nvSpPr>
            <p:spPr>
              <a:xfrm>
                <a:off x="7820353" y="1229623"/>
                <a:ext cx="408146" cy="251460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8" name="Rectangle 47">
                <a:extLst>
                  <a:ext uri="{FF2B5EF4-FFF2-40B4-BE49-F238E27FC236}">
                    <a16:creationId xmlns:a16="http://schemas.microsoft.com/office/drawing/2014/main" id="{94156412-A215-DDB1-EB4C-5406BB6EB49D}"/>
                  </a:ext>
                </a:extLst>
              </p:cNvPr>
              <p:cNvSpPr/>
              <p:nvPr/>
            </p:nvSpPr>
            <p:spPr>
              <a:xfrm>
                <a:off x="8340369" y="1229622"/>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9" name="Rectangle 48">
                <a:extLst>
                  <a:ext uri="{FF2B5EF4-FFF2-40B4-BE49-F238E27FC236}">
                    <a16:creationId xmlns:a16="http://schemas.microsoft.com/office/drawing/2014/main" id="{39E22B21-DA1E-6912-EFD3-BDEA3B5A109A}"/>
                  </a:ext>
                </a:extLst>
              </p:cNvPr>
              <p:cNvSpPr/>
              <p:nvPr/>
            </p:nvSpPr>
            <p:spPr>
              <a:xfrm>
                <a:off x="8829510" y="1232887"/>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0" name="Rectangle 49">
                <a:extLst>
                  <a:ext uri="{FF2B5EF4-FFF2-40B4-BE49-F238E27FC236}">
                    <a16:creationId xmlns:a16="http://schemas.microsoft.com/office/drawing/2014/main" id="{1AD5695C-5E58-8C8B-08BA-8FD80E9D8079}"/>
                  </a:ext>
                </a:extLst>
              </p:cNvPr>
              <p:cNvSpPr/>
              <p:nvPr/>
            </p:nvSpPr>
            <p:spPr>
              <a:xfrm>
                <a:off x="8340369" y="1747534"/>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1" name="Rectangle 50">
                <a:extLst>
                  <a:ext uri="{FF2B5EF4-FFF2-40B4-BE49-F238E27FC236}">
                    <a16:creationId xmlns:a16="http://schemas.microsoft.com/office/drawing/2014/main" id="{1E4E5D7E-8783-70CE-3572-122BDC73CE92}"/>
                  </a:ext>
                </a:extLst>
              </p:cNvPr>
              <p:cNvSpPr/>
              <p:nvPr/>
            </p:nvSpPr>
            <p:spPr>
              <a:xfrm>
                <a:off x="8829510" y="1750799"/>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2" name="Rectangle 51">
                <a:extLst>
                  <a:ext uri="{FF2B5EF4-FFF2-40B4-BE49-F238E27FC236}">
                    <a16:creationId xmlns:a16="http://schemas.microsoft.com/office/drawing/2014/main" id="{C7F0FF19-940C-614A-5A1E-2AA30BC6382E}"/>
                  </a:ext>
                </a:extLst>
              </p:cNvPr>
              <p:cNvSpPr/>
              <p:nvPr/>
            </p:nvSpPr>
            <p:spPr>
              <a:xfrm>
                <a:off x="8340369" y="2265446"/>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3" name="Rectangle 52">
                <a:extLst>
                  <a:ext uri="{FF2B5EF4-FFF2-40B4-BE49-F238E27FC236}">
                    <a16:creationId xmlns:a16="http://schemas.microsoft.com/office/drawing/2014/main" id="{EE1C0E5B-D65D-A88B-7F15-B0CBFC76E6F3}"/>
                  </a:ext>
                </a:extLst>
              </p:cNvPr>
              <p:cNvSpPr/>
              <p:nvPr/>
            </p:nvSpPr>
            <p:spPr>
              <a:xfrm>
                <a:off x="8829510" y="2268711"/>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4" name="Rectangle 53">
                <a:extLst>
                  <a:ext uri="{FF2B5EF4-FFF2-40B4-BE49-F238E27FC236}">
                    <a16:creationId xmlns:a16="http://schemas.microsoft.com/office/drawing/2014/main" id="{72FDEDFC-DF5B-FB13-2663-5BF7B599C7AE}"/>
                  </a:ext>
                </a:extLst>
              </p:cNvPr>
              <p:cNvSpPr/>
              <p:nvPr/>
            </p:nvSpPr>
            <p:spPr>
              <a:xfrm>
                <a:off x="9754269" y="1229622"/>
                <a:ext cx="408146" cy="251460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5" name="Rectangle 54">
                <a:extLst>
                  <a:ext uri="{FF2B5EF4-FFF2-40B4-BE49-F238E27FC236}">
                    <a16:creationId xmlns:a16="http://schemas.microsoft.com/office/drawing/2014/main" id="{C3765DBE-A69E-05B4-3473-8BDA908F9655}"/>
                  </a:ext>
                </a:extLst>
              </p:cNvPr>
              <p:cNvSpPr/>
              <p:nvPr/>
            </p:nvSpPr>
            <p:spPr>
              <a:xfrm>
                <a:off x="10255928" y="1229622"/>
                <a:ext cx="408146" cy="251460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6" name="Rectangle 55">
                <a:extLst>
                  <a:ext uri="{FF2B5EF4-FFF2-40B4-BE49-F238E27FC236}">
                    <a16:creationId xmlns:a16="http://schemas.microsoft.com/office/drawing/2014/main" id="{855AE785-B401-49A8-A6D1-594D40AF8BFF}"/>
                  </a:ext>
                </a:extLst>
              </p:cNvPr>
              <p:cNvSpPr/>
              <p:nvPr/>
            </p:nvSpPr>
            <p:spPr>
              <a:xfrm>
                <a:off x="10762333" y="1229621"/>
                <a:ext cx="408146"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7" name="Rectangle 56">
                <a:extLst>
                  <a:ext uri="{FF2B5EF4-FFF2-40B4-BE49-F238E27FC236}">
                    <a16:creationId xmlns:a16="http://schemas.microsoft.com/office/drawing/2014/main" id="{96F348CB-7B31-7EB1-A17C-CC66329E95FC}"/>
                  </a:ext>
                </a:extLst>
              </p:cNvPr>
              <p:cNvSpPr/>
              <p:nvPr/>
            </p:nvSpPr>
            <p:spPr>
              <a:xfrm>
                <a:off x="11251475" y="1232886"/>
                <a:ext cx="408146"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8" name="Rectangle 57">
                <a:extLst>
                  <a:ext uri="{FF2B5EF4-FFF2-40B4-BE49-F238E27FC236}">
                    <a16:creationId xmlns:a16="http://schemas.microsoft.com/office/drawing/2014/main" id="{5B8F0AEF-777A-0668-062C-22C925FC4B3D}"/>
                  </a:ext>
                </a:extLst>
              </p:cNvPr>
              <p:cNvSpPr/>
              <p:nvPr/>
            </p:nvSpPr>
            <p:spPr>
              <a:xfrm>
                <a:off x="10762333" y="1747533"/>
                <a:ext cx="408146"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9" name="Rectangle 58">
                <a:extLst>
                  <a:ext uri="{FF2B5EF4-FFF2-40B4-BE49-F238E27FC236}">
                    <a16:creationId xmlns:a16="http://schemas.microsoft.com/office/drawing/2014/main" id="{C3E37AA8-48B3-208D-4AA5-F876AB6AC7B1}"/>
                  </a:ext>
                </a:extLst>
              </p:cNvPr>
              <p:cNvSpPr/>
              <p:nvPr/>
            </p:nvSpPr>
            <p:spPr>
              <a:xfrm>
                <a:off x="11251475" y="1750798"/>
                <a:ext cx="408146"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0" name="TextBox 59">
                <a:extLst>
                  <a:ext uri="{FF2B5EF4-FFF2-40B4-BE49-F238E27FC236}">
                    <a16:creationId xmlns:a16="http://schemas.microsoft.com/office/drawing/2014/main" id="{E7AFDB1B-AEB6-31B8-84C9-4DDF16B00D7B}"/>
                  </a:ext>
                </a:extLst>
              </p:cNvPr>
              <p:cNvSpPr txBox="1"/>
              <p:nvPr/>
            </p:nvSpPr>
            <p:spPr>
              <a:xfrm>
                <a:off x="9243103" y="1666344"/>
                <a:ext cx="508822" cy="461665"/>
              </a:xfrm>
              <a:prstGeom prst="rect">
                <a:avLst/>
              </a:prstGeom>
              <a:noFill/>
            </p:spPr>
            <p:txBody>
              <a:bodyPr wrap="square" rtlCol="0">
                <a:spAutoFit/>
              </a:bodyPr>
              <a:lstStyle/>
              <a:p>
                <a:pPr algn="ctr"/>
                <a:r>
                  <a:rPr lang="en-US" sz="2400" dirty="0">
                    <a:latin typeface="Verdana" panose="020B0604030504040204" pitchFamily="34" charset="0"/>
                    <a:ea typeface="Verdana" panose="020B0604030504040204" pitchFamily="34" charset="0"/>
                  </a:rPr>
                  <a:t>=</a:t>
                </a:r>
              </a:p>
            </p:txBody>
          </p:sp>
          <p:sp>
            <p:nvSpPr>
              <p:cNvPr id="61" name="TextBox 60">
                <a:extLst>
                  <a:ext uri="{FF2B5EF4-FFF2-40B4-BE49-F238E27FC236}">
                    <a16:creationId xmlns:a16="http://schemas.microsoft.com/office/drawing/2014/main" id="{CADDF592-F221-55EF-CF89-92D995D10F15}"/>
                  </a:ext>
                </a:extLst>
              </p:cNvPr>
              <p:cNvSpPr txBox="1"/>
              <p:nvPr/>
            </p:nvSpPr>
            <p:spPr>
              <a:xfrm>
                <a:off x="6764845" y="1789681"/>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a:t>
                </a: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62" name="TextBox 61">
                <a:extLst>
                  <a:ext uri="{FF2B5EF4-FFF2-40B4-BE49-F238E27FC236}">
                    <a16:creationId xmlns:a16="http://schemas.microsoft.com/office/drawing/2014/main" id="{6F5AD053-D33E-8144-7554-40797F48E488}"/>
                  </a:ext>
                </a:extLst>
              </p:cNvPr>
              <p:cNvSpPr txBox="1"/>
              <p:nvPr/>
            </p:nvSpPr>
            <p:spPr>
              <a:xfrm>
                <a:off x="7265308" y="1789681"/>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a:t>
                </a: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63" name="TextBox 62">
                <a:extLst>
                  <a:ext uri="{FF2B5EF4-FFF2-40B4-BE49-F238E27FC236}">
                    <a16:creationId xmlns:a16="http://schemas.microsoft.com/office/drawing/2014/main" id="{78DDB167-340B-E8DC-6125-46EDA46EB31C}"/>
                  </a:ext>
                </a:extLst>
              </p:cNvPr>
              <p:cNvSpPr txBox="1"/>
              <p:nvPr/>
            </p:nvSpPr>
            <p:spPr>
              <a:xfrm>
                <a:off x="7765771" y="1789681"/>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a:t>
                </a: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64" name="TextBox 63">
                <a:extLst>
                  <a:ext uri="{FF2B5EF4-FFF2-40B4-BE49-F238E27FC236}">
                    <a16:creationId xmlns:a16="http://schemas.microsoft.com/office/drawing/2014/main" id="{841BB321-CBC7-FABA-9A40-29BBFE5E8E6C}"/>
                  </a:ext>
                </a:extLst>
              </p:cNvPr>
              <p:cNvSpPr txBox="1"/>
              <p:nvPr/>
            </p:nvSpPr>
            <p:spPr>
              <a:xfrm>
                <a:off x="9720925" y="1789681"/>
                <a:ext cx="508821" cy="369332"/>
              </a:xfrm>
              <a:prstGeom prst="rect">
                <a:avLst/>
              </a:prstGeom>
              <a:noFill/>
            </p:spPr>
            <p:txBody>
              <a:bodyPr wrap="square" rtlCol="0">
                <a:spAutoFit/>
              </a:bodyPr>
              <a:lstStyle/>
              <a:p>
                <a:pPr algn="ct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65" name="TextBox 64">
                <a:extLst>
                  <a:ext uri="{FF2B5EF4-FFF2-40B4-BE49-F238E27FC236}">
                    <a16:creationId xmlns:a16="http://schemas.microsoft.com/office/drawing/2014/main" id="{0D72492E-A5BD-12A6-84B8-C8337501458E}"/>
                  </a:ext>
                </a:extLst>
              </p:cNvPr>
              <p:cNvSpPr txBox="1"/>
              <p:nvPr/>
            </p:nvSpPr>
            <p:spPr>
              <a:xfrm>
                <a:off x="10188735" y="1789681"/>
                <a:ext cx="508821" cy="369332"/>
              </a:xfrm>
              <a:prstGeom prst="rect">
                <a:avLst/>
              </a:prstGeom>
              <a:noFill/>
            </p:spPr>
            <p:txBody>
              <a:bodyPr wrap="square" rtlCol="0">
                <a:spAutoFit/>
              </a:bodyPr>
              <a:lstStyle/>
              <a:p>
                <a:pPr algn="ct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66" name="TextBox 65">
                <a:extLst>
                  <a:ext uri="{FF2B5EF4-FFF2-40B4-BE49-F238E27FC236}">
                    <a16:creationId xmlns:a16="http://schemas.microsoft.com/office/drawing/2014/main" id="{051848C7-4774-3D55-0C3B-D597C5C098DB}"/>
                  </a:ext>
                </a:extLst>
              </p:cNvPr>
              <p:cNvSpPr txBox="1"/>
              <p:nvPr/>
            </p:nvSpPr>
            <p:spPr>
              <a:xfrm>
                <a:off x="10731488" y="1245782"/>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67" name="TextBox 66">
                <a:extLst>
                  <a:ext uri="{FF2B5EF4-FFF2-40B4-BE49-F238E27FC236}">
                    <a16:creationId xmlns:a16="http://schemas.microsoft.com/office/drawing/2014/main" id="{28A598B9-8B49-81C9-BAF7-FCC886BD9DED}"/>
                  </a:ext>
                </a:extLst>
              </p:cNvPr>
              <p:cNvSpPr txBox="1"/>
              <p:nvPr/>
            </p:nvSpPr>
            <p:spPr>
              <a:xfrm>
                <a:off x="11215625" y="1245782"/>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68" name="TextBox 67">
                <a:extLst>
                  <a:ext uri="{FF2B5EF4-FFF2-40B4-BE49-F238E27FC236}">
                    <a16:creationId xmlns:a16="http://schemas.microsoft.com/office/drawing/2014/main" id="{1DEBFCE0-B5E8-0A3E-7B9E-C13E5424FB58}"/>
                  </a:ext>
                </a:extLst>
              </p:cNvPr>
              <p:cNvSpPr txBox="1"/>
              <p:nvPr/>
            </p:nvSpPr>
            <p:spPr>
              <a:xfrm>
                <a:off x="10738693" y="1758677"/>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69" name="TextBox 68">
                <a:extLst>
                  <a:ext uri="{FF2B5EF4-FFF2-40B4-BE49-F238E27FC236}">
                    <a16:creationId xmlns:a16="http://schemas.microsoft.com/office/drawing/2014/main" id="{03C98B2A-514C-F7AC-EDBC-F3E675DD8E01}"/>
                  </a:ext>
                </a:extLst>
              </p:cNvPr>
              <p:cNvSpPr txBox="1"/>
              <p:nvPr/>
            </p:nvSpPr>
            <p:spPr>
              <a:xfrm>
                <a:off x="11222829" y="1758677"/>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70" name="TextBox 69">
                <a:extLst>
                  <a:ext uri="{FF2B5EF4-FFF2-40B4-BE49-F238E27FC236}">
                    <a16:creationId xmlns:a16="http://schemas.microsoft.com/office/drawing/2014/main" id="{775759D4-3B1C-1855-944E-9B94E29614F2}"/>
                  </a:ext>
                </a:extLst>
              </p:cNvPr>
              <p:cNvSpPr txBox="1"/>
              <p:nvPr/>
            </p:nvSpPr>
            <p:spPr>
              <a:xfrm>
                <a:off x="8295626" y="1758577"/>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71" name="TextBox 70">
                <a:extLst>
                  <a:ext uri="{FF2B5EF4-FFF2-40B4-BE49-F238E27FC236}">
                    <a16:creationId xmlns:a16="http://schemas.microsoft.com/office/drawing/2014/main" id="{059E178E-FB65-3AE9-C044-A917091ACFBD}"/>
                  </a:ext>
                </a:extLst>
              </p:cNvPr>
              <p:cNvSpPr txBox="1"/>
              <p:nvPr/>
            </p:nvSpPr>
            <p:spPr>
              <a:xfrm>
                <a:off x="8779763" y="1758577"/>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72" name="TextBox 71">
                <a:extLst>
                  <a:ext uri="{FF2B5EF4-FFF2-40B4-BE49-F238E27FC236}">
                    <a16:creationId xmlns:a16="http://schemas.microsoft.com/office/drawing/2014/main" id="{28BE37F4-EB49-E136-17DD-9B6695C85A41}"/>
                  </a:ext>
                </a:extLst>
              </p:cNvPr>
              <p:cNvSpPr txBox="1"/>
              <p:nvPr/>
            </p:nvSpPr>
            <p:spPr>
              <a:xfrm>
                <a:off x="8302833" y="2271472"/>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73" name="TextBox 72">
                <a:extLst>
                  <a:ext uri="{FF2B5EF4-FFF2-40B4-BE49-F238E27FC236}">
                    <a16:creationId xmlns:a16="http://schemas.microsoft.com/office/drawing/2014/main" id="{1BF48E89-F3D8-0228-3E65-10D42969B34E}"/>
                  </a:ext>
                </a:extLst>
              </p:cNvPr>
              <p:cNvSpPr txBox="1"/>
              <p:nvPr/>
            </p:nvSpPr>
            <p:spPr>
              <a:xfrm>
                <a:off x="8786970" y="2271472"/>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74" name="TextBox 73">
                <a:extLst>
                  <a:ext uri="{FF2B5EF4-FFF2-40B4-BE49-F238E27FC236}">
                    <a16:creationId xmlns:a16="http://schemas.microsoft.com/office/drawing/2014/main" id="{F9CFE557-9917-C6D4-2B11-A3B649DAE656}"/>
                  </a:ext>
                </a:extLst>
              </p:cNvPr>
              <p:cNvSpPr txBox="1"/>
              <p:nvPr/>
            </p:nvSpPr>
            <p:spPr>
              <a:xfrm>
                <a:off x="8300342" y="1243930"/>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75" name="TextBox 74">
                <a:extLst>
                  <a:ext uri="{FF2B5EF4-FFF2-40B4-BE49-F238E27FC236}">
                    <a16:creationId xmlns:a16="http://schemas.microsoft.com/office/drawing/2014/main" id="{C4ABB355-2107-73D2-854E-0D66AB28F0AF}"/>
                  </a:ext>
                </a:extLst>
              </p:cNvPr>
              <p:cNvSpPr txBox="1"/>
              <p:nvPr/>
            </p:nvSpPr>
            <p:spPr>
              <a:xfrm>
                <a:off x="8784476" y="1243930"/>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grpSp>
        <p:sp>
          <p:nvSpPr>
            <p:cNvPr id="44" name="TextBox 43">
              <a:extLst>
                <a:ext uri="{FF2B5EF4-FFF2-40B4-BE49-F238E27FC236}">
                  <a16:creationId xmlns:a16="http://schemas.microsoft.com/office/drawing/2014/main" id="{F31B66AE-B916-BBFB-AC3A-3A394ADB0A28}"/>
                </a:ext>
              </a:extLst>
            </p:cNvPr>
            <p:cNvSpPr txBox="1"/>
            <p:nvPr/>
          </p:nvSpPr>
          <p:spPr>
            <a:xfrm>
              <a:off x="9848181" y="4288544"/>
              <a:ext cx="522425"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2</a:t>
              </a:r>
            </a:p>
            <a:p>
              <a:pPr algn="ctr"/>
              <a:r>
                <a:rPr lang="en-US" dirty="0">
                  <a:latin typeface="Verdana" panose="020B0604030504040204" pitchFamily="34" charset="0"/>
                  <a:ea typeface="Verdana" panose="020B0604030504040204" pitchFamily="34" charset="0"/>
                </a:rPr>
                <a:t>5</a:t>
              </a:r>
            </a:p>
          </p:txBody>
        </p:sp>
      </p:grpSp>
    </p:spTree>
    <p:extLst>
      <p:ext uri="{BB962C8B-B14F-4D97-AF65-F5344CB8AC3E}">
        <p14:creationId xmlns:p14="http://schemas.microsoft.com/office/powerpoint/2010/main" val="1873386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EBC3B-0EBC-2593-CC1F-8B8DCA1B7649}"/>
            </a:ext>
          </a:extLst>
        </p:cNvPr>
        <p:cNvGrpSpPr/>
        <p:nvPr/>
      </p:nvGrpSpPr>
      <p:grpSpPr>
        <a:xfrm>
          <a:off x="0" y="0"/>
          <a:ext cx="0" cy="0"/>
          <a:chOff x="0" y="0"/>
          <a:chExt cx="0" cy="0"/>
        </a:xfrm>
      </p:grpSpPr>
      <p:sp>
        <p:nvSpPr>
          <p:cNvPr id="5" name="Subtitle 2">
            <a:extLst>
              <a:ext uri="{FF2B5EF4-FFF2-40B4-BE49-F238E27FC236}">
                <a16:creationId xmlns:a16="http://schemas.microsoft.com/office/drawing/2014/main" id="{FC6D3E00-5635-3CFC-96A8-FD4814D3F181}"/>
              </a:ext>
            </a:extLst>
          </p:cNvPr>
          <p:cNvSpPr txBox="1">
            <a:spLocks/>
          </p:cNvSpPr>
          <p:nvPr/>
        </p:nvSpPr>
        <p:spPr>
          <a:xfrm>
            <a:off x="230330" y="166436"/>
            <a:ext cx="5007343" cy="551832"/>
          </a:xfrm>
          <a:prstGeom prst="rect">
            <a:avLst/>
          </a:prstGeom>
        </p:spPr>
        <p:txBody>
          <a:bodyPr vert="horz" lIns="76200" tIns="38100" rIns="76200" bIns="3810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defTabSz="761940">
              <a:lnSpc>
                <a:spcPct val="100000"/>
              </a:lnSpc>
              <a:spcBef>
                <a:spcPts val="0"/>
              </a:spcBef>
              <a:defRPr/>
            </a:pPr>
            <a:r>
              <a:rPr lang="en-US" sz="2400" dirty="0">
                <a:solidFill>
                  <a:srgbClr val="E46C07"/>
                </a:solidFill>
                <a:latin typeface="Century Gothic"/>
              </a:rPr>
              <a:t>compare/contrast model</a:t>
            </a:r>
          </a:p>
        </p:txBody>
      </p:sp>
      <p:sp>
        <p:nvSpPr>
          <p:cNvPr id="6" name="Oval 5">
            <a:extLst>
              <a:ext uri="{FF2B5EF4-FFF2-40B4-BE49-F238E27FC236}">
                <a16:creationId xmlns:a16="http://schemas.microsoft.com/office/drawing/2014/main" id="{617BAB02-5405-8136-BA3D-9073B3767D08}"/>
              </a:ext>
            </a:extLst>
          </p:cNvPr>
          <p:cNvSpPr/>
          <p:nvPr/>
        </p:nvSpPr>
        <p:spPr>
          <a:xfrm>
            <a:off x="590436" y="1130051"/>
            <a:ext cx="5846967" cy="5105760"/>
          </a:xfrm>
          <a:prstGeom prst="ellipse">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7" name="Oval 6">
            <a:extLst>
              <a:ext uri="{FF2B5EF4-FFF2-40B4-BE49-F238E27FC236}">
                <a16:creationId xmlns:a16="http://schemas.microsoft.com/office/drawing/2014/main" id="{8275DCB4-44AC-7FE0-3726-3F8548B91ECF}"/>
              </a:ext>
            </a:extLst>
          </p:cNvPr>
          <p:cNvSpPr/>
          <p:nvPr/>
        </p:nvSpPr>
        <p:spPr>
          <a:xfrm>
            <a:off x="5634667" y="1102042"/>
            <a:ext cx="5846967" cy="5105760"/>
          </a:xfrm>
          <a:prstGeom prst="ellipse">
            <a:avLst/>
          </a:prstGeom>
          <a:noFill/>
          <a:ln w="57150">
            <a:solidFill>
              <a:srgbClr val="3071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TextBox 2">
            <a:extLst>
              <a:ext uri="{FF2B5EF4-FFF2-40B4-BE49-F238E27FC236}">
                <a16:creationId xmlns:a16="http://schemas.microsoft.com/office/drawing/2014/main" id="{8942AED3-E96F-E278-D0BB-F36871F5EF50}"/>
              </a:ext>
            </a:extLst>
          </p:cNvPr>
          <p:cNvSpPr txBox="1"/>
          <p:nvPr/>
        </p:nvSpPr>
        <p:spPr>
          <a:xfrm>
            <a:off x="6559220" y="2500760"/>
            <a:ext cx="4418326" cy="2308324"/>
          </a:xfrm>
          <a:prstGeom prst="rect">
            <a:avLst/>
          </a:prstGeom>
          <a:noFill/>
          <a:ln w="28575">
            <a:solidFill>
              <a:schemeClr val="bg1">
                <a:lumMod val="75000"/>
              </a:schemeClr>
            </a:solidFill>
            <a:prstDash val="dash"/>
          </a:ln>
        </p:spPr>
        <p:txBody>
          <a:bodyPr wrap="square" rtlCol="0">
            <a:spAutoFit/>
          </a:bodyPr>
          <a:lstStyle/>
          <a:p>
            <a:pPr algn="ctr"/>
            <a:endParaRPr lang="en-US" dirty="0">
              <a:latin typeface="Century Gothic" panose="020B0502020202020204" pitchFamily="34" charset="0"/>
            </a:endParaRPr>
          </a:p>
          <a:p>
            <a:r>
              <a:rPr lang="en-US" dirty="0">
                <a:latin typeface="Verdana" panose="020B0604030504040204" pitchFamily="34" charset="0"/>
                <a:ea typeface="Verdana" panose="020B0604030504040204" pitchFamily="34" charset="0"/>
              </a:rPr>
              <a:t>What value of </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makes this equation true?</a:t>
            </a:r>
          </a:p>
          <a:p>
            <a:endParaRPr lang="en-US" dirty="0">
              <a:latin typeface="Verdana" panose="020B0604030504040204" pitchFamily="34" charset="0"/>
              <a:ea typeface="Verdana" panose="020B0604030504040204" pitchFamily="34" charset="0"/>
            </a:endParaRPr>
          </a:p>
          <a:p>
            <a:pPr algn="ctr"/>
            <a:r>
              <a:rPr lang="en-US" dirty="0">
                <a:latin typeface="Verdana" panose="020B0604030504040204" pitchFamily="34" charset="0"/>
                <a:ea typeface="Verdana" panose="020B0604030504040204" pitchFamily="34" charset="0"/>
              </a:rPr>
              <a:t>3</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6 = –2</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+ 4</a:t>
            </a: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p:txBody>
      </p:sp>
      <p:pic>
        <p:nvPicPr>
          <p:cNvPr id="4" name="Picture 3">
            <a:extLst>
              <a:ext uri="{FF2B5EF4-FFF2-40B4-BE49-F238E27FC236}">
                <a16:creationId xmlns:a16="http://schemas.microsoft.com/office/drawing/2014/main" id="{8FED2830-6F61-8FD3-1336-6989AEAA0FA3}"/>
              </a:ext>
            </a:extLst>
          </p:cNvPr>
          <p:cNvPicPr>
            <a:picLocks noChangeAspect="1"/>
          </p:cNvPicPr>
          <p:nvPr/>
        </p:nvPicPr>
        <p:blipFill>
          <a:blip r:embed="rId3"/>
          <a:stretch>
            <a:fillRect/>
          </a:stretch>
        </p:blipFill>
        <p:spPr>
          <a:xfrm>
            <a:off x="1214454" y="1615077"/>
            <a:ext cx="4686134" cy="3912133"/>
          </a:xfrm>
          <a:prstGeom prst="rect">
            <a:avLst/>
          </a:prstGeom>
        </p:spPr>
      </p:pic>
    </p:spTree>
    <p:extLst>
      <p:ext uri="{BB962C8B-B14F-4D97-AF65-F5344CB8AC3E}">
        <p14:creationId xmlns:p14="http://schemas.microsoft.com/office/powerpoint/2010/main" val="3471312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15FB5AB6-056B-19A4-7829-DE3316DB68E7}"/>
              </a:ext>
            </a:extLst>
          </p:cNvPr>
          <p:cNvSpPr txBox="1">
            <a:spLocks/>
          </p:cNvSpPr>
          <p:nvPr/>
        </p:nvSpPr>
        <p:spPr>
          <a:xfrm>
            <a:off x="8389042" y="5601974"/>
            <a:ext cx="1456660" cy="564964"/>
          </a:xfrm>
          <a:prstGeom prst="rect">
            <a:avLst/>
          </a:prstGeom>
        </p:spPr>
        <p:txBody>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stimulus</a:t>
            </a:r>
          </a:p>
        </p:txBody>
      </p:sp>
      <p:sp>
        <p:nvSpPr>
          <p:cNvPr id="3" name="Subtitle 2">
            <a:extLst>
              <a:ext uri="{FF2B5EF4-FFF2-40B4-BE49-F238E27FC236}">
                <a16:creationId xmlns:a16="http://schemas.microsoft.com/office/drawing/2014/main" id="{2FE8A83F-1796-E29F-539E-95C377E5AA8E}"/>
              </a:ext>
            </a:extLst>
          </p:cNvPr>
          <p:cNvSpPr txBox="1">
            <a:spLocks/>
          </p:cNvSpPr>
          <p:nvPr/>
        </p:nvSpPr>
        <p:spPr>
          <a:xfrm>
            <a:off x="1412452" y="4700521"/>
            <a:ext cx="3462670" cy="564964"/>
          </a:xfrm>
          <a:prstGeom prst="rect">
            <a:avLst/>
          </a:prstGeom>
        </p:spPr>
        <p:txBody>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thinkalong routine</a:t>
            </a:r>
          </a:p>
        </p:txBody>
      </p:sp>
      <p:pic>
        <p:nvPicPr>
          <p:cNvPr id="6" name="Picture 5" descr="A screenshot of a computer screen&#10;&#10;AI-generated content may be incorrect.">
            <a:extLst>
              <a:ext uri="{FF2B5EF4-FFF2-40B4-BE49-F238E27FC236}">
                <a16:creationId xmlns:a16="http://schemas.microsoft.com/office/drawing/2014/main" id="{6B452C15-FA63-D048-2BA3-50DD5C39A824}"/>
              </a:ext>
            </a:extLst>
          </p:cNvPr>
          <p:cNvPicPr>
            <a:picLocks noChangeAspect="1"/>
          </p:cNvPicPr>
          <p:nvPr/>
        </p:nvPicPr>
        <p:blipFill>
          <a:blip r:embed="rId3">
            <a:extLst>
              <a:ext uri="{28A0092B-C50C-407E-A947-70E740481C1C}">
                <a14:useLocalDpi xmlns:a14="http://schemas.microsoft.com/office/drawing/2010/main" val="0"/>
              </a:ext>
            </a:extLst>
          </a:blip>
          <a:srcRect l="4553" t="15301" r="3759" b="50000"/>
          <a:stretch>
            <a:fillRect/>
          </a:stretch>
        </p:blipFill>
        <p:spPr>
          <a:xfrm>
            <a:off x="163003" y="1753586"/>
            <a:ext cx="5961568" cy="2919733"/>
          </a:xfrm>
          <a:prstGeom prst="rect">
            <a:avLst/>
          </a:prstGeom>
        </p:spPr>
      </p:pic>
      <p:grpSp>
        <p:nvGrpSpPr>
          <p:cNvPr id="5" name="Group 4">
            <a:extLst>
              <a:ext uri="{FF2B5EF4-FFF2-40B4-BE49-F238E27FC236}">
                <a16:creationId xmlns:a16="http://schemas.microsoft.com/office/drawing/2014/main" id="{F1CF807B-4A47-C31F-F5A2-EC9946EE2FDD}"/>
              </a:ext>
            </a:extLst>
          </p:cNvPr>
          <p:cNvGrpSpPr/>
          <p:nvPr/>
        </p:nvGrpSpPr>
        <p:grpSpPr>
          <a:xfrm>
            <a:off x="6455830" y="973544"/>
            <a:ext cx="5395276" cy="4479816"/>
            <a:chOff x="6612241" y="503187"/>
            <a:chExt cx="5395276" cy="4479816"/>
          </a:xfrm>
        </p:grpSpPr>
        <p:sp>
          <p:nvSpPr>
            <p:cNvPr id="41" name="TextBox 40">
              <a:extLst>
                <a:ext uri="{FF2B5EF4-FFF2-40B4-BE49-F238E27FC236}">
                  <a16:creationId xmlns:a16="http://schemas.microsoft.com/office/drawing/2014/main" id="{150CF529-983F-D8E9-B08C-8F3A2DE4D096}"/>
                </a:ext>
              </a:extLst>
            </p:cNvPr>
            <p:cNvSpPr txBox="1"/>
            <p:nvPr/>
          </p:nvSpPr>
          <p:spPr>
            <a:xfrm>
              <a:off x="6612241" y="503187"/>
              <a:ext cx="5395276" cy="4479816"/>
            </a:xfrm>
            <a:prstGeom prst="rect">
              <a:avLst/>
            </a:prstGeom>
            <a:noFill/>
            <a:ln w="28575">
              <a:solidFill>
                <a:schemeClr val="bg1">
                  <a:lumMod val="75000"/>
                </a:schemeClr>
              </a:solidFill>
              <a:prstDash val="dash"/>
            </a:ln>
          </p:spPr>
          <p:txBody>
            <a:bodyPr wrap="square" lIns="182880" tIns="91440" bIns="182880" rtlCol="0">
              <a:spAutoFit/>
            </a:bodyPr>
            <a:lstStyle/>
            <a:p>
              <a:r>
                <a:rPr lang="en-US" dirty="0">
                  <a:latin typeface="Verdana" panose="020B0604030504040204" pitchFamily="34" charset="0"/>
                  <a:ea typeface="Verdana" panose="020B0604030504040204" pitchFamily="34" charset="0"/>
                </a:rPr>
                <a:t>A model representing a linear equation is shown.</a:t>
              </a:r>
            </a:p>
            <a:p>
              <a:endParaRPr lang="en-US" dirty="0">
                <a:latin typeface="Verdana" panose="020B0604030504040204" pitchFamily="34" charset="0"/>
                <a:ea typeface="Verdana" panose="020B060403050404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nSpc>
                  <a:spcPct val="150000"/>
                </a:lnSpc>
              </a:pPr>
              <a:r>
                <a:rPr lang="en-US" dirty="0">
                  <a:latin typeface="Verdana" panose="020B0604030504040204" pitchFamily="34" charset="0"/>
                  <a:ea typeface="Verdana" panose="020B0604030504040204" pitchFamily="34" charset="0"/>
                </a:rPr>
                <a:t>Based on the model, what is the value of </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a:t>
              </a:r>
            </a:p>
            <a:p>
              <a:pPr>
                <a:lnSpc>
                  <a:spcPct val="200000"/>
                </a:lnSpc>
              </a:pPr>
              <a:r>
                <a:rPr lang="en-US" b="1" dirty="0">
                  <a:latin typeface="Verdana" panose="020B0604030504040204" pitchFamily="34" charset="0"/>
                  <a:ea typeface="Verdana" panose="020B0604030504040204" pitchFamily="34" charset="0"/>
                </a:rPr>
                <a:t>A  </a:t>
              </a:r>
              <a:r>
                <a:rPr lang="en-US" dirty="0">
                  <a:latin typeface="Verdana" panose="020B0604030504040204" pitchFamily="34" charset="0"/>
                  <a:ea typeface="Verdana" panose="020B0604030504040204" pitchFamily="34" charset="0"/>
                </a:rPr>
                <a:t>2          </a:t>
              </a:r>
              <a:r>
                <a:rPr lang="en-US" b="1" dirty="0">
                  <a:latin typeface="Verdana" panose="020B0604030504040204" pitchFamily="34" charset="0"/>
                  <a:ea typeface="Verdana" panose="020B0604030504040204" pitchFamily="34" charset="0"/>
                </a:rPr>
                <a:t>B</a:t>
              </a:r>
              <a:r>
                <a:rPr lang="en-US" dirty="0">
                  <a:latin typeface="Verdana" panose="020B0604030504040204" pitchFamily="34" charset="0"/>
                  <a:ea typeface="Verdana" panose="020B0604030504040204" pitchFamily="34" charset="0"/>
                </a:rPr>
                <a:t>  10          </a:t>
              </a:r>
              <a:r>
                <a:rPr lang="en-US" b="1" dirty="0">
                  <a:latin typeface="Verdana" panose="020B0604030504040204" pitchFamily="34" charset="0"/>
                  <a:ea typeface="Verdana" panose="020B0604030504040204" pitchFamily="34" charset="0"/>
                </a:rPr>
                <a:t>C</a:t>
              </a:r>
              <a:r>
                <a:rPr lang="en-US" dirty="0">
                  <a:latin typeface="Verdana" panose="020B0604030504040204" pitchFamily="34" charset="0"/>
                  <a:ea typeface="Verdana" panose="020B0604030504040204" pitchFamily="34" charset="0"/>
                </a:rPr>
                <a:t>  –            </a:t>
              </a:r>
              <a:r>
                <a:rPr lang="en-US" b="1" dirty="0">
                  <a:latin typeface="Verdana" panose="020B0604030504040204" pitchFamily="34" charset="0"/>
                  <a:ea typeface="Verdana" panose="020B0604030504040204" pitchFamily="34" charset="0"/>
                </a:rPr>
                <a:t>D</a:t>
              </a:r>
              <a:r>
                <a:rPr lang="en-US" dirty="0">
                  <a:latin typeface="Verdana" panose="020B0604030504040204" pitchFamily="34" charset="0"/>
                  <a:ea typeface="Verdana" panose="020B0604030504040204" pitchFamily="34" charset="0"/>
                </a:rPr>
                <a:t>  -2</a:t>
              </a:r>
              <a:endParaRPr lang="en-US" b="1" dirty="0">
                <a:latin typeface="Verdana" panose="020B0604030504040204" pitchFamily="34" charset="0"/>
                <a:ea typeface="Verdana" panose="020B0604030504040204" pitchFamily="34" charset="0"/>
              </a:endParaRPr>
            </a:p>
          </p:txBody>
        </p:sp>
        <p:grpSp>
          <p:nvGrpSpPr>
            <p:cNvPr id="4" name="Group 3">
              <a:extLst>
                <a:ext uri="{FF2B5EF4-FFF2-40B4-BE49-F238E27FC236}">
                  <a16:creationId xmlns:a16="http://schemas.microsoft.com/office/drawing/2014/main" id="{B47C09BA-A016-11AF-9FA9-52B66D509E05}"/>
                </a:ext>
              </a:extLst>
            </p:cNvPr>
            <p:cNvGrpSpPr/>
            <p:nvPr/>
          </p:nvGrpSpPr>
          <p:grpSpPr>
            <a:xfrm>
              <a:off x="6764845" y="1229621"/>
              <a:ext cx="4966805" cy="2514602"/>
              <a:chOff x="6764845" y="1229621"/>
              <a:chExt cx="4966805" cy="2514602"/>
            </a:xfrm>
          </p:grpSpPr>
          <p:sp>
            <p:nvSpPr>
              <p:cNvPr id="42" name="Rectangle 41">
                <a:extLst>
                  <a:ext uri="{FF2B5EF4-FFF2-40B4-BE49-F238E27FC236}">
                    <a16:creationId xmlns:a16="http://schemas.microsoft.com/office/drawing/2014/main" id="{37E1684E-2A0E-A0E0-CAFD-CCB78A7F94C9}"/>
                  </a:ext>
                </a:extLst>
              </p:cNvPr>
              <p:cNvSpPr/>
              <p:nvPr/>
            </p:nvSpPr>
            <p:spPr>
              <a:xfrm>
                <a:off x="6809872" y="1229623"/>
                <a:ext cx="408146" cy="251460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3" name="Rectangle 42">
                <a:extLst>
                  <a:ext uri="{FF2B5EF4-FFF2-40B4-BE49-F238E27FC236}">
                    <a16:creationId xmlns:a16="http://schemas.microsoft.com/office/drawing/2014/main" id="{FDAF8559-EA72-31DB-D5B7-C38B20928C0E}"/>
                  </a:ext>
                </a:extLst>
              </p:cNvPr>
              <p:cNvSpPr/>
              <p:nvPr/>
            </p:nvSpPr>
            <p:spPr>
              <a:xfrm>
                <a:off x="7311531" y="1229623"/>
                <a:ext cx="408146" cy="251460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4" name="Rectangle 43">
                <a:extLst>
                  <a:ext uri="{FF2B5EF4-FFF2-40B4-BE49-F238E27FC236}">
                    <a16:creationId xmlns:a16="http://schemas.microsoft.com/office/drawing/2014/main" id="{CB34CDEC-8A9D-3493-8F84-9F7E58741D0B}"/>
                  </a:ext>
                </a:extLst>
              </p:cNvPr>
              <p:cNvSpPr/>
              <p:nvPr/>
            </p:nvSpPr>
            <p:spPr>
              <a:xfrm>
                <a:off x="7820353" y="1229623"/>
                <a:ext cx="408146" cy="251460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5" name="Rectangle 44">
                <a:extLst>
                  <a:ext uri="{FF2B5EF4-FFF2-40B4-BE49-F238E27FC236}">
                    <a16:creationId xmlns:a16="http://schemas.microsoft.com/office/drawing/2014/main" id="{E282D915-EE1E-6678-B00E-53CC5C8790E2}"/>
                  </a:ext>
                </a:extLst>
              </p:cNvPr>
              <p:cNvSpPr/>
              <p:nvPr/>
            </p:nvSpPr>
            <p:spPr>
              <a:xfrm>
                <a:off x="8340369" y="1229622"/>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6" name="Rectangle 45">
                <a:extLst>
                  <a:ext uri="{FF2B5EF4-FFF2-40B4-BE49-F238E27FC236}">
                    <a16:creationId xmlns:a16="http://schemas.microsoft.com/office/drawing/2014/main" id="{7DD15593-6421-5620-0E10-DE87205DF937}"/>
                  </a:ext>
                </a:extLst>
              </p:cNvPr>
              <p:cNvSpPr/>
              <p:nvPr/>
            </p:nvSpPr>
            <p:spPr>
              <a:xfrm>
                <a:off x="8829510" y="1232887"/>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7" name="Rectangle 46">
                <a:extLst>
                  <a:ext uri="{FF2B5EF4-FFF2-40B4-BE49-F238E27FC236}">
                    <a16:creationId xmlns:a16="http://schemas.microsoft.com/office/drawing/2014/main" id="{68FD9EE9-1D3B-AD22-E7A6-D19776B95F3B}"/>
                  </a:ext>
                </a:extLst>
              </p:cNvPr>
              <p:cNvSpPr/>
              <p:nvPr/>
            </p:nvSpPr>
            <p:spPr>
              <a:xfrm>
                <a:off x="8340369" y="1747534"/>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8" name="Rectangle 47">
                <a:extLst>
                  <a:ext uri="{FF2B5EF4-FFF2-40B4-BE49-F238E27FC236}">
                    <a16:creationId xmlns:a16="http://schemas.microsoft.com/office/drawing/2014/main" id="{E2FBCB18-89A7-92D1-785A-B3A0D2B643C0}"/>
                  </a:ext>
                </a:extLst>
              </p:cNvPr>
              <p:cNvSpPr/>
              <p:nvPr/>
            </p:nvSpPr>
            <p:spPr>
              <a:xfrm>
                <a:off x="8829510" y="1750799"/>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9" name="Rectangle 48">
                <a:extLst>
                  <a:ext uri="{FF2B5EF4-FFF2-40B4-BE49-F238E27FC236}">
                    <a16:creationId xmlns:a16="http://schemas.microsoft.com/office/drawing/2014/main" id="{95D3ECF0-E130-A647-E373-29BFE8D3F0F7}"/>
                  </a:ext>
                </a:extLst>
              </p:cNvPr>
              <p:cNvSpPr/>
              <p:nvPr/>
            </p:nvSpPr>
            <p:spPr>
              <a:xfrm>
                <a:off x="8340369" y="2265446"/>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0" name="Rectangle 49">
                <a:extLst>
                  <a:ext uri="{FF2B5EF4-FFF2-40B4-BE49-F238E27FC236}">
                    <a16:creationId xmlns:a16="http://schemas.microsoft.com/office/drawing/2014/main" id="{8E8A8D9A-AF29-749F-9F46-267E0C69ABB9}"/>
                  </a:ext>
                </a:extLst>
              </p:cNvPr>
              <p:cNvSpPr/>
              <p:nvPr/>
            </p:nvSpPr>
            <p:spPr>
              <a:xfrm>
                <a:off x="8829510" y="2268711"/>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1" name="Rectangle 50">
                <a:extLst>
                  <a:ext uri="{FF2B5EF4-FFF2-40B4-BE49-F238E27FC236}">
                    <a16:creationId xmlns:a16="http://schemas.microsoft.com/office/drawing/2014/main" id="{6F937724-3965-C491-BABE-B837C99A6A8E}"/>
                  </a:ext>
                </a:extLst>
              </p:cNvPr>
              <p:cNvSpPr/>
              <p:nvPr/>
            </p:nvSpPr>
            <p:spPr>
              <a:xfrm>
                <a:off x="9754269" y="1229622"/>
                <a:ext cx="408146" cy="251460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2" name="Rectangle 51">
                <a:extLst>
                  <a:ext uri="{FF2B5EF4-FFF2-40B4-BE49-F238E27FC236}">
                    <a16:creationId xmlns:a16="http://schemas.microsoft.com/office/drawing/2014/main" id="{B5EC14C9-553E-7584-8850-53FC55DC4ABB}"/>
                  </a:ext>
                </a:extLst>
              </p:cNvPr>
              <p:cNvSpPr/>
              <p:nvPr/>
            </p:nvSpPr>
            <p:spPr>
              <a:xfrm>
                <a:off x="10255928" y="1229622"/>
                <a:ext cx="408146" cy="251460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3" name="Rectangle 52">
                <a:extLst>
                  <a:ext uri="{FF2B5EF4-FFF2-40B4-BE49-F238E27FC236}">
                    <a16:creationId xmlns:a16="http://schemas.microsoft.com/office/drawing/2014/main" id="{75EC11B5-5581-4F13-644A-6817878ED0EC}"/>
                  </a:ext>
                </a:extLst>
              </p:cNvPr>
              <p:cNvSpPr/>
              <p:nvPr/>
            </p:nvSpPr>
            <p:spPr>
              <a:xfrm>
                <a:off x="10762333" y="1229621"/>
                <a:ext cx="408146"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4" name="Rectangle 53">
                <a:extLst>
                  <a:ext uri="{FF2B5EF4-FFF2-40B4-BE49-F238E27FC236}">
                    <a16:creationId xmlns:a16="http://schemas.microsoft.com/office/drawing/2014/main" id="{01743D72-72C2-3BB2-95EA-46BE6DC2EFC4}"/>
                  </a:ext>
                </a:extLst>
              </p:cNvPr>
              <p:cNvSpPr/>
              <p:nvPr/>
            </p:nvSpPr>
            <p:spPr>
              <a:xfrm>
                <a:off x="11251475" y="1232886"/>
                <a:ext cx="408146"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5" name="Rectangle 54">
                <a:extLst>
                  <a:ext uri="{FF2B5EF4-FFF2-40B4-BE49-F238E27FC236}">
                    <a16:creationId xmlns:a16="http://schemas.microsoft.com/office/drawing/2014/main" id="{ABFD8E55-7920-A853-0955-973FC7A88C30}"/>
                  </a:ext>
                </a:extLst>
              </p:cNvPr>
              <p:cNvSpPr/>
              <p:nvPr/>
            </p:nvSpPr>
            <p:spPr>
              <a:xfrm>
                <a:off x="10762333" y="1747533"/>
                <a:ext cx="408146"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6" name="Rectangle 55">
                <a:extLst>
                  <a:ext uri="{FF2B5EF4-FFF2-40B4-BE49-F238E27FC236}">
                    <a16:creationId xmlns:a16="http://schemas.microsoft.com/office/drawing/2014/main" id="{057AAC75-6B6A-3547-23DC-E3F5FF477D86}"/>
                  </a:ext>
                </a:extLst>
              </p:cNvPr>
              <p:cNvSpPr/>
              <p:nvPr/>
            </p:nvSpPr>
            <p:spPr>
              <a:xfrm>
                <a:off x="11251475" y="1750798"/>
                <a:ext cx="408146"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7" name="TextBox 56">
                <a:extLst>
                  <a:ext uri="{FF2B5EF4-FFF2-40B4-BE49-F238E27FC236}">
                    <a16:creationId xmlns:a16="http://schemas.microsoft.com/office/drawing/2014/main" id="{C60DF712-09CB-4489-7F5C-304A63E9334F}"/>
                  </a:ext>
                </a:extLst>
              </p:cNvPr>
              <p:cNvSpPr txBox="1"/>
              <p:nvPr/>
            </p:nvSpPr>
            <p:spPr>
              <a:xfrm>
                <a:off x="9243103" y="1666344"/>
                <a:ext cx="508822" cy="461665"/>
              </a:xfrm>
              <a:prstGeom prst="rect">
                <a:avLst/>
              </a:prstGeom>
              <a:noFill/>
            </p:spPr>
            <p:txBody>
              <a:bodyPr wrap="square" rtlCol="0">
                <a:spAutoFit/>
              </a:bodyPr>
              <a:lstStyle/>
              <a:p>
                <a:pPr algn="ctr"/>
                <a:r>
                  <a:rPr lang="en-US" sz="2400" dirty="0">
                    <a:latin typeface="Verdana" panose="020B0604030504040204" pitchFamily="34" charset="0"/>
                    <a:ea typeface="Verdana" panose="020B0604030504040204" pitchFamily="34" charset="0"/>
                  </a:rPr>
                  <a:t>=</a:t>
                </a:r>
              </a:p>
            </p:txBody>
          </p:sp>
          <p:sp>
            <p:nvSpPr>
              <p:cNvPr id="58" name="TextBox 57">
                <a:extLst>
                  <a:ext uri="{FF2B5EF4-FFF2-40B4-BE49-F238E27FC236}">
                    <a16:creationId xmlns:a16="http://schemas.microsoft.com/office/drawing/2014/main" id="{D7D55B27-6808-BB30-99B8-3FA174029EE8}"/>
                  </a:ext>
                </a:extLst>
              </p:cNvPr>
              <p:cNvSpPr txBox="1"/>
              <p:nvPr/>
            </p:nvSpPr>
            <p:spPr>
              <a:xfrm>
                <a:off x="6764845" y="1789681"/>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a:t>
                </a: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59" name="TextBox 58">
                <a:extLst>
                  <a:ext uri="{FF2B5EF4-FFF2-40B4-BE49-F238E27FC236}">
                    <a16:creationId xmlns:a16="http://schemas.microsoft.com/office/drawing/2014/main" id="{B5B094ED-F8D7-89D4-41C2-0C06B45C1175}"/>
                  </a:ext>
                </a:extLst>
              </p:cNvPr>
              <p:cNvSpPr txBox="1"/>
              <p:nvPr/>
            </p:nvSpPr>
            <p:spPr>
              <a:xfrm>
                <a:off x="7265308" y="1789681"/>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a:t>
                </a: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60" name="TextBox 59">
                <a:extLst>
                  <a:ext uri="{FF2B5EF4-FFF2-40B4-BE49-F238E27FC236}">
                    <a16:creationId xmlns:a16="http://schemas.microsoft.com/office/drawing/2014/main" id="{74DA2924-0939-7C4A-1BA2-7A01E88CB4F5}"/>
                  </a:ext>
                </a:extLst>
              </p:cNvPr>
              <p:cNvSpPr txBox="1"/>
              <p:nvPr/>
            </p:nvSpPr>
            <p:spPr>
              <a:xfrm>
                <a:off x="7765771" y="1789681"/>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a:t>
                </a: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61" name="TextBox 60">
                <a:extLst>
                  <a:ext uri="{FF2B5EF4-FFF2-40B4-BE49-F238E27FC236}">
                    <a16:creationId xmlns:a16="http://schemas.microsoft.com/office/drawing/2014/main" id="{9134947F-470F-B606-26B6-50DCDF131960}"/>
                  </a:ext>
                </a:extLst>
              </p:cNvPr>
              <p:cNvSpPr txBox="1"/>
              <p:nvPr/>
            </p:nvSpPr>
            <p:spPr>
              <a:xfrm>
                <a:off x="9720925" y="1789681"/>
                <a:ext cx="508821" cy="369332"/>
              </a:xfrm>
              <a:prstGeom prst="rect">
                <a:avLst/>
              </a:prstGeom>
              <a:noFill/>
            </p:spPr>
            <p:txBody>
              <a:bodyPr wrap="square" rtlCol="0">
                <a:spAutoFit/>
              </a:bodyPr>
              <a:lstStyle/>
              <a:p>
                <a:pPr algn="ct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62" name="TextBox 61">
                <a:extLst>
                  <a:ext uri="{FF2B5EF4-FFF2-40B4-BE49-F238E27FC236}">
                    <a16:creationId xmlns:a16="http://schemas.microsoft.com/office/drawing/2014/main" id="{7B0157AA-55EE-DA72-37CB-139DFAB96D58}"/>
                  </a:ext>
                </a:extLst>
              </p:cNvPr>
              <p:cNvSpPr txBox="1"/>
              <p:nvPr/>
            </p:nvSpPr>
            <p:spPr>
              <a:xfrm>
                <a:off x="10188735" y="1789681"/>
                <a:ext cx="508821" cy="369332"/>
              </a:xfrm>
              <a:prstGeom prst="rect">
                <a:avLst/>
              </a:prstGeom>
              <a:noFill/>
            </p:spPr>
            <p:txBody>
              <a:bodyPr wrap="square" rtlCol="0">
                <a:spAutoFit/>
              </a:bodyPr>
              <a:lstStyle/>
              <a:p>
                <a:pPr algn="ct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63" name="TextBox 62">
                <a:extLst>
                  <a:ext uri="{FF2B5EF4-FFF2-40B4-BE49-F238E27FC236}">
                    <a16:creationId xmlns:a16="http://schemas.microsoft.com/office/drawing/2014/main" id="{8F0D7399-E8DA-6D78-A6F9-F1FFFDFAC642}"/>
                  </a:ext>
                </a:extLst>
              </p:cNvPr>
              <p:cNvSpPr txBox="1"/>
              <p:nvPr/>
            </p:nvSpPr>
            <p:spPr>
              <a:xfrm>
                <a:off x="10731488" y="1245782"/>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64" name="TextBox 63">
                <a:extLst>
                  <a:ext uri="{FF2B5EF4-FFF2-40B4-BE49-F238E27FC236}">
                    <a16:creationId xmlns:a16="http://schemas.microsoft.com/office/drawing/2014/main" id="{CF7B1CF4-174E-C2A3-84DF-8DB20A1099F9}"/>
                  </a:ext>
                </a:extLst>
              </p:cNvPr>
              <p:cNvSpPr txBox="1"/>
              <p:nvPr/>
            </p:nvSpPr>
            <p:spPr>
              <a:xfrm>
                <a:off x="11215625" y="1245782"/>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65" name="TextBox 64">
                <a:extLst>
                  <a:ext uri="{FF2B5EF4-FFF2-40B4-BE49-F238E27FC236}">
                    <a16:creationId xmlns:a16="http://schemas.microsoft.com/office/drawing/2014/main" id="{EABAC8C0-59F0-F198-1BD1-10BA4B2AC48E}"/>
                  </a:ext>
                </a:extLst>
              </p:cNvPr>
              <p:cNvSpPr txBox="1"/>
              <p:nvPr/>
            </p:nvSpPr>
            <p:spPr>
              <a:xfrm>
                <a:off x="10738693" y="1758677"/>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66" name="TextBox 65">
                <a:extLst>
                  <a:ext uri="{FF2B5EF4-FFF2-40B4-BE49-F238E27FC236}">
                    <a16:creationId xmlns:a16="http://schemas.microsoft.com/office/drawing/2014/main" id="{1105AE85-7259-6EC8-1B56-F85908E2FED9}"/>
                  </a:ext>
                </a:extLst>
              </p:cNvPr>
              <p:cNvSpPr txBox="1"/>
              <p:nvPr/>
            </p:nvSpPr>
            <p:spPr>
              <a:xfrm>
                <a:off x="11222829" y="1758677"/>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67" name="TextBox 66">
                <a:extLst>
                  <a:ext uri="{FF2B5EF4-FFF2-40B4-BE49-F238E27FC236}">
                    <a16:creationId xmlns:a16="http://schemas.microsoft.com/office/drawing/2014/main" id="{ACE6545D-1AB9-3109-B803-DB4AB4E53B62}"/>
                  </a:ext>
                </a:extLst>
              </p:cNvPr>
              <p:cNvSpPr txBox="1"/>
              <p:nvPr/>
            </p:nvSpPr>
            <p:spPr>
              <a:xfrm>
                <a:off x="8295626" y="1758577"/>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68" name="TextBox 67">
                <a:extLst>
                  <a:ext uri="{FF2B5EF4-FFF2-40B4-BE49-F238E27FC236}">
                    <a16:creationId xmlns:a16="http://schemas.microsoft.com/office/drawing/2014/main" id="{CA2ECB50-27BD-8F29-2DB8-3E25771B13DA}"/>
                  </a:ext>
                </a:extLst>
              </p:cNvPr>
              <p:cNvSpPr txBox="1"/>
              <p:nvPr/>
            </p:nvSpPr>
            <p:spPr>
              <a:xfrm>
                <a:off x="8779763" y="1758577"/>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69" name="TextBox 68">
                <a:extLst>
                  <a:ext uri="{FF2B5EF4-FFF2-40B4-BE49-F238E27FC236}">
                    <a16:creationId xmlns:a16="http://schemas.microsoft.com/office/drawing/2014/main" id="{2A189FC3-53A3-DC9C-B19F-25ABC92B1FD8}"/>
                  </a:ext>
                </a:extLst>
              </p:cNvPr>
              <p:cNvSpPr txBox="1"/>
              <p:nvPr/>
            </p:nvSpPr>
            <p:spPr>
              <a:xfrm>
                <a:off x="8302833" y="2271472"/>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70" name="TextBox 69">
                <a:extLst>
                  <a:ext uri="{FF2B5EF4-FFF2-40B4-BE49-F238E27FC236}">
                    <a16:creationId xmlns:a16="http://schemas.microsoft.com/office/drawing/2014/main" id="{FD17AEB6-1683-7345-B6C3-3B8EF8DAD998}"/>
                  </a:ext>
                </a:extLst>
              </p:cNvPr>
              <p:cNvSpPr txBox="1"/>
              <p:nvPr/>
            </p:nvSpPr>
            <p:spPr>
              <a:xfrm>
                <a:off x="8786970" y="2271472"/>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71" name="TextBox 70">
                <a:extLst>
                  <a:ext uri="{FF2B5EF4-FFF2-40B4-BE49-F238E27FC236}">
                    <a16:creationId xmlns:a16="http://schemas.microsoft.com/office/drawing/2014/main" id="{833C4516-BC0B-2F58-F6FA-5B98534D3AB2}"/>
                  </a:ext>
                </a:extLst>
              </p:cNvPr>
              <p:cNvSpPr txBox="1"/>
              <p:nvPr/>
            </p:nvSpPr>
            <p:spPr>
              <a:xfrm>
                <a:off x="8300342" y="1243930"/>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72" name="TextBox 71">
                <a:extLst>
                  <a:ext uri="{FF2B5EF4-FFF2-40B4-BE49-F238E27FC236}">
                    <a16:creationId xmlns:a16="http://schemas.microsoft.com/office/drawing/2014/main" id="{029FCA74-9A5C-DD58-FFEB-76AB6972D28E}"/>
                  </a:ext>
                </a:extLst>
              </p:cNvPr>
              <p:cNvSpPr txBox="1"/>
              <p:nvPr/>
            </p:nvSpPr>
            <p:spPr>
              <a:xfrm>
                <a:off x="8784476" y="1243930"/>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grpSp>
        <p:sp>
          <p:nvSpPr>
            <p:cNvPr id="40" name="TextBox 39">
              <a:extLst>
                <a:ext uri="{FF2B5EF4-FFF2-40B4-BE49-F238E27FC236}">
                  <a16:creationId xmlns:a16="http://schemas.microsoft.com/office/drawing/2014/main" id="{1D1285D8-32CB-9D40-E047-9977C8469A30}"/>
                </a:ext>
              </a:extLst>
            </p:cNvPr>
            <p:cNvSpPr txBox="1"/>
            <p:nvPr/>
          </p:nvSpPr>
          <p:spPr>
            <a:xfrm>
              <a:off x="9848181" y="4288544"/>
              <a:ext cx="522425"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2</a:t>
              </a:r>
            </a:p>
            <a:p>
              <a:pPr algn="ctr"/>
              <a:r>
                <a:rPr lang="en-US" dirty="0">
                  <a:latin typeface="Verdana" panose="020B0604030504040204" pitchFamily="34" charset="0"/>
                  <a:ea typeface="Verdana" panose="020B0604030504040204" pitchFamily="34" charset="0"/>
                </a:rPr>
                <a:t>5</a:t>
              </a:r>
            </a:p>
          </p:txBody>
        </p:sp>
      </p:grpSp>
    </p:spTree>
    <p:extLst>
      <p:ext uri="{BB962C8B-B14F-4D97-AF65-F5344CB8AC3E}">
        <p14:creationId xmlns:p14="http://schemas.microsoft.com/office/powerpoint/2010/main" val="1769775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70D4114-8CCC-820D-33AC-272C5EEAF08C}"/>
              </a:ext>
            </a:extLst>
          </p:cNvPr>
          <p:cNvSpPr>
            <a:spLocks noGrp="1"/>
          </p:cNvSpPr>
          <p:nvPr>
            <p:ph type="subTitle" idx="1"/>
          </p:nvPr>
        </p:nvSpPr>
        <p:spPr/>
        <p:txBody>
          <a:bodyPr/>
          <a:lstStyle/>
          <a:p>
            <a:r>
              <a:rPr lang="en-US" dirty="0"/>
              <a:t>write about it</a:t>
            </a:r>
          </a:p>
        </p:txBody>
      </p:sp>
    </p:spTree>
    <p:extLst>
      <p:ext uri="{BB962C8B-B14F-4D97-AF65-F5344CB8AC3E}">
        <p14:creationId xmlns:p14="http://schemas.microsoft.com/office/powerpoint/2010/main" val="31901862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50EF4-945F-246E-59C5-72A468DD05F4}"/>
            </a:ext>
          </a:extLst>
        </p:cNvPr>
        <p:cNvGrpSpPr/>
        <p:nvPr/>
      </p:nvGrpSpPr>
      <p:grpSpPr>
        <a:xfrm>
          <a:off x="0" y="0"/>
          <a:ext cx="0" cy="0"/>
          <a:chOff x="0" y="0"/>
          <a:chExt cx="0" cy="0"/>
        </a:xfrm>
      </p:grpSpPr>
      <p:sp>
        <p:nvSpPr>
          <p:cNvPr id="3" name="Rounded Rectangular Callout 3">
            <a:extLst>
              <a:ext uri="{FF2B5EF4-FFF2-40B4-BE49-F238E27FC236}">
                <a16:creationId xmlns:a16="http://schemas.microsoft.com/office/drawing/2014/main" id="{B6C2D999-4995-8556-5050-E584229293A2}"/>
              </a:ext>
            </a:extLst>
          </p:cNvPr>
          <p:cNvSpPr/>
          <p:nvPr/>
        </p:nvSpPr>
        <p:spPr>
          <a:xfrm>
            <a:off x="898872" y="1474507"/>
            <a:ext cx="2903106" cy="91440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did you learn?</a:t>
            </a:r>
          </a:p>
        </p:txBody>
      </p:sp>
      <p:sp>
        <p:nvSpPr>
          <p:cNvPr id="2" name="Rounded Rectangular Callout 1">
            <a:extLst>
              <a:ext uri="{FF2B5EF4-FFF2-40B4-BE49-F238E27FC236}">
                <a16:creationId xmlns:a16="http://schemas.microsoft.com/office/drawing/2014/main" id="{5A9248D1-F337-0503-8E67-372386FA81E5}"/>
              </a:ext>
            </a:extLst>
          </p:cNvPr>
          <p:cNvSpPr/>
          <p:nvPr/>
        </p:nvSpPr>
        <p:spPr>
          <a:xfrm>
            <a:off x="898871" y="4703038"/>
            <a:ext cx="2903107" cy="91440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what evidence supports your thinking?</a:t>
            </a:r>
          </a:p>
        </p:txBody>
      </p:sp>
      <p:sp>
        <p:nvSpPr>
          <p:cNvPr id="40" name="Oval 39">
            <a:extLst>
              <a:ext uri="{FF2B5EF4-FFF2-40B4-BE49-F238E27FC236}">
                <a16:creationId xmlns:a16="http://schemas.microsoft.com/office/drawing/2014/main" id="{0AFAE6BB-A441-AA65-055C-8A8734956BA4}"/>
              </a:ext>
            </a:extLst>
          </p:cNvPr>
          <p:cNvSpPr/>
          <p:nvPr/>
        </p:nvSpPr>
        <p:spPr>
          <a:xfrm>
            <a:off x="6024520" y="5310492"/>
            <a:ext cx="368133" cy="365760"/>
          </a:xfrm>
          <a:prstGeom prst="ellipse">
            <a:avLst/>
          </a:prstGeom>
          <a:solidFill>
            <a:srgbClr val="92D050"/>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latin typeface="Arial" panose="020B0604020202020204" pitchFamily="34" charset="0"/>
            </a:endParaRPr>
          </a:p>
        </p:txBody>
      </p:sp>
      <p:sp>
        <p:nvSpPr>
          <p:cNvPr id="8" name="TextBox 7">
            <a:extLst>
              <a:ext uri="{FF2B5EF4-FFF2-40B4-BE49-F238E27FC236}">
                <a16:creationId xmlns:a16="http://schemas.microsoft.com/office/drawing/2014/main" id="{7111C6BC-A4BE-80D2-3C14-7F8E7C6C19ED}"/>
              </a:ext>
            </a:extLst>
          </p:cNvPr>
          <p:cNvSpPr txBox="1"/>
          <p:nvPr/>
        </p:nvSpPr>
        <p:spPr>
          <a:xfrm>
            <a:off x="898872" y="2690320"/>
            <a:ext cx="346138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latin typeface="Calibri" panose="020F0502020204030204" pitchFamily="34" charset="0"/>
                <a:cs typeface="Calibri" panose="020F0502020204030204" pitchFamily="34" charset="0"/>
              </a:rPr>
              <a:t>how is using a model to solve an equation </a:t>
            </a:r>
            <a:r>
              <a:rPr lang="en-US" b="1" dirty="0">
                <a:latin typeface="Calibri" panose="020F0502020204030204" pitchFamily="34" charset="0"/>
                <a:cs typeface="Calibri" panose="020F0502020204030204" pitchFamily="34" charset="0"/>
              </a:rPr>
              <a:t>the same </a:t>
            </a:r>
            <a:r>
              <a:rPr lang="en-US" dirty="0">
                <a:latin typeface="Calibri" panose="020F0502020204030204" pitchFamily="34" charset="0"/>
                <a:cs typeface="Calibri" panose="020F0502020204030204" pitchFamily="34" charset="0"/>
              </a:rPr>
              <a:t>as solving the equation by writing? </a:t>
            </a:r>
          </a:p>
          <a:p>
            <a:pPr marL="285750" indent="-285750">
              <a:buFont typeface="Arial"/>
              <a:buChar char="•"/>
            </a:pPr>
            <a:r>
              <a:rPr lang="en-US" dirty="0">
                <a:latin typeface="Calibri" panose="020F0502020204030204" pitchFamily="34" charset="0"/>
                <a:cs typeface="Calibri" panose="020F0502020204030204" pitchFamily="34" charset="0"/>
              </a:rPr>
              <a:t>how is it </a:t>
            </a:r>
            <a:r>
              <a:rPr lang="en-US" b="1" dirty="0">
                <a:latin typeface="Calibri" panose="020F0502020204030204" pitchFamily="34" charset="0"/>
                <a:cs typeface="Calibri" panose="020F0502020204030204" pitchFamily="34" charset="0"/>
              </a:rPr>
              <a:t>different</a:t>
            </a:r>
            <a:r>
              <a:rPr lang="en-US" dirty="0">
                <a:latin typeface="Calibri" panose="020F0502020204030204" pitchFamily="34" charset="0"/>
                <a:cs typeface="Calibri" panose="020F0502020204030204" pitchFamily="34" charset="0"/>
              </a:rPr>
              <a:t>?</a:t>
            </a:r>
          </a:p>
        </p:txBody>
      </p:sp>
      <p:grpSp>
        <p:nvGrpSpPr>
          <p:cNvPr id="41" name="Group 40">
            <a:extLst>
              <a:ext uri="{FF2B5EF4-FFF2-40B4-BE49-F238E27FC236}">
                <a16:creationId xmlns:a16="http://schemas.microsoft.com/office/drawing/2014/main" id="{09B76DB0-664F-9C16-7912-AF5F77446B45}"/>
              </a:ext>
            </a:extLst>
          </p:cNvPr>
          <p:cNvGrpSpPr/>
          <p:nvPr/>
        </p:nvGrpSpPr>
        <p:grpSpPr>
          <a:xfrm>
            <a:off x="5933810" y="1361711"/>
            <a:ext cx="5395276" cy="4479816"/>
            <a:chOff x="6612241" y="503187"/>
            <a:chExt cx="5395276" cy="4479816"/>
          </a:xfrm>
        </p:grpSpPr>
        <p:sp>
          <p:nvSpPr>
            <p:cNvPr id="42" name="TextBox 41">
              <a:extLst>
                <a:ext uri="{FF2B5EF4-FFF2-40B4-BE49-F238E27FC236}">
                  <a16:creationId xmlns:a16="http://schemas.microsoft.com/office/drawing/2014/main" id="{0041EE49-78D0-7C92-5761-CC0D5E3AB1EB}"/>
                </a:ext>
              </a:extLst>
            </p:cNvPr>
            <p:cNvSpPr txBox="1"/>
            <p:nvPr/>
          </p:nvSpPr>
          <p:spPr>
            <a:xfrm>
              <a:off x="6612241" y="503187"/>
              <a:ext cx="5395276" cy="4479816"/>
            </a:xfrm>
            <a:prstGeom prst="rect">
              <a:avLst/>
            </a:prstGeom>
            <a:noFill/>
            <a:ln w="28575">
              <a:solidFill>
                <a:schemeClr val="bg1">
                  <a:lumMod val="75000"/>
                </a:schemeClr>
              </a:solidFill>
              <a:prstDash val="dash"/>
            </a:ln>
          </p:spPr>
          <p:txBody>
            <a:bodyPr wrap="square" lIns="182880" tIns="91440" bIns="182880" rtlCol="0">
              <a:spAutoFit/>
            </a:bodyPr>
            <a:lstStyle/>
            <a:p>
              <a:r>
                <a:rPr lang="en-US" dirty="0">
                  <a:latin typeface="Verdana" panose="020B0604030504040204" pitchFamily="34" charset="0"/>
                  <a:ea typeface="Verdana" panose="020B0604030504040204" pitchFamily="34" charset="0"/>
                </a:rPr>
                <a:t>A model representing a linear equation is shown.</a:t>
              </a:r>
            </a:p>
            <a:p>
              <a:endParaRPr lang="en-US" dirty="0">
                <a:latin typeface="Verdana" panose="020B0604030504040204" pitchFamily="34" charset="0"/>
                <a:ea typeface="Verdana" panose="020B060403050404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nSpc>
                  <a:spcPct val="150000"/>
                </a:lnSpc>
              </a:pPr>
              <a:r>
                <a:rPr lang="en-US" dirty="0">
                  <a:latin typeface="Verdana" panose="020B0604030504040204" pitchFamily="34" charset="0"/>
                  <a:ea typeface="Verdana" panose="020B0604030504040204" pitchFamily="34" charset="0"/>
                </a:rPr>
                <a:t>Based on the model, what is the value of </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a:t>
              </a:r>
            </a:p>
            <a:p>
              <a:pPr>
                <a:lnSpc>
                  <a:spcPct val="200000"/>
                </a:lnSpc>
              </a:pPr>
              <a:r>
                <a:rPr lang="en-US" b="1" dirty="0">
                  <a:latin typeface="Verdana" panose="020B0604030504040204" pitchFamily="34" charset="0"/>
                  <a:ea typeface="Verdana" panose="020B0604030504040204" pitchFamily="34" charset="0"/>
                </a:rPr>
                <a:t>A  </a:t>
              </a:r>
              <a:r>
                <a:rPr lang="en-US" dirty="0">
                  <a:latin typeface="Verdana" panose="020B0604030504040204" pitchFamily="34" charset="0"/>
                  <a:ea typeface="Verdana" panose="020B0604030504040204" pitchFamily="34" charset="0"/>
                </a:rPr>
                <a:t>2          </a:t>
              </a:r>
              <a:r>
                <a:rPr lang="en-US" b="1" dirty="0">
                  <a:latin typeface="Verdana" panose="020B0604030504040204" pitchFamily="34" charset="0"/>
                  <a:ea typeface="Verdana" panose="020B0604030504040204" pitchFamily="34" charset="0"/>
                </a:rPr>
                <a:t>B</a:t>
              </a:r>
              <a:r>
                <a:rPr lang="en-US" dirty="0">
                  <a:latin typeface="Verdana" panose="020B0604030504040204" pitchFamily="34" charset="0"/>
                  <a:ea typeface="Verdana" panose="020B0604030504040204" pitchFamily="34" charset="0"/>
                </a:rPr>
                <a:t>  10          </a:t>
              </a:r>
              <a:r>
                <a:rPr lang="en-US" b="1" dirty="0">
                  <a:latin typeface="Verdana" panose="020B0604030504040204" pitchFamily="34" charset="0"/>
                  <a:ea typeface="Verdana" panose="020B0604030504040204" pitchFamily="34" charset="0"/>
                </a:rPr>
                <a:t>C</a:t>
              </a:r>
              <a:r>
                <a:rPr lang="en-US" dirty="0">
                  <a:latin typeface="Verdana" panose="020B0604030504040204" pitchFamily="34" charset="0"/>
                  <a:ea typeface="Verdana" panose="020B0604030504040204" pitchFamily="34" charset="0"/>
                </a:rPr>
                <a:t>  –            </a:t>
              </a:r>
              <a:r>
                <a:rPr lang="en-US" b="1" dirty="0">
                  <a:latin typeface="Verdana" panose="020B0604030504040204" pitchFamily="34" charset="0"/>
                  <a:ea typeface="Verdana" panose="020B0604030504040204" pitchFamily="34" charset="0"/>
                </a:rPr>
                <a:t>D</a:t>
              </a:r>
              <a:r>
                <a:rPr lang="en-US" dirty="0">
                  <a:latin typeface="Verdana" panose="020B0604030504040204" pitchFamily="34" charset="0"/>
                  <a:ea typeface="Verdana" panose="020B0604030504040204" pitchFamily="34" charset="0"/>
                </a:rPr>
                <a:t>  -2</a:t>
              </a:r>
              <a:endParaRPr lang="en-US" b="1" dirty="0">
                <a:latin typeface="Verdana" panose="020B0604030504040204" pitchFamily="34" charset="0"/>
                <a:ea typeface="Verdana" panose="020B0604030504040204" pitchFamily="34" charset="0"/>
              </a:endParaRPr>
            </a:p>
          </p:txBody>
        </p:sp>
        <p:grpSp>
          <p:nvGrpSpPr>
            <p:cNvPr id="43" name="Group 42">
              <a:extLst>
                <a:ext uri="{FF2B5EF4-FFF2-40B4-BE49-F238E27FC236}">
                  <a16:creationId xmlns:a16="http://schemas.microsoft.com/office/drawing/2014/main" id="{FAB6ACB6-F5A2-2BF6-47D6-9B57B1CB7D8C}"/>
                </a:ext>
              </a:extLst>
            </p:cNvPr>
            <p:cNvGrpSpPr/>
            <p:nvPr/>
          </p:nvGrpSpPr>
          <p:grpSpPr>
            <a:xfrm>
              <a:off x="6764845" y="1229621"/>
              <a:ext cx="4966805" cy="2514602"/>
              <a:chOff x="6764845" y="1229621"/>
              <a:chExt cx="4966805" cy="2514602"/>
            </a:xfrm>
          </p:grpSpPr>
          <p:sp>
            <p:nvSpPr>
              <p:cNvPr id="45" name="Rectangle 44">
                <a:extLst>
                  <a:ext uri="{FF2B5EF4-FFF2-40B4-BE49-F238E27FC236}">
                    <a16:creationId xmlns:a16="http://schemas.microsoft.com/office/drawing/2014/main" id="{C6E56EB3-AE1E-C6A5-C893-6712F2A826CD}"/>
                  </a:ext>
                </a:extLst>
              </p:cNvPr>
              <p:cNvSpPr/>
              <p:nvPr/>
            </p:nvSpPr>
            <p:spPr>
              <a:xfrm>
                <a:off x="6809872" y="1229623"/>
                <a:ext cx="408146" cy="251460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6" name="Rectangle 45">
                <a:extLst>
                  <a:ext uri="{FF2B5EF4-FFF2-40B4-BE49-F238E27FC236}">
                    <a16:creationId xmlns:a16="http://schemas.microsoft.com/office/drawing/2014/main" id="{62AC06A1-19A5-1EBF-1825-EA94AB91FBDA}"/>
                  </a:ext>
                </a:extLst>
              </p:cNvPr>
              <p:cNvSpPr/>
              <p:nvPr/>
            </p:nvSpPr>
            <p:spPr>
              <a:xfrm>
                <a:off x="7311531" y="1229623"/>
                <a:ext cx="408146" cy="251460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7" name="Rectangle 46">
                <a:extLst>
                  <a:ext uri="{FF2B5EF4-FFF2-40B4-BE49-F238E27FC236}">
                    <a16:creationId xmlns:a16="http://schemas.microsoft.com/office/drawing/2014/main" id="{6BA9FCF3-5974-08F6-D13C-96E749716AD1}"/>
                  </a:ext>
                </a:extLst>
              </p:cNvPr>
              <p:cNvSpPr/>
              <p:nvPr/>
            </p:nvSpPr>
            <p:spPr>
              <a:xfrm>
                <a:off x="7820353" y="1229623"/>
                <a:ext cx="408146" cy="251460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8" name="Rectangle 47">
                <a:extLst>
                  <a:ext uri="{FF2B5EF4-FFF2-40B4-BE49-F238E27FC236}">
                    <a16:creationId xmlns:a16="http://schemas.microsoft.com/office/drawing/2014/main" id="{4C73D1E9-52F4-3D0E-4B7F-6B389FE37E79}"/>
                  </a:ext>
                </a:extLst>
              </p:cNvPr>
              <p:cNvSpPr/>
              <p:nvPr/>
            </p:nvSpPr>
            <p:spPr>
              <a:xfrm>
                <a:off x="8340369" y="1229622"/>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9" name="Rectangle 48">
                <a:extLst>
                  <a:ext uri="{FF2B5EF4-FFF2-40B4-BE49-F238E27FC236}">
                    <a16:creationId xmlns:a16="http://schemas.microsoft.com/office/drawing/2014/main" id="{50381650-428A-32A5-CA2A-044EF42BD08A}"/>
                  </a:ext>
                </a:extLst>
              </p:cNvPr>
              <p:cNvSpPr/>
              <p:nvPr/>
            </p:nvSpPr>
            <p:spPr>
              <a:xfrm>
                <a:off x="8829510" y="1232887"/>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0" name="Rectangle 49">
                <a:extLst>
                  <a:ext uri="{FF2B5EF4-FFF2-40B4-BE49-F238E27FC236}">
                    <a16:creationId xmlns:a16="http://schemas.microsoft.com/office/drawing/2014/main" id="{5F81F4F1-24BD-C2E8-4ED4-359E54AC41DD}"/>
                  </a:ext>
                </a:extLst>
              </p:cNvPr>
              <p:cNvSpPr/>
              <p:nvPr/>
            </p:nvSpPr>
            <p:spPr>
              <a:xfrm>
                <a:off x="8340369" y="1747534"/>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1" name="Rectangle 50">
                <a:extLst>
                  <a:ext uri="{FF2B5EF4-FFF2-40B4-BE49-F238E27FC236}">
                    <a16:creationId xmlns:a16="http://schemas.microsoft.com/office/drawing/2014/main" id="{3DAD9D62-FF2D-B15F-B1B6-4F8129E2B155}"/>
                  </a:ext>
                </a:extLst>
              </p:cNvPr>
              <p:cNvSpPr/>
              <p:nvPr/>
            </p:nvSpPr>
            <p:spPr>
              <a:xfrm>
                <a:off x="8829510" y="1750799"/>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2" name="Rectangle 51">
                <a:extLst>
                  <a:ext uri="{FF2B5EF4-FFF2-40B4-BE49-F238E27FC236}">
                    <a16:creationId xmlns:a16="http://schemas.microsoft.com/office/drawing/2014/main" id="{37803FBC-6ABD-7229-257F-D418D2191E89}"/>
                  </a:ext>
                </a:extLst>
              </p:cNvPr>
              <p:cNvSpPr/>
              <p:nvPr/>
            </p:nvSpPr>
            <p:spPr>
              <a:xfrm>
                <a:off x="8340369" y="2265446"/>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3" name="Rectangle 52">
                <a:extLst>
                  <a:ext uri="{FF2B5EF4-FFF2-40B4-BE49-F238E27FC236}">
                    <a16:creationId xmlns:a16="http://schemas.microsoft.com/office/drawing/2014/main" id="{61D16232-7F9E-7B9B-C346-E9E071AF4EE9}"/>
                  </a:ext>
                </a:extLst>
              </p:cNvPr>
              <p:cNvSpPr/>
              <p:nvPr/>
            </p:nvSpPr>
            <p:spPr>
              <a:xfrm>
                <a:off x="8829510" y="2268711"/>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4" name="Rectangle 53">
                <a:extLst>
                  <a:ext uri="{FF2B5EF4-FFF2-40B4-BE49-F238E27FC236}">
                    <a16:creationId xmlns:a16="http://schemas.microsoft.com/office/drawing/2014/main" id="{5F25033B-0D66-8DFB-8F5D-43CDCBD117C8}"/>
                  </a:ext>
                </a:extLst>
              </p:cNvPr>
              <p:cNvSpPr/>
              <p:nvPr/>
            </p:nvSpPr>
            <p:spPr>
              <a:xfrm>
                <a:off x="9754269" y="1229622"/>
                <a:ext cx="408146" cy="251460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5" name="Rectangle 54">
                <a:extLst>
                  <a:ext uri="{FF2B5EF4-FFF2-40B4-BE49-F238E27FC236}">
                    <a16:creationId xmlns:a16="http://schemas.microsoft.com/office/drawing/2014/main" id="{12DBCE9B-DFF3-F477-04B1-06EAEE1D0A06}"/>
                  </a:ext>
                </a:extLst>
              </p:cNvPr>
              <p:cNvSpPr/>
              <p:nvPr/>
            </p:nvSpPr>
            <p:spPr>
              <a:xfrm>
                <a:off x="10255928" y="1229622"/>
                <a:ext cx="408146" cy="251460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6" name="Rectangle 55">
                <a:extLst>
                  <a:ext uri="{FF2B5EF4-FFF2-40B4-BE49-F238E27FC236}">
                    <a16:creationId xmlns:a16="http://schemas.microsoft.com/office/drawing/2014/main" id="{D22F3E4A-C9F2-F696-EB26-857EBB743008}"/>
                  </a:ext>
                </a:extLst>
              </p:cNvPr>
              <p:cNvSpPr/>
              <p:nvPr/>
            </p:nvSpPr>
            <p:spPr>
              <a:xfrm>
                <a:off x="10762333" y="1229621"/>
                <a:ext cx="408146"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7" name="Rectangle 56">
                <a:extLst>
                  <a:ext uri="{FF2B5EF4-FFF2-40B4-BE49-F238E27FC236}">
                    <a16:creationId xmlns:a16="http://schemas.microsoft.com/office/drawing/2014/main" id="{79C9903F-2511-EEC7-8FED-72C5F30ED99B}"/>
                  </a:ext>
                </a:extLst>
              </p:cNvPr>
              <p:cNvSpPr/>
              <p:nvPr/>
            </p:nvSpPr>
            <p:spPr>
              <a:xfrm>
                <a:off x="11251475" y="1232886"/>
                <a:ext cx="408146"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8" name="Rectangle 57">
                <a:extLst>
                  <a:ext uri="{FF2B5EF4-FFF2-40B4-BE49-F238E27FC236}">
                    <a16:creationId xmlns:a16="http://schemas.microsoft.com/office/drawing/2014/main" id="{7A80161A-A87E-5B4C-6994-D9CAF3A08DDE}"/>
                  </a:ext>
                </a:extLst>
              </p:cNvPr>
              <p:cNvSpPr/>
              <p:nvPr/>
            </p:nvSpPr>
            <p:spPr>
              <a:xfrm>
                <a:off x="10762333" y="1747533"/>
                <a:ext cx="408146"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9" name="Rectangle 58">
                <a:extLst>
                  <a:ext uri="{FF2B5EF4-FFF2-40B4-BE49-F238E27FC236}">
                    <a16:creationId xmlns:a16="http://schemas.microsoft.com/office/drawing/2014/main" id="{240F5BA7-9C13-D0CB-3D9B-8CF1859EB2A2}"/>
                  </a:ext>
                </a:extLst>
              </p:cNvPr>
              <p:cNvSpPr/>
              <p:nvPr/>
            </p:nvSpPr>
            <p:spPr>
              <a:xfrm>
                <a:off x="11251475" y="1750798"/>
                <a:ext cx="408146"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0" name="TextBox 59">
                <a:extLst>
                  <a:ext uri="{FF2B5EF4-FFF2-40B4-BE49-F238E27FC236}">
                    <a16:creationId xmlns:a16="http://schemas.microsoft.com/office/drawing/2014/main" id="{9649FBD5-0FF7-F89F-9D0B-C078685759B3}"/>
                  </a:ext>
                </a:extLst>
              </p:cNvPr>
              <p:cNvSpPr txBox="1"/>
              <p:nvPr/>
            </p:nvSpPr>
            <p:spPr>
              <a:xfrm>
                <a:off x="9243103" y="1666344"/>
                <a:ext cx="508822" cy="461665"/>
              </a:xfrm>
              <a:prstGeom prst="rect">
                <a:avLst/>
              </a:prstGeom>
              <a:noFill/>
            </p:spPr>
            <p:txBody>
              <a:bodyPr wrap="square" rtlCol="0">
                <a:spAutoFit/>
              </a:bodyPr>
              <a:lstStyle/>
              <a:p>
                <a:pPr algn="ctr"/>
                <a:r>
                  <a:rPr lang="en-US" sz="2400" dirty="0">
                    <a:latin typeface="Verdana" panose="020B0604030504040204" pitchFamily="34" charset="0"/>
                    <a:ea typeface="Verdana" panose="020B0604030504040204" pitchFamily="34" charset="0"/>
                  </a:rPr>
                  <a:t>=</a:t>
                </a:r>
              </a:p>
            </p:txBody>
          </p:sp>
          <p:sp>
            <p:nvSpPr>
              <p:cNvPr id="61" name="TextBox 60">
                <a:extLst>
                  <a:ext uri="{FF2B5EF4-FFF2-40B4-BE49-F238E27FC236}">
                    <a16:creationId xmlns:a16="http://schemas.microsoft.com/office/drawing/2014/main" id="{224FB226-5841-863F-EFB3-46785EE67C0A}"/>
                  </a:ext>
                </a:extLst>
              </p:cNvPr>
              <p:cNvSpPr txBox="1"/>
              <p:nvPr/>
            </p:nvSpPr>
            <p:spPr>
              <a:xfrm>
                <a:off x="6764845" y="1789681"/>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a:t>
                </a: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62" name="TextBox 61">
                <a:extLst>
                  <a:ext uri="{FF2B5EF4-FFF2-40B4-BE49-F238E27FC236}">
                    <a16:creationId xmlns:a16="http://schemas.microsoft.com/office/drawing/2014/main" id="{22F59BCE-1770-74AF-CF02-82844D6BC7EC}"/>
                  </a:ext>
                </a:extLst>
              </p:cNvPr>
              <p:cNvSpPr txBox="1"/>
              <p:nvPr/>
            </p:nvSpPr>
            <p:spPr>
              <a:xfrm>
                <a:off x="7265308" y="1789681"/>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a:t>
                </a: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63" name="TextBox 62">
                <a:extLst>
                  <a:ext uri="{FF2B5EF4-FFF2-40B4-BE49-F238E27FC236}">
                    <a16:creationId xmlns:a16="http://schemas.microsoft.com/office/drawing/2014/main" id="{F247B698-0DEC-A4A7-74FB-CA38F2A3262C}"/>
                  </a:ext>
                </a:extLst>
              </p:cNvPr>
              <p:cNvSpPr txBox="1"/>
              <p:nvPr/>
            </p:nvSpPr>
            <p:spPr>
              <a:xfrm>
                <a:off x="7765771" y="1789681"/>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a:t>
                </a: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64" name="TextBox 63">
                <a:extLst>
                  <a:ext uri="{FF2B5EF4-FFF2-40B4-BE49-F238E27FC236}">
                    <a16:creationId xmlns:a16="http://schemas.microsoft.com/office/drawing/2014/main" id="{D298BB6D-3CDB-C085-0D5D-DF15120C3BEB}"/>
                  </a:ext>
                </a:extLst>
              </p:cNvPr>
              <p:cNvSpPr txBox="1"/>
              <p:nvPr/>
            </p:nvSpPr>
            <p:spPr>
              <a:xfrm>
                <a:off x="9720925" y="1789681"/>
                <a:ext cx="508821" cy="369332"/>
              </a:xfrm>
              <a:prstGeom prst="rect">
                <a:avLst/>
              </a:prstGeom>
              <a:noFill/>
            </p:spPr>
            <p:txBody>
              <a:bodyPr wrap="square" rtlCol="0">
                <a:spAutoFit/>
              </a:bodyPr>
              <a:lstStyle/>
              <a:p>
                <a:pPr algn="ct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65" name="TextBox 64">
                <a:extLst>
                  <a:ext uri="{FF2B5EF4-FFF2-40B4-BE49-F238E27FC236}">
                    <a16:creationId xmlns:a16="http://schemas.microsoft.com/office/drawing/2014/main" id="{4E6F47D7-F1D6-9F7C-90DD-FFB21AE4CEB3}"/>
                  </a:ext>
                </a:extLst>
              </p:cNvPr>
              <p:cNvSpPr txBox="1"/>
              <p:nvPr/>
            </p:nvSpPr>
            <p:spPr>
              <a:xfrm>
                <a:off x="10188735" y="1789681"/>
                <a:ext cx="508821" cy="369332"/>
              </a:xfrm>
              <a:prstGeom prst="rect">
                <a:avLst/>
              </a:prstGeom>
              <a:noFill/>
            </p:spPr>
            <p:txBody>
              <a:bodyPr wrap="square" rtlCol="0">
                <a:spAutoFit/>
              </a:bodyPr>
              <a:lstStyle/>
              <a:p>
                <a:pPr algn="ct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66" name="TextBox 65">
                <a:extLst>
                  <a:ext uri="{FF2B5EF4-FFF2-40B4-BE49-F238E27FC236}">
                    <a16:creationId xmlns:a16="http://schemas.microsoft.com/office/drawing/2014/main" id="{0F0D866C-A2E2-FC41-A351-FCCF3141C7F6}"/>
                  </a:ext>
                </a:extLst>
              </p:cNvPr>
              <p:cNvSpPr txBox="1"/>
              <p:nvPr/>
            </p:nvSpPr>
            <p:spPr>
              <a:xfrm>
                <a:off x="10731488" y="1245782"/>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67" name="TextBox 66">
                <a:extLst>
                  <a:ext uri="{FF2B5EF4-FFF2-40B4-BE49-F238E27FC236}">
                    <a16:creationId xmlns:a16="http://schemas.microsoft.com/office/drawing/2014/main" id="{BD61E372-A302-34B6-89E7-4E7C79D8EB92}"/>
                  </a:ext>
                </a:extLst>
              </p:cNvPr>
              <p:cNvSpPr txBox="1"/>
              <p:nvPr/>
            </p:nvSpPr>
            <p:spPr>
              <a:xfrm>
                <a:off x="11215625" y="1245782"/>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68" name="TextBox 67">
                <a:extLst>
                  <a:ext uri="{FF2B5EF4-FFF2-40B4-BE49-F238E27FC236}">
                    <a16:creationId xmlns:a16="http://schemas.microsoft.com/office/drawing/2014/main" id="{00B9FD64-B12B-385C-1EFC-5EDBAB6F68E3}"/>
                  </a:ext>
                </a:extLst>
              </p:cNvPr>
              <p:cNvSpPr txBox="1"/>
              <p:nvPr/>
            </p:nvSpPr>
            <p:spPr>
              <a:xfrm>
                <a:off x="10738693" y="1758677"/>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69" name="TextBox 68">
                <a:extLst>
                  <a:ext uri="{FF2B5EF4-FFF2-40B4-BE49-F238E27FC236}">
                    <a16:creationId xmlns:a16="http://schemas.microsoft.com/office/drawing/2014/main" id="{71CFCF51-9F03-CE29-BE11-B01C11C61805}"/>
                  </a:ext>
                </a:extLst>
              </p:cNvPr>
              <p:cNvSpPr txBox="1"/>
              <p:nvPr/>
            </p:nvSpPr>
            <p:spPr>
              <a:xfrm>
                <a:off x="11222829" y="1758677"/>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70" name="TextBox 69">
                <a:extLst>
                  <a:ext uri="{FF2B5EF4-FFF2-40B4-BE49-F238E27FC236}">
                    <a16:creationId xmlns:a16="http://schemas.microsoft.com/office/drawing/2014/main" id="{293A1FA3-8C44-E904-419B-F84812C7C948}"/>
                  </a:ext>
                </a:extLst>
              </p:cNvPr>
              <p:cNvSpPr txBox="1"/>
              <p:nvPr/>
            </p:nvSpPr>
            <p:spPr>
              <a:xfrm>
                <a:off x="8295626" y="1758577"/>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71" name="TextBox 70">
                <a:extLst>
                  <a:ext uri="{FF2B5EF4-FFF2-40B4-BE49-F238E27FC236}">
                    <a16:creationId xmlns:a16="http://schemas.microsoft.com/office/drawing/2014/main" id="{708EDFBF-4F81-1582-E551-4E441718553E}"/>
                  </a:ext>
                </a:extLst>
              </p:cNvPr>
              <p:cNvSpPr txBox="1"/>
              <p:nvPr/>
            </p:nvSpPr>
            <p:spPr>
              <a:xfrm>
                <a:off x="8779763" y="1758577"/>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72" name="TextBox 71">
                <a:extLst>
                  <a:ext uri="{FF2B5EF4-FFF2-40B4-BE49-F238E27FC236}">
                    <a16:creationId xmlns:a16="http://schemas.microsoft.com/office/drawing/2014/main" id="{0EB963B5-B1D6-9014-67E1-594C639B556F}"/>
                  </a:ext>
                </a:extLst>
              </p:cNvPr>
              <p:cNvSpPr txBox="1"/>
              <p:nvPr/>
            </p:nvSpPr>
            <p:spPr>
              <a:xfrm>
                <a:off x="8302833" y="2271472"/>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73" name="TextBox 72">
                <a:extLst>
                  <a:ext uri="{FF2B5EF4-FFF2-40B4-BE49-F238E27FC236}">
                    <a16:creationId xmlns:a16="http://schemas.microsoft.com/office/drawing/2014/main" id="{8ED92141-5B03-25A2-3B74-D9A1ADCC17FA}"/>
                  </a:ext>
                </a:extLst>
              </p:cNvPr>
              <p:cNvSpPr txBox="1"/>
              <p:nvPr/>
            </p:nvSpPr>
            <p:spPr>
              <a:xfrm>
                <a:off x="8786970" y="2271472"/>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74" name="TextBox 73">
                <a:extLst>
                  <a:ext uri="{FF2B5EF4-FFF2-40B4-BE49-F238E27FC236}">
                    <a16:creationId xmlns:a16="http://schemas.microsoft.com/office/drawing/2014/main" id="{C887CE24-EE26-D24E-418D-903E23EBA95E}"/>
                  </a:ext>
                </a:extLst>
              </p:cNvPr>
              <p:cNvSpPr txBox="1"/>
              <p:nvPr/>
            </p:nvSpPr>
            <p:spPr>
              <a:xfrm>
                <a:off x="8300342" y="1243930"/>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75" name="TextBox 74">
                <a:extLst>
                  <a:ext uri="{FF2B5EF4-FFF2-40B4-BE49-F238E27FC236}">
                    <a16:creationId xmlns:a16="http://schemas.microsoft.com/office/drawing/2014/main" id="{09C12A3C-D094-2ED0-DB6E-3EC57FEB91D7}"/>
                  </a:ext>
                </a:extLst>
              </p:cNvPr>
              <p:cNvSpPr txBox="1"/>
              <p:nvPr/>
            </p:nvSpPr>
            <p:spPr>
              <a:xfrm>
                <a:off x="8784476" y="1243930"/>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grpSp>
        <p:sp>
          <p:nvSpPr>
            <p:cNvPr id="44" name="TextBox 43">
              <a:extLst>
                <a:ext uri="{FF2B5EF4-FFF2-40B4-BE49-F238E27FC236}">
                  <a16:creationId xmlns:a16="http://schemas.microsoft.com/office/drawing/2014/main" id="{A3D72B2B-BB37-B475-C221-B7432FCB0EE3}"/>
                </a:ext>
              </a:extLst>
            </p:cNvPr>
            <p:cNvSpPr txBox="1"/>
            <p:nvPr/>
          </p:nvSpPr>
          <p:spPr>
            <a:xfrm>
              <a:off x="9848181" y="4288544"/>
              <a:ext cx="522425"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2</a:t>
              </a:r>
            </a:p>
            <a:p>
              <a:pPr algn="ctr"/>
              <a:r>
                <a:rPr lang="en-US" dirty="0">
                  <a:latin typeface="Verdana" panose="020B0604030504040204" pitchFamily="34" charset="0"/>
                  <a:ea typeface="Verdana" panose="020B0604030504040204" pitchFamily="34" charset="0"/>
                </a:rPr>
                <a:t>5</a:t>
              </a:r>
            </a:p>
          </p:txBody>
        </p:sp>
      </p:grpSp>
    </p:spTree>
    <p:extLst>
      <p:ext uri="{BB962C8B-B14F-4D97-AF65-F5344CB8AC3E}">
        <p14:creationId xmlns:p14="http://schemas.microsoft.com/office/powerpoint/2010/main" val="252226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86AEFE8-C63F-8F0C-A4DC-C9946A0FCF97}"/>
              </a:ext>
            </a:extLst>
          </p:cNvPr>
          <p:cNvSpPr>
            <a:spLocks noGrp="1"/>
          </p:cNvSpPr>
          <p:nvPr>
            <p:ph type="subTitle" idx="1"/>
          </p:nvPr>
        </p:nvSpPr>
        <p:spPr/>
        <p:txBody>
          <a:bodyPr/>
          <a:lstStyle/>
          <a:p>
            <a:r>
              <a:rPr lang="en-US" dirty="0"/>
              <a:t>make a plan</a:t>
            </a:r>
          </a:p>
        </p:txBody>
      </p:sp>
    </p:spTree>
    <p:extLst>
      <p:ext uri="{BB962C8B-B14F-4D97-AF65-F5344CB8AC3E}">
        <p14:creationId xmlns:p14="http://schemas.microsoft.com/office/powerpoint/2010/main" val="100676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A78DB-E496-D4E6-3FF8-5580FF22C182}"/>
            </a:ext>
          </a:extLst>
        </p:cNvPr>
        <p:cNvGrpSpPr/>
        <p:nvPr/>
      </p:nvGrpSpPr>
      <p:grpSpPr>
        <a:xfrm>
          <a:off x="0" y="0"/>
          <a:ext cx="0" cy="0"/>
          <a:chOff x="0" y="0"/>
          <a:chExt cx="0" cy="0"/>
        </a:xfrm>
      </p:grpSpPr>
      <p:sp>
        <p:nvSpPr>
          <p:cNvPr id="6" name="Text Placeholder 2">
            <a:extLst>
              <a:ext uri="{FF2B5EF4-FFF2-40B4-BE49-F238E27FC236}">
                <a16:creationId xmlns:a16="http://schemas.microsoft.com/office/drawing/2014/main" id="{4E5F4723-F6C9-9EA6-9177-9777CE885264}"/>
              </a:ext>
            </a:extLst>
          </p:cNvPr>
          <p:cNvSpPr txBox="1">
            <a:spLocks/>
          </p:cNvSpPr>
          <p:nvPr/>
        </p:nvSpPr>
        <p:spPr>
          <a:xfrm>
            <a:off x="1242865" y="3813543"/>
            <a:ext cx="1794897" cy="411956"/>
          </a:xfrm>
        </p:spPr>
        <p:txBody>
          <a:bodyPr anchor="t"/>
          <a:lstStyle>
            <a:lvl1pPr marL="0" indent="0" algn="l" defTabSz="914400" rtl="0" eaLnBrk="1" latinLnBrk="0" hangingPunct="1">
              <a:lnSpc>
                <a:spcPct val="110000"/>
              </a:lnSpc>
              <a:spcBef>
                <a:spcPts val="0"/>
              </a:spcBef>
              <a:buFont typeface="Arial" panose="020B0604020202020204" pitchFamily="34" charset="0"/>
              <a:buNone/>
              <a:defRPr sz="2000" b="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90000"/>
              </a:lnSpc>
            </a:pPr>
            <a:endParaRPr lang="en-US" sz="2400" dirty="0"/>
          </a:p>
        </p:txBody>
      </p:sp>
      <p:sp>
        <p:nvSpPr>
          <p:cNvPr id="2" name="Rounded Rectangular Callout 1">
            <a:extLst>
              <a:ext uri="{FF2B5EF4-FFF2-40B4-BE49-F238E27FC236}">
                <a16:creationId xmlns:a16="http://schemas.microsoft.com/office/drawing/2014/main" id="{C7BF952D-F38E-F7F5-F5C8-C8849847AFE0}"/>
              </a:ext>
            </a:extLst>
          </p:cNvPr>
          <p:cNvSpPr/>
          <p:nvPr/>
        </p:nvSpPr>
        <p:spPr>
          <a:xfrm>
            <a:off x="938301" y="3508691"/>
            <a:ext cx="2599764"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how would you start?</a:t>
            </a:r>
          </a:p>
        </p:txBody>
      </p:sp>
      <p:sp>
        <p:nvSpPr>
          <p:cNvPr id="4" name="Rounded Rectangular Callout 3">
            <a:extLst>
              <a:ext uri="{FF2B5EF4-FFF2-40B4-BE49-F238E27FC236}">
                <a16:creationId xmlns:a16="http://schemas.microsoft.com/office/drawing/2014/main" id="{2C1B7C60-BC00-9947-5F6A-E6F9A7F4AB2B}"/>
              </a:ext>
            </a:extLst>
          </p:cNvPr>
          <p:cNvSpPr/>
          <p:nvPr/>
        </p:nvSpPr>
        <p:spPr>
          <a:xfrm>
            <a:off x="938301" y="1558814"/>
            <a:ext cx="2599764"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what’s it about?</a:t>
            </a:r>
          </a:p>
        </p:txBody>
      </p:sp>
      <p:grpSp>
        <p:nvGrpSpPr>
          <p:cNvPr id="10" name="Group 9">
            <a:extLst>
              <a:ext uri="{FF2B5EF4-FFF2-40B4-BE49-F238E27FC236}">
                <a16:creationId xmlns:a16="http://schemas.microsoft.com/office/drawing/2014/main" id="{8CFD35D4-2726-266E-F2EA-5B64767C0D3F}"/>
              </a:ext>
            </a:extLst>
          </p:cNvPr>
          <p:cNvGrpSpPr/>
          <p:nvPr/>
        </p:nvGrpSpPr>
        <p:grpSpPr>
          <a:xfrm>
            <a:off x="5858423" y="1708198"/>
            <a:ext cx="5395276" cy="3600986"/>
            <a:chOff x="6612241" y="503187"/>
            <a:chExt cx="5395276" cy="3600986"/>
          </a:xfrm>
        </p:grpSpPr>
        <p:sp>
          <p:nvSpPr>
            <p:cNvPr id="39" name="TextBox 38">
              <a:extLst>
                <a:ext uri="{FF2B5EF4-FFF2-40B4-BE49-F238E27FC236}">
                  <a16:creationId xmlns:a16="http://schemas.microsoft.com/office/drawing/2014/main" id="{1BDEE57D-9A59-BBF3-75B7-5D84A1804064}"/>
                </a:ext>
              </a:extLst>
            </p:cNvPr>
            <p:cNvSpPr txBox="1"/>
            <p:nvPr/>
          </p:nvSpPr>
          <p:spPr>
            <a:xfrm>
              <a:off x="6612241" y="503187"/>
              <a:ext cx="5395276" cy="3600986"/>
            </a:xfrm>
            <a:prstGeom prst="rect">
              <a:avLst/>
            </a:prstGeom>
            <a:noFill/>
            <a:ln w="28575">
              <a:solidFill>
                <a:schemeClr val="bg1">
                  <a:lumMod val="75000"/>
                </a:schemeClr>
              </a:solidFill>
              <a:prstDash val="dash"/>
            </a:ln>
          </p:spPr>
          <p:txBody>
            <a:bodyPr wrap="square" lIns="182880" tIns="91440" bIns="182880" rtlCol="0">
              <a:spAutoFit/>
            </a:bodyPr>
            <a:lstStyle/>
            <a:p>
              <a:r>
                <a:rPr lang="en-US" dirty="0">
                  <a:latin typeface="Verdana" panose="020B0604030504040204" pitchFamily="34" charset="0"/>
                  <a:ea typeface="Verdana" panose="020B0604030504040204" pitchFamily="34" charset="0"/>
                </a:rPr>
                <a:t>A model representing a linear equation is shown.</a:t>
              </a:r>
            </a:p>
            <a:p>
              <a:endParaRPr lang="en-US" dirty="0">
                <a:latin typeface="Verdana" panose="020B0604030504040204" pitchFamily="34" charset="0"/>
                <a:ea typeface="Verdana" panose="020B060403050404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p:txBody>
        </p:sp>
        <p:grpSp>
          <p:nvGrpSpPr>
            <p:cNvPr id="40" name="Group 39">
              <a:extLst>
                <a:ext uri="{FF2B5EF4-FFF2-40B4-BE49-F238E27FC236}">
                  <a16:creationId xmlns:a16="http://schemas.microsoft.com/office/drawing/2014/main" id="{75C1B845-0646-6840-90C2-FB6112F9F7BF}"/>
                </a:ext>
              </a:extLst>
            </p:cNvPr>
            <p:cNvGrpSpPr/>
            <p:nvPr/>
          </p:nvGrpSpPr>
          <p:grpSpPr>
            <a:xfrm>
              <a:off x="6764845" y="1229621"/>
              <a:ext cx="4966805" cy="2514602"/>
              <a:chOff x="6764845" y="1229621"/>
              <a:chExt cx="4966805" cy="2514602"/>
            </a:xfrm>
          </p:grpSpPr>
          <p:sp>
            <p:nvSpPr>
              <p:cNvPr id="42" name="Rectangle 41">
                <a:extLst>
                  <a:ext uri="{FF2B5EF4-FFF2-40B4-BE49-F238E27FC236}">
                    <a16:creationId xmlns:a16="http://schemas.microsoft.com/office/drawing/2014/main" id="{C130A830-3B3F-998D-5DE6-9325643915BD}"/>
                  </a:ext>
                </a:extLst>
              </p:cNvPr>
              <p:cNvSpPr/>
              <p:nvPr/>
            </p:nvSpPr>
            <p:spPr>
              <a:xfrm>
                <a:off x="6809872" y="1229623"/>
                <a:ext cx="408146" cy="251460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3" name="Rectangle 42">
                <a:extLst>
                  <a:ext uri="{FF2B5EF4-FFF2-40B4-BE49-F238E27FC236}">
                    <a16:creationId xmlns:a16="http://schemas.microsoft.com/office/drawing/2014/main" id="{984358B3-1527-55A1-8B96-0F1DAE5D4752}"/>
                  </a:ext>
                </a:extLst>
              </p:cNvPr>
              <p:cNvSpPr/>
              <p:nvPr/>
            </p:nvSpPr>
            <p:spPr>
              <a:xfrm>
                <a:off x="7311531" y="1229623"/>
                <a:ext cx="408146" cy="251460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4" name="Rectangle 43">
                <a:extLst>
                  <a:ext uri="{FF2B5EF4-FFF2-40B4-BE49-F238E27FC236}">
                    <a16:creationId xmlns:a16="http://schemas.microsoft.com/office/drawing/2014/main" id="{4720ED61-2304-F481-55DC-2B73D6529AA3}"/>
                  </a:ext>
                </a:extLst>
              </p:cNvPr>
              <p:cNvSpPr/>
              <p:nvPr/>
            </p:nvSpPr>
            <p:spPr>
              <a:xfrm>
                <a:off x="7820353" y="1229623"/>
                <a:ext cx="408146" cy="251460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5" name="Rectangle 44">
                <a:extLst>
                  <a:ext uri="{FF2B5EF4-FFF2-40B4-BE49-F238E27FC236}">
                    <a16:creationId xmlns:a16="http://schemas.microsoft.com/office/drawing/2014/main" id="{3E6E3FDB-B024-7355-A76E-40FA3350EA97}"/>
                  </a:ext>
                </a:extLst>
              </p:cNvPr>
              <p:cNvSpPr/>
              <p:nvPr/>
            </p:nvSpPr>
            <p:spPr>
              <a:xfrm>
                <a:off x="8340369" y="1229622"/>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6" name="Rectangle 45">
                <a:extLst>
                  <a:ext uri="{FF2B5EF4-FFF2-40B4-BE49-F238E27FC236}">
                    <a16:creationId xmlns:a16="http://schemas.microsoft.com/office/drawing/2014/main" id="{D6D961FB-5FF5-3CA6-DA0A-2261BDACD5C3}"/>
                  </a:ext>
                </a:extLst>
              </p:cNvPr>
              <p:cNvSpPr/>
              <p:nvPr/>
            </p:nvSpPr>
            <p:spPr>
              <a:xfrm>
                <a:off x="8829510" y="1232887"/>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7" name="Rectangle 46">
                <a:extLst>
                  <a:ext uri="{FF2B5EF4-FFF2-40B4-BE49-F238E27FC236}">
                    <a16:creationId xmlns:a16="http://schemas.microsoft.com/office/drawing/2014/main" id="{D8CE6B2A-3311-6CE1-DD95-1E9251DDE624}"/>
                  </a:ext>
                </a:extLst>
              </p:cNvPr>
              <p:cNvSpPr/>
              <p:nvPr/>
            </p:nvSpPr>
            <p:spPr>
              <a:xfrm>
                <a:off x="8340369" y="1747534"/>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8" name="Rectangle 47">
                <a:extLst>
                  <a:ext uri="{FF2B5EF4-FFF2-40B4-BE49-F238E27FC236}">
                    <a16:creationId xmlns:a16="http://schemas.microsoft.com/office/drawing/2014/main" id="{094AE7B8-55BE-62D2-FF08-943DD212D6A2}"/>
                  </a:ext>
                </a:extLst>
              </p:cNvPr>
              <p:cNvSpPr/>
              <p:nvPr/>
            </p:nvSpPr>
            <p:spPr>
              <a:xfrm>
                <a:off x="8829510" y="1750799"/>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9" name="Rectangle 48">
                <a:extLst>
                  <a:ext uri="{FF2B5EF4-FFF2-40B4-BE49-F238E27FC236}">
                    <a16:creationId xmlns:a16="http://schemas.microsoft.com/office/drawing/2014/main" id="{1D17493E-E618-3966-DD37-AB3DCA0A08AF}"/>
                  </a:ext>
                </a:extLst>
              </p:cNvPr>
              <p:cNvSpPr/>
              <p:nvPr/>
            </p:nvSpPr>
            <p:spPr>
              <a:xfrm>
                <a:off x="8340369" y="2265446"/>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0" name="Rectangle 49">
                <a:extLst>
                  <a:ext uri="{FF2B5EF4-FFF2-40B4-BE49-F238E27FC236}">
                    <a16:creationId xmlns:a16="http://schemas.microsoft.com/office/drawing/2014/main" id="{B9F839F3-13E6-C107-01B2-773D0ED0A9D5}"/>
                  </a:ext>
                </a:extLst>
              </p:cNvPr>
              <p:cNvSpPr/>
              <p:nvPr/>
            </p:nvSpPr>
            <p:spPr>
              <a:xfrm>
                <a:off x="8829510" y="2268711"/>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1" name="Rectangle 50">
                <a:extLst>
                  <a:ext uri="{FF2B5EF4-FFF2-40B4-BE49-F238E27FC236}">
                    <a16:creationId xmlns:a16="http://schemas.microsoft.com/office/drawing/2014/main" id="{23F47A34-3A1B-7D54-8524-96D75EAB9462}"/>
                  </a:ext>
                </a:extLst>
              </p:cNvPr>
              <p:cNvSpPr/>
              <p:nvPr/>
            </p:nvSpPr>
            <p:spPr>
              <a:xfrm>
                <a:off x="9754269" y="1229622"/>
                <a:ext cx="408146" cy="251460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2" name="Rectangle 51">
                <a:extLst>
                  <a:ext uri="{FF2B5EF4-FFF2-40B4-BE49-F238E27FC236}">
                    <a16:creationId xmlns:a16="http://schemas.microsoft.com/office/drawing/2014/main" id="{7B32CD54-417C-DB8D-524A-F335C4B60D58}"/>
                  </a:ext>
                </a:extLst>
              </p:cNvPr>
              <p:cNvSpPr/>
              <p:nvPr/>
            </p:nvSpPr>
            <p:spPr>
              <a:xfrm>
                <a:off x="10255928" y="1229622"/>
                <a:ext cx="408146" cy="251460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3" name="Rectangle 52">
                <a:extLst>
                  <a:ext uri="{FF2B5EF4-FFF2-40B4-BE49-F238E27FC236}">
                    <a16:creationId xmlns:a16="http://schemas.microsoft.com/office/drawing/2014/main" id="{14952D4B-8A9F-C422-7FC2-8BAD653041BC}"/>
                  </a:ext>
                </a:extLst>
              </p:cNvPr>
              <p:cNvSpPr/>
              <p:nvPr/>
            </p:nvSpPr>
            <p:spPr>
              <a:xfrm>
                <a:off x="10762333" y="1229621"/>
                <a:ext cx="408146"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4" name="Rectangle 53">
                <a:extLst>
                  <a:ext uri="{FF2B5EF4-FFF2-40B4-BE49-F238E27FC236}">
                    <a16:creationId xmlns:a16="http://schemas.microsoft.com/office/drawing/2014/main" id="{3415F453-2B6B-0B7C-D1C7-822946B2662A}"/>
                  </a:ext>
                </a:extLst>
              </p:cNvPr>
              <p:cNvSpPr/>
              <p:nvPr/>
            </p:nvSpPr>
            <p:spPr>
              <a:xfrm>
                <a:off x="11251475" y="1232886"/>
                <a:ext cx="408146"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5" name="Rectangle 54">
                <a:extLst>
                  <a:ext uri="{FF2B5EF4-FFF2-40B4-BE49-F238E27FC236}">
                    <a16:creationId xmlns:a16="http://schemas.microsoft.com/office/drawing/2014/main" id="{944F4C96-CAA9-C20D-3168-1846F7BA9679}"/>
                  </a:ext>
                </a:extLst>
              </p:cNvPr>
              <p:cNvSpPr/>
              <p:nvPr/>
            </p:nvSpPr>
            <p:spPr>
              <a:xfrm>
                <a:off x="10762333" y="1747533"/>
                <a:ext cx="408146"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6" name="Rectangle 55">
                <a:extLst>
                  <a:ext uri="{FF2B5EF4-FFF2-40B4-BE49-F238E27FC236}">
                    <a16:creationId xmlns:a16="http://schemas.microsoft.com/office/drawing/2014/main" id="{99F204A5-1FB3-7AF0-1CBF-85F936A98C6C}"/>
                  </a:ext>
                </a:extLst>
              </p:cNvPr>
              <p:cNvSpPr/>
              <p:nvPr/>
            </p:nvSpPr>
            <p:spPr>
              <a:xfrm>
                <a:off x="11251475" y="1750798"/>
                <a:ext cx="408146"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7" name="TextBox 56">
                <a:extLst>
                  <a:ext uri="{FF2B5EF4-FFF2-40B4-BE49-F238E27FC236}">
                    <a16:creationId xmlns:a16="http://schemas.microsoft.com/office/drawing/2014/main" id="{9CB91159-50AA-E099-F70B-B5F01C9FAADF}"/>
                  </a:ext>
                </a:extLst>
              </p:cNvPr>
              <p:cNvSpPr txBox="1"/>
              <p:nvPr/>
            </p:nvSpPr>
            <p:spPr>
              <a:xfrm>
                <a:off x="9243103" y="1666344"/>
                <a:ext cx="508822" cy="461665"/>
              </a:xfrm>
              <a:prstGeom prst="rect">
                <a:avLst/>
              </a:prstGeom>
              <a:noFill/>
            </p:spPr>
            <p:txBody>
              <a:bodyPr wrap="square" rtlCol="0">
                <a:spAutoFit/>
              </a:bodyPr>
              <a:lstStyle/>
              <a:p>
                <a:pPr algn="ctr"/>
                <a:r>
                  <a:rPr lang="en-US" sz="2400" dirty="0">
                    <a:latin typeface="Verdana" panose="020B0604030504040204" pitchFamily="34" charset="0"/>
                    <a:ea typeface="Verdana" panose="020B0604030504040204" pitchFamily="34" charset="0"/>
                  </a:rPr>
                  <a:t>=</a:t>
                </a:r>
              </a:p>
            </p:txBody>
          </p:sp>
          <p:sp>
            <p:nvSpPr>
              <p:cNvPr id="58" name="TextBox 57">
                <a:extLst>
                  <a:ext uri="{FF2B5EF4-FFF2-40B4-BE49-F238E27FC236}">
                    <a16:creationId xmlns:a16="http://schemas.microsoft.com/office/drawing/2014/main" id="{850FEC15-AFDA-F831-DC68-935522C3BA1E}"/>
                  </a:ext>
                </a:extLst>
              </p:cNvPr>
              <p:cNvSpPr txBox="1"/>
              <p:nvPr/>
            </p:nvSpPr>
            <p:spPr>
              <a:xfrm>
                <a:off x="6764845" y="1789681"/>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a:t>
                </a: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59" name="TextBox 58">
                <a:extLst>
                  <a:ext uri="{FF2B5EF4-FFF2-40B4-BE49-F238E27FC236}">
                    <a16:creationId xmlns:a16="http://schemas.microsoft.com/office/drawing/2014/main" id="{0C416616-3CAE-E58D-8899-582F56DA9928}"/>
                  </a:ext>
                </a:extLst>
              </p:cNvPr>
              <p:cNvSpPr txBox="1"/>
              <p:nvPr/>
            </p:nvSpPr>
            <p:spPr>
              <a:xfrm>
                <a:off x="7265308" y="1789681"/>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a:t>
                </a: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60" name="TextBox 59">
                <a:extLst>
                  <a:ext uri="{FF2B5EF4-FFF2-40B4-BE49-F238E27FC236}">
                    <a16:creationId xmlns:a16="http://schemas.microsoft.com/office/drawing/2014/main" id="{DC82B89A-5EDF-5269-16C3-4CF5587F2049}"/>
                  </a:ext>
                </a:extLst>
              </p:cNvPr>
              <p:cNvSpPr txBox="1"/>
              <p:nvPr/>
            </p:nvSpPr>
            <p:spPr>
              <a:xfrm>
                <a:off x="7765771" y="1789681"/>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a:t>
                </a: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61" name="TextBox 60">
                <a:extLst>
                  <a:ext uri="{FF2B5EF4-FFF2-40B4-BE49-F238E27FC236}">
                    <a16:creationId xmlns:a16="http://schemas.microsoft.com/office/drawing/2014/main" id="{B23D26DC-23F1-2FB0-4CE2-5AB8110F14EB}"/>
                  </a:ext>
                </a:extLst>
              </p:cNvPr>
              <p:cNvSpPr txBox="1"/>
              <p:nvPr/>
            </p:nvSpPr>
            <p:spPr>
              <a:xfrm>
                <a:off x="9720925" y="1789681"/>
                <a:ext cx="508821" cy="369332"/>
              </a:xfrm>
              <a:prstGeom prst="rect">
                <a:avLst/>
              </a:prstGeom>
              <a:noFill/>
            </p:spPr>
            <p:txBody>
              <a:bodyPr wrap="square" rtlCol="0">
                <a:spAutoFit/>
              </a:bodyPr>
              <a:lstStyle/>
              <a:p>
                <a:pPr algn="ct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62" name="TextBox 61">
                <a:extLst>
                  <a:ext uri="{FF2B5EF4-FFF2-40B4-BE49-F238E27FC236}">
                    <a16:creationId xmlns:a16="http://schemas.microsoft.com/office/drawing/2014/main" id="{ED8B0AD5-F388-913A-2F05-200F231383C1}"/>
                  </a:ext>
                </a:extLst>
              </p:cNvPr>
              <p:cNvSpPr txBox="1"/>
              <p:nvPr/>
            </p:nvSpPr>
            <p:spPr>
              <a:xfrm>
                <a:off x="10188735" y="1789681"/>
                <a:ext cx="508821" cy="369332"/>
              </a:xfrm>
              <a:prstGeom prst="rect">
                <a:avLst/>
              </a:prstGeom>
              <a:noFill/>
            </p:spPr>
            <p:txBody>
              <a:bodyPr wrap="square" rtlCol="0">
                <a:spAutoFit/>
              </a:bodyPr>
              <a:lstStyle/>
              <a:p>
                <a:pPr algn="ct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63" name="TextBox 62">
                <a:extLst>
                  <a:ext uri="{FF2B5EF4-FFF2-40B4-BE49-F238E27FC236}">
                    <a16:creationId xmlns:a16="http://schemas.microsoft.com/office/drawing/2014/main" id="{4311CB34-4EE1-B3D9-5745-250AD99F342E}"/>
                  </a:ext>
                </a:extLst>
              </p:cNvPr>
              <p:cNvSpPr txBox="1"/>
              <p:nvPr/>
            </p:nvSpPr>
            <p:spPr>
              <a:xfrm>
                <a:off x="10731488" y="1245782"/>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64" name="TextBox 63">
                <a:extLst>
                  <a:ext uri="{FF2B5EF4-FFF2-40B4-BE49-F238E27FC236}">
                    <a16:creationId xmlns:a16="http://schemas.microsoft.com/office/drawing/2014/main" id="{F788104D-94D9-9E73-3433-86575DAA21BC}"/>
                  </a:ext>
                </a:extLst>
              </p:cNvPr>
              <p:cNvSpPr txBox="1"/>
              <p:nvPr/>
            </p:nvSpPr>
            <p:spPr>
              <a:xfrm>
                <a:off x="11215625" y="1245782"/>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65" name="TextBox 64">
                <a:extLst>
                  <a:ext uri="{FF2B5EF4-FFF2-40B4-BE49-F238E27FC236}">
                    <a16:creationId xmlns:a16="http://schemas.microsoft.com/office/drawing/2014/main" id="{6A60E972-D1E6-7AF2-6AB8-C2D724A358DF}"/>
                  </a:ext>
                </a:extLst>
              </p:cNvPr>
              <p:cNvSpPr txBox="1"/>
              <p:nvPr/>
            </p:nvSpPr>
            <p:spPr>
              <a:xfrm>
                <a:off x="10738693" y="1758677"/>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66" name="TextBox 65">
                <a:extLst>
                  <a:ext uri="{FF2B5EF4-FFF2-40B4-BE49-F238E27FC236}">
                    <a16:creationId xmlns:a16="http://schemas.microsoft.com/office/drawing/2014/main" id="{4921070E-39D9-CB26-09F3-6A8A57F020F1}"/>
                  </a:ext>
                </a:extLst>
              </p:cNvPr>
              <p:cNvSpPr txBox="1"/>
              <p:nvPr/>
            </p:nvSpPr>
            <p:spPr>
              <a:xfrm>
                <a:off x="11222829" y="1758677"/>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67" name="TextBox 66">
                <a:extLst>
                  <a:ext uri="{FF2B5EF4-FFF2-40B4-BE49-F238E27FC236}">
                    <a16:creationId xmlns:a16="http://schemas.microsoft.com/office/drawing/2014/main" id="{549F1BCE-BC77-D925-ECCB-2147C6FF6417}"/>
                  </a:ext>
                </a:extLst>
              </p:cNvPr>
              <p:cNvSpPr txBox="1"/>
              <p:nvPr/>
            </p:nvSpPr>
            <p:spPr>
              <a:xfrm>
                <a:off x="8295626" y="1758577"/>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68" name="TextBox 67">
                <a:extLst>
                  <a:ext uri="{FF2B5EF4-FFF2-40B4-BE49-F238E27FC236}">
                    <a16:creationId xmlns:a16="http://schemas.microsoft.com/office/drawing/2014/main" id="{94562819-7EA5-E605-322A-99665D2C5E3B}"/>
                  </a:ext>
                </a:extLst>
              </p:cNvPr>
              <p:cNvSpPr txBox="1"/>
              <p:nvPr/>
            </p:nvSpPr>
            <p:spPr>
              <a:xfrm>
                <a:off x="8779763" y="1758577"/>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69" name="TextBox 68">
                <a:extLst>
                  <a:ext uri="{FF2B5EF4-FFF2-40B4-BE49-F238E27FC236}">
                    <a16:creationId xmlns:a16="http://schemas.microsoft.com/office/drawing/2014/main" id="{693B6BB2-F6BB-742E-EC14-E1110E2A6B01}"/>
                  </a:ext>
                </a:extLst>
              </p:cNvPr>
              <p:cNvSpPr txBox="1"/>
              <p:nvPr/>
            </p:nvSpPr>
            <p:spPr>
              <a:xfrm>
                <a:off x="8302833" y="2271472"/>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70" name="TextBox 69">
                <a:extLst>
                  <a:ext uri="{FF2B5EF4-FFF2-40B4-BE49-F238E27FC236}">
                    <a16:creationId xmlns:a16="http://schemas.microsoft.com/office/drawing/2014/main" id="{972D7998-F4E2-828C-FC5F-CBC198A6B778}"/>
                  </a:ext>
                </a:extLst>
              </p:cNvPr>
              <p:cNvSpPr txBox="1"/>
              <p:nvPr/>
            </p:nvSpPr>
            <p:spPr>
              <a:xfrm>
                <a:off x="8786970" y="2271472"/>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71" name="TextBox 70">
                <a:extLst>
                  <a:ext uri="{FF2B5EF4-FFF2-40B4-BE49-F238E27FC236}">
                    <a16:creationId xmlns:a16="http://schemas.microsoft.com/office/drawing/2014/main" id="{3380A710-065C-751A-628A-EBD6AB1E696C}"/>
                  </a:ext>
                </a:extLst>
              </p:cNvPr>
              <p:cNvSpPr txBox="1"/>
              <p:nvPr/>
            </p:nvSpPr>
            <p:spPr>
              <a:xfrm>
                <a:off x="8300342" y="1243930"/>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72" name="TextBox 71">
                <a:extLst>
                  <a:ext uri="{FF2B5EF4-FFF2-40B4-BE49-F238E27FC236}">
                    <a16:creationId xmlns:a16="http://schemas.microsoft.com/office/drawing/2014/main" id="{12B6FED0-17CC-E14C-1A32-FB4089E0D402}"/>
                  </a:ext>
                </a:extLst>
              </p:cNvPr>
              <p:cNvSpPr txBox="1"/>
              <p:nvPr/>
            </p:nvSpPr>
            <p:spPr>
              <a:xfrm>
                <a:off x="8784476" y="1243930"/>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grpSp>
      </p:grpSp>
      <p:sp>
        <p:nvSpPr>
          <p:cNvPr id="74" name="TextBox 73">
            <a:extLst>
              <a:ext uri="{FF2B5EF4-FFF2-40B4-BE49-F238E27FC236}">
                <a16:creationId xmlns:a16="http://schemas.microsoft.com/office/drawing/2014/main" id="{78E8BC63-4ECF-BCAA-1C95-97843A4A24D7}"/>
              </a:ext>
            </a:extLst>
          </p:cNvPr>
          <p:cNvSpPr txBox="1"/>
          <p:nvPr/>
        </p:nvSpPr>
        <p:spPr>
          <a:xfrm>
            <a:off x="938301" y="4685927"/>
            <a:ext cx="2599764" cy="923330"/>
          </a:xfrm>
          <a:prstGeom prst="rect">
            <a:avLst/>
          </a:prstGeom>
          <a:noFill/>
        </p:spPr>
        <p:txBody>
          <a:bodyPr wrap="square">
            <a:spAutoFit/>
          </a:bodyPr>
          <a:lstStyle/>
          <a:p>
            <a:pPr marL="285750" indent="-285750">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what do you think you will have to do with this information?</a:t>
            </a:r>
          </a:p>
        </p:txBody>
      </p:sp>
    </p:spTree>
    <p:extLst>
      <p:ext uri="{BB962C8B-B14F-4D97-AF65-F5344CB8AC3E}">
        <p14:creationId xmlns:p14="http://schemas.microsoft.com/office/powerpoint/2010/main" val="116853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CEF63B2-1B6D-D36B-C1C2-66CDBCEEDB51}"/>
              </a:ext>
            </a:extLst>
          </p:cNvPr>
          <p:cNvSpPr>
            <a:spLocks noGrp="1"/>
          </p:cNvSpPr>
          <p:nvPr>
            <p:ph type="subTitle" idx="1"/>
          </p:nvPr>
        </p:nvSpPr>
        <p:spPr/>
        <p:txBody>
          <a:bodyPr/>
          <a:lstStyle/>
          <a:p>
            <a:r>
              <a:rPr lang="en-US" dirty="0"/>
              <a:t>show what you know</a:t>
            </a:r>
          </a:p>
        </p:txBody>
      </p:sp>
    </p:spTree>
    <p:extLst>
      <p:ext uri="{BB962C8B-B14F-4D97-AF65-F5344CB8AC3E}">
        <p14:creationId xmlns:p14="http://schemas.microsoft.com/office/powerpoint/2010/main" val="3990873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DF429-CAF8-14DF-7194-28B8BA76A92F}"/>
            </a:ext>
          </a:extLst>
        </p:cNvPr>
        <p:cNvGrpSpPr/>
        <p:nvPr/>
      </p:nvGrpSpPr>
      <p:grpSpPr>
        <a:xfrm>
          <a:off x="0" y="0"/>
          <a:ext cx="0" cy="0"/>
          <a:chOff x="0" y="0"/>
          <a:chExt cx="0" cy="0"/>
        </a:xfrm>
      </p:grpSpPr>
      <p:sp>
        <p:nvSpPr>
          <p:cNvPr id="4" name="Text Placeholder 2">
            <a:extLst>
              <a:ext uri="{FF2B5EF4-FFF2-40B4-BE49-F238E27FC236}">
                <a16:creationId xmlns:a16="http://schemas.microsoft.com/office/drawing/2014/main" id="{195F10D5-0016-6525-516D-E3A07A70C6C7}"/>
              </a:ext>
            </a:extLst>
          </p:cNvPr>
          <p:cNvSpPr txBox="1">
            <a:spLocks/>
          </p:cNvSpPr>
          <p:nvPr/>
        </p:nvSpPr>
        <p:spPr>
          <a:xfrm>
            <a:off x="862913" y="1728468"/>
            <a:ext cx="2224256" cy="411956"/>
          </a:xfrm>
        </p:spPr>
        <p:txBody>
          <a:bodyPr anchor="t"/>
          <a:lstStyle>
            <a:lvl1pPr marL="0" indent="0" algn="ctr" defTabSz="914400" rtl="0" eaLnBrk="1" latinLnBrk="0" hangingPunct="1">
              <a:lnSpc>
                <a:spcPct val="90000"/>
              </a:lnSpc>
              <a:spcBef>
                <a:spcPts val="0"/>
              </a:spcBef>
              <a:buFont typeface="Arial" panose="020B0604020202020204" pitchFamily="34" charset="0"/>
              <a:buNone/>
              <a:defRPr sz="2400" b="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n-US" dirty="0"/>
          </a:p>
        </p:txBody>
      </p:sp>
      <p:sp>
        <p:nvSpPr>
          <p:cNvPr id="6" name="Text Placeholder 2">
            <a:extLst>
              <a:ext uri="{FF2B5EF4-FFF2-40B4-BE49-F238E27FC236}">
                <a16:creationId xmlns:a16="http://schemas.microsoft.com/office/drawing/2014/main" id="{74A596EE-B42F-0F7B-227A-78C7F98C9E5B}"/>
              </a:ext>
            </a:extLst>
          </p:cNvPr>
          <p:cNvSpPr txBox="1">
            <a:spLocks/>
          </p:cNvSpPr>
          <p:nvPr/>
        </p:nvSpPr>
        <p:spPr>
          <a:xfrm>
            <a:off x="753135" y="4291918"/>
            <a:ext cx="2443812" cy="411956"/>
          </a:xfrm>
        </p:spPr>
        <p:txBody>
          <a:bodyPr anchor="t"/>
          <a:lstStyle>
            <a:lvl1pPr marL="0" indent="0" algn="l" defTabSz="914400" rtl="0" eaLnBrk="1" latinLnBrk="0" hangingPunct="1">
              <a:lnSpc>
                <a:spcPct val="110000"/>
              </a:lnSpc>
              <a:spcBef>
                <a:spcPts val="0"/>
              </a:spcBef>
              <a:buFont typeface="Arial" panose="020B0604020202020204" pitchFamily="34" charset="0"/>
              <a:buNone/>
              <a:defRPr sz="2000" b="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90000"/>
              </a:lnSpc>
            </a:pPr>
            <a:endParaRPr lang="en-US" sz="2400" dirty="0"/>
          </a:p>
        </p:txBody>
      </p:sp>
      <p:sp>
        <p:nvSpPr>
          <p:cNvPr id="2" name="Rounded Rectangular Callout 1">
            <a:extLst>
              <a:ext uri="{FF2B5EF4-FFF2-40B4-BE49-F238E27FC236}">
                <a16:creationId xmlns:a16="http://schemas.microsoft.com/office/drawing/2014/main" id="{6D972703-D900-9FDF-6F12-34E3B4BB7C4D}"/>
              </a:ext>
            </a:extLst>
          </p:cNvPr>
          <p:cNvSpPr/>
          <p:nvPr/>
        </p:nvSpPr>
        <p:spPr>
          <a:xfrm>
            <a:off x="862914" y="4049661"/>
            <a:ext cx="2599764" cy="896470"/>
          </a:xfrm>
          <a:prstGeom prst="wedgeRoundRectCallout">
            <a:avLst>
              <a:gd name="adj1" fmla="val 41185"/>
              <a:gd name="adj2" fmla="val 82500"/>
              <a:gd name="adj3" fmla="val 16667"/>
            </a:avLst>
          </a:prstGeom>
          <a:solidFill>
            <a:srgbClr val="E8F4DB"/>
          </a:solidFill>
          <a:ln>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information is important?</a:t>
            </a:r>
          </a:p>
        </p:txBody>
      </p:sp>
      <p:sp>
        <p:nvSpPr>
          <p:cNvPr id="3" name="Rounded Rectangular Callout 2">
            <a:extLst>
              <a:ext uri="{FF2B5EF4-FFF2-40B4-BE49-F238E27FC236}">
                <a16:creationId xmlns:a16="http://schemas.microsoft.com/office/drawing/2014/main" id="{F8F87D30-2386-D7FA-9E35-272A414EECB7}"/>
              </a:ext>
            </a:extLst>
          </p:cNvPr>
          <p:cNvSpPr/>
          <p:nvPr/>
        </p:nvSpPr>
        <p:spPr>
          <a:xfrm>
            <a:off x="862914" y="2005827"/>
            <a:ext cx="2599764" cy="896470"/>
          </a:xfrm>
          <a:prstGeom prst="wedgeRoundRectCallout">
            <a:avLst>
              <a:gd name="adj1" fmla="val 41185"/>
              <a:gd name="adj2" fmla="val 82500"/>
              <a:gd name="adj3" fmla="val 16667"/>
            </a:avLst>
          </a:prstGeom>
          <a:solidFill>
            <a:srgbClr val="E8F4DB"/>
          </a:solidFill>
          <a:ln>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do you know about the content?</a:t>
            </a:r>
          </a:p>
        </p:txBody>
      </p:sp>
      <p:grpSp>
        <p:nvGrpSpPr>
          <p:cNvPr id="8" name="Group 7">
            <a:extLst>
              <a:ext uri="{FF2B5EF4-FFF2-40B4-BE49-F238E27FC236}">
                <a16:creationId xmlns:a16="http://schemas.microsoft.com/office/drawing/2014/main" id="{02CBE0D4-9328-BB53-0709-71082D81A095}"/>
              </a:ext>
            </a:extLst>
          </p:cNvPr>
          <p:cNvGrpSpPr/>
          <p:nvPr/>
        </p:nvGrpSpPr>
        <p:grpSpPr>
          <a:xfrm>
            <a:off x="5565494" y="1466838"/>
            <a:ext cx="5395276" cy="3600986"/>
            <a:chOff x="6612241" y="503187"/>
            <a:chExt cx="5395276" cy="3600986"/>
          </a:xfrm>
        </p:grpSpPr>
        <p:sp>
          <p:nvSpPr>
            <p:cNvPr id="40" name="TextBox 39">
              <a:extLst>
                <a:ext uri="{FF2B5EF4-FFF2-40B4-BE49-F238E27FC236}">
                  <a16:creationId xmlns:a16="http://schemas.microsoft.com/office/drawing/2014/main" id="{DEB3C87F-A7C7-AF22-A709-AD553ED3F9CA}"/>
                </a:ext>
              </a:extLst>
            </p:cNvPr>
            <p:cNvSpPr txBox="1"/>
            <p:nvPr/>
          </p:nvSpPr>
          <p:spPr>
            <a:xfrm>
              <a:off x="6612241" y="503187"/>
              <a:ext cx="5395276" cy="3600986"/>
            </a:xfrm>
            <a:prstGeom prst="rect">
              <a:avLst/>
            </a:prstGeom>
            <a:noFill/>
            <a:ln w="28575">
              <a:solidFill>
                <a:schemeClr val="bg1">
                  <a:lumMod val="75000"/>
                </a:schemeClr>
              </a:solidFill>
              <a:prstDash val="dash"/>
            </a:ln>
          </p:spPr>
          <p:txBody>
            <a:bodyPr wrap="square" lIns="182880" tIns="91440" bIns="182880" rtlCol="0">
              <a:spAutoFit/>
            </a:bodyPr>
            <a:lstStyle/>
            <a:p>
              <a:r>
                <a:rPr lang="en-US" dirty="0">
                  <a:latin typeface="Verdana" panose="020B0604030504040204" pitchFamily="34" charset="0"/>
                  <a:ea typeface="Verdana" panose="020B0604030504040204" pitchFamily="34" charset="0"/>
                </a:rPr>
                <a:t>A model representing a linear equation is shown.</a:t>
              </a:r>
            </a:p>
            <a:p>
              <a:endParaRPr lang="en-US" dirty="0">
                <a:latin typeface="Verdana" panose="020B0604030504040204" pitchFamily="34" charset="0"/>
                <a:ea typeface="Verdana" panose="020B060403050404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p:txBody>
        </p:sp>
        <p:grpSp>
          <p:nvGrpSpPr>
            <p:cNvPr id="41" name="Group 40">
              <a:extLst>
                <a:ext uri="{FF2B5EF4-FFF2-40B4-BE49-F238E27FC236}">
                  <a16:creationId xmlns:a16="http://schemas.microsoft.com/office/drawing/2014/main" id="{647B3ACE-7834-DD0C-4CEC-4292A7D08B32}"/>
                </a:ext>
              </a:extLst>
            </p:cNvPr>
            <p:cNvGrpSpPr/>
            <p:nvPr/>
          </p:nvGrpSpPr>
          <p:grpSpPr>
            <a:xfrm>
              <a:off x="6764845" y="1229621"/>
              <a:ext cx="4966805" cy="2514602"/>
              <a:chOff x="6764845" y="1229621"/>
              <a:chExt cx="4966805" cy="2514602"/>
            </a:xfrm>
          </p:grpSpPr>
          <p:sp>
            <p:nvSpPr>
              <p:cNvPr id="42" name="Rectangle 41">
                <a:extLst>
                  <a:ext uri="{FF2B5EF4-FFF2-40B4-BE49-F238E27FC236}">
                    <a16:creationId xmlns:a16="http://schemas.microsoft.com/office/drawing/2014/main" id="{9C4DBC02-7A33-1EF6-83DA-0EF5A5BD3E80}"/>
                  </a:ext>
                </a:extLst>
              </p:cNvPr>
              <p:cNvSpPr/>
              <p:nvPr/>
            </p:nvSpPr>
            <p:spPr>
              <a:xfrm>
                <a:off x="6809872" y="1229623"/>
                <a:ext cx="408146" cy="251460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3" name="Rectangle 42">
                <a:extLst>
                  <a:ext uri="{FF2B5EF4-FFF2-40B4-BE49-F238E27FC236}">
                    <a16:creationId xmlns:a16="http://schemas.microsoft.com/office/drawing/2014/main" id="{5EFF7F62-ABD4-796D-C1DF-81517E95ED73}"/>
                  </a:ext>
                </a:extLst>
              </p:cNvPr>
              <p:cNvSpPr/>
              <p:nvPr/>
            </p:nvSpPr>
            <p:spPr>
              <a:xfrm>
                <a:off x="7311531" y="1229623"/>
                <a:ext cx="408146" cy="251460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4" name="Rectangle 43">
                <a:extLst>
                  <a:ext uri="{FF2B5EF4-FFF2-40B4-BE49-F238E27FC236}">
                    <a16:creationId xmlns:a16="http://schemas.microsoft.com/office/drawing/2014/main" id="{340D2452-0F7F-C84E-500B-D5A62B6CBC43}"/>
                  </a:ext>
                </a:extLst>
              </p:cNvPr>
              <p:cNvSpPr/>
              <p:nvPr/>
            </p:nvSpPr>
            <p:spPr>
              <a:xfrm>
                <a:off x="7820353" y="1229623"/>
                <a:ext cx="408146" cy="251460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5" name="Rectangle 44">
                <a:extLst>
                  <a:ext uri="{FF2B5EF4-FFF2-40B4-BE49-F238E27FC236}">
                    <a16:creationId xmlns:a16="http://schemas.microsoft.com/office/drawing/2014/main" id="{75FC626A-8EE9-E40F-BBE0-1A4804E52CB8}"/>
                  </a:ext>
                </a:extLst>
              </p:cNvPr>
              <p:cNvSpPr/>
              <p:nvPr/>
            </p:nvSpPr>
            <p:spPr>
              <a:xfrm>
                <a:off x="8340369" y="1229622"/>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6" name="Rectangle 45">
                <a:extLst>
                  <a:ext uri="{FF2B5EF4-FFF2-40B4-BE49-F238E27FC236}">
                    <a16:creationId xmlns:a16="http://schemas.microsoft.com/office/drawing/2014/main" id="{BE990845-DE11-A535-B963-29DA91729A14}"/>
                  </a:ext>
                </a:extLst>
              </p:cNvPr>
              <p:cNvSpPr/>
              <p:nvPr/>
            </p:nvSpPr>
            <p:spPr>
              <a:xfrm>
                <a:off x="8829510" y="1232887"/>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7" name="Rectangle 46">
                <a:extLst>
                  <a:ext uri="{FF2B5EF4-FFF2-40B4-BE49-F238E27FC236}">
                    <a16:creationId xmlns:a16="http://schemas.microsoft.com/office/drawing/2014/main" id="{9A360FDD-6C01-7B38-C17F-59C8E4C012C4}"/>
                  </a:ext>
                </a:extLst>
              </p:cNvPr>
              <p:cNvSpPr/>
              <p:nvPr/>
            </p:nvSpPr>
            <p:spPr>
              <a:xfrm>
                <a:off x="8340369" y="1747534"/>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8" name="Rectangle 47">
                <a:extLst>
                  <a:ext uri="{FF2B5EF4-FFF2-40B4-BE49-F238E27FC236}">
                    <a16:creationId xmlns:a16="http://schemas.microsoft.com/office/drawing/2014/main" id="{942F2BC0-A7F1-821C-55C4-9A3EA341454B}"/>
                  </a:ext>
                </a:extLst>
              </p:cNvPr>
              <p:cNvSpPr/>
              <p:nvPr/>
            </p:nvSpPr>
            <p:spPr>
              <a:xfrm>
                <a:off x="8829510" y="1750799"/>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9" name="Rectangle 48">
                <a:extLst>
                  <a:ext uri="{FF2B5EF4-FFF2-40B4-BE49-F238E27FC236}">
                    <a16:creationId xmlns:a16="http://schemas.microsoft.com/office/drawing/2014/main" id="{1AFE69D7-9FEF-5825-46FE-2E3D60CA4E33}"/>
                  </a:ext>
                </a:extLst>
              </p:cNvPr>
              <p:cNvSpPr/>
              <p:nvPr/>
            </p:nvSpPr>
            <p:spPr>
              <a:xfrm>
                <a:off x="8340369" y="2265446"/>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0" name="Rectangle 49">
                <a:extLst>
                  <a:ext uri="{FF2B5EF4-FFF2-40B4-BE49-F238E27FC236}">
                    <a16:creationId xmlns:a16="http://schemas.microsoft.com/office/drawing/2014/main" id="{CE2FF365-DADD-2443-19CF-C97A47EB7B68}"/>
                  </a:ext>
                </a:extLst>
              </p:cNvPr>
              <p:cNvSpPr/>
              <p:nvPr/>
            </p:nvSpPr>
            <p:spPr>
              <a:xfrm>
                <a:off x="8829510" y="2268711"/>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1" name="Rectangle 50">
                <a:extLst>
                  <a:ext uri="{FF2B5EF4-FFF2-40B4-BE49-F238E27FC236}">
                    <a16:creationId xmlns:a16="http://schemas.microsoft.com/office/drawing/2014/main" id="{F74164AD-0904-B6A4-A531-D547C825A4D3}"/>
                  </a:ext>
                </a:extLst>
              </p:cNvPr>
              <p:cNvSpPr/>
              <p:nvPr/>
            </p:nvSpPr>
            <p:spPr>
              <a:xfrm>
                <a:off x="9754269" y="1229622"/>
                <a:ext cx="408146" cy="251460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2" name="Rectangle 51">
                <a:extLst>
                  <a:ext uri="{FF2B5EF4-FFF2-40B4-BE49-F238E27FC236}">
                    <a16:creationId xmlns:a16="http://schemas.microsoft.com/office/drawing/2014/main" id="{E1D7D7E7-CDE7-9754-3DC3-DDA0823D6E24}"/>
                  </a:ext>
                </a:extLst>
              </p:cNvPr>
              <p:cNvSpPr/>
              <p:nvPr/>
            </p:nvSpPr>
            <p:spPr>
              <a:xfrm>
                <a:off x="10255928" y="1229622"/>
                <a:ext cx="408146" cy="251460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3" name="Rectangle 52">
                <a:extLst>
                  <a:ext uri="{FF2B5EF4-FFF2-40B4-BE49-F238E27FC236}">
                    <a16:creationId xmlns:a16="http://schemas.microsoft.com/office/drawing/2014/main" id="{AA635EFD-2B73-C71E-E18D-E1C0C836842B}"/>
                  </a:ext>
                </a:extLst>
              </p:cNvPr>
              <p:cNvSpPr/>
              <p:nvPr/>
            </p:nvSpPr>
            <p:spPr>
              <a:xfrm>
                <a:off x="10762333" y="1229621"/>
                <a:ext cx="408146"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4" name="Rectangle 53">
                <a:extLst>
                  <a:ext uri="{FF2B5EF4-FFF2-40B4-BE49-F238E27FC236}">
                    <a16:creationId xmlns:a16="http://schemas.microsoft.com/office/drawing/2014/main" id="{FF4E3A87-B3C4-188D-F93F-85DCC36F10C8}"/>
                  </a:ext>
                </a:extLst>
              </p:cNvPr>
              <p:cNvSpPr/>
              <p:nvPr/>
            </p:nvSpPr>
            <p:spPr>
              <a:xfrm>
                <a:off x="11251475" y="1232886"/>
                <a:ext cx="408146"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5" name="Rectangle 54">
                <a:extLst>
                  <a:ext uri="{FF2B5EF4-FFF2-40B4-BE49-F238E27FC236}">
                    <a16:creationId xmlns:a16="http://schemas.microsoft.com/office/drawing/2014/main" id="{BF40CE34-58C8-6696-4218-4D99CB3F2C83}"/>
                  </a:ext>
                </a:extLst>
              </p:cNvPr>
              <p:cNvSpPr/>
              <p:nvPr/>
            </p:nvSpPr>
            <p:spPr>
              <a:xfrm>
                <a:off x="10762333" y="1747533"/>
                <a:ext cx="408146"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6" name="Rectangle 55">
                <a:extLst>
                  <a:ext uri="{FF2B5EF4-FFF2-40B4-BE49-F238E27FC236}">
                    <a16:creationId xmlns:a16="http://schemas.microsoft.com/office/drawing/2014/main" id="{BDFA2A72-4290-93EA-4B41-653D19DF4175}"/>
                  </a:ext>
                </a:extLst>
              </p:cNvPr>
              <p:cNvSpPr/>
              <p:nvPr/>
            </p:nvSpPr>
            <p:spPr>
              <a:xfrm>
                <a:off x="11251475" y="1750798"/>
                <a:ext cx="408146"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7" name="TextBox 56">
                <a:extLst>
                  <a:ext uri="{FF2B5EF4-FFF2-40B4-BE49-F238E27FC236}">
                    <a16:creationId xmlns:a16="http://schemas.microsoft.com/office/drawing/2014/main" id="{9A58E738-0A08-68C6-14EC-DAD9856EE612}"/>
                  </a:ext>
                </a:extLst>
              </p:cNvPr>
              <p:cNvSpPr txBox="1"/>
              <p:nvPr/>
            </p:nvSpPr>
            <p:spPr>
              <a:xfrm>
                <a:off x="9243103" y="1666344"/>
                <a:ext cx="508822" cy="461665"/>
              </a:xfrm>
              <a:prstGeom prst="rect">
                <a:avLst/>
              </a:prstGeom>
              <a:noFill/>
            </p:spPr>
            <p:txBody>
              <a:bodyPr wrap="square" rtlCol="0">
                <a:spAutoFit/>
              </a:bodyPr>
              <a:lstStyle/>
              <a:p>
                <a:pPr algn="ctr"/>
                <a:r>
                  <a:rPr lang="en-US" sz="2400" dirty="0">
                    <a:latin typeface="Verdana" panose="020B0604030504040204" pitchFamily="34" charset="0"/>
                    <a:ea typeface="Verdana" panose="020B0604030504040204" pitchFamily="34" charset="0"/>
                  </a:rPr>
                  <a:t>=</a:t>
                </a:r>
              </a:p>
            </p:txBody>
          </p:sp>
          <p:sp>
            <p:nvSpPr>
              <p:cNvPr id="58" name="TextBox 57">
                <a:extLst>
                  <a:ext uri="{FF2B5EF4-FFF2-40B4-BE49-F238E27FC236}">
                    <a16:creationId xmlns:a16="http://schemas.microsoft.com/office/drawing/2014/main" id="{A7E1E9BE-0FF4-B647-1E28-D318F14B19D1}"/>
                  </a:ext>
                </a:extLst>
              </p:cNvPr>
              <p:cNvSpPr txBox="1"/>
              <p:nvPr/>
            </p:nvSpPr>
            <p:spPr>
              <a:xfrm>
                <a:off x="6764845" y="1789681"/>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a:t>
                </a: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59" name="TextBox 58">
                <a:extLst>
                  <a:ext uri="{FF2B5EF4-FFF2-40B4-BE49-F238E27FC236}">
                    <a16:creationId xmlns:a16="http://schemas.microsoft.com/office/drawing/2014/main" id="{F78E41AB-5839-A5FD-4985-EA5EDA4A10D3}"/>
                  </a:ext>
                </a:extLst>
              </p:cNvPr>
              <p:cNvSpPr txBox="1"/>
              <p:nvPr/>
            </p:nvSpPr>
            <p:spPr>
              <a:xfrm>
                <a:off x="7265308" y="1789681"/>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a:t>
                </a: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60" name="TextBox 59">
                <a:extLst>
                  <a:ext uri="{FF2B5EF4-FFF2-40B4-BE49-F238E27FC236}">
                    <a16:creationId xmlns:a16="http://schemas.microsoft.com/office/drawing/2014/main" id="{37F04998-6312-3368-F468-C2F89B426A8D}"/>
                  </a:ext>
                </a:extLst>
              </p:cNvPr>
              <p:cNvSpPr txBox="1"/>
              <p:nvPr/>
            </p:nvSpPr>
            <p:spPr>
              <a:xfrm>
                <a:off x="7765771" y="1789681"/>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a:t>
                </a: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61" name="TextBox 60">
                <a:extLst>
                  <a:ext uri="{FF2B5EF4-FFF2-40B4-BE49-F238E27FC236}">
                    <a16:creationId xmlns:a16="http://schemas.microsoft.com/office/drawing/2014/main" id="{B04D5F9D-1CE1-7998-2175-1B23D2771F9B}"/>
                  </a:ext>
                </a:extLst>
              </p:cNvPr>
              <p:cNvSpPr txBox="1"/>
              <p:nvPr/>
            </p:nvSpPr>
            <p:spPr>
              <a:xfrm>
                <a:off x="9720925" y="1789681"/>
                <a:ext cx="508821" cy="369332"/>
              </a:xfrm>
              <a:prstGeom prst="rect">
                <a:avLst/>
              </a:prstGeom>
              <a:noFill/>
            </p:spPr>
            <p:txBody>
              <a:bodyPr wrap="square" rtlCol="0">
                <a:spAutoFit/>
              </a:bodyPr>
              <a:lstStyle/>
              <a:p>
                <a:pPr algn="ct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62" name="TextBox 61">
                <a:extLst>
                  <a:ext uri="{FF2B5EF4-FFF2-40B4-BE49-F238E27FC236}">
                    <a16:creationId xmlns:a16="http://schemas.microsoft.com/office/drawing/2014/main" id="{F3A8F4F1-058E-7AB3-D27A-69E654936E89}"/>
                  </a:ext>
                </a:extLst>
              </p:cNvPr>
              <p:cNvSpPr txBox="1"/>
              <p:nvPr/>
            </p:nvSpPr>
            <p:spPr>
              <a:xfrm>
                <a:off x="10188735" y="1789681"/>
                <a:ext cx="508821" cy="369332"/>
              </a:xfrm>
              <a:prstGeom prst="rect">
                <a:avLst/>
              </a:prstGeom>
              <a:noFill/>
            </p:spPr>
            <p:txBody>
              <a:bodyPr wrap="square" rtlCol="0">
                <a:spAutoFit/>
              </a:bodyPr>
              <a:lstStyle/>
              <a:p>
                <a:pPr algn="ct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63" name="TextBox 62">
                <a:extLst>
                  <a:ext uri="{FF2B5EF4-FFF2-40B4-BE49-F238E27FC236}">
                    <a16:creationId xmlns:a16="http://schemas.microsoft.com/office/drawing/2014/main" id="{5957FD90-2ECC-C023-8775-FC9127F0EB81}"/>
                  </a:ext>
                </a:extLst>
              </p:cNvPr>
              <p:cNvSpPr txBox="1"/>
              <p:nvPr/>
            </p:nvSpPr>
            <p:spPr>
              <a:xfrm>
                <a:off x="10731488" y="1245782"/>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64" name="TextBox 63">
                <a:extLst>
                  <a:ext uri="{FF2B5EF4-FFF2-40B4-BE49-F238E27FC236}">
                    <a16:creationId xmlns:a16="http://schemas.microsoft.com/office/drawing/2014/main" id="{D9EEFD97-8DA5-3DFA-5252-EAAF6E42B6E9}"/>
                  </a:ext>
                </a:extLst>
              </p:cNvPr>
              <p:cNvSpPr txBox="1"/>
              <p:nvPr/>
            </p:nvSpPr>
            <p:spPr>
              <a:xfrm>
                <a:off x="11215625" y="1245782"/>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65" name="TextBox 64">
                <a:extLst>
                  <a:ext uri="{FF2B5EF4-FFF2-40B4-BE49-F238E27FC236}">
                    <a16:creationId xmlns:a16="http://schemas.microsoft.com/office/drawing/2014/main" id="{1F0D2CB9-FB78-E810-92D3-CEA5AE3186CD}"/>
                  </a:ext>
                </a:extLst>
              </p:cNvPr>
              <p:cNvSpPr txBox="1"/>
              <p:nvPr/>
            </p:nvSpPr>
            <p:spPr>
              <a:xfrm>
                <a:off x="10738693" y="1758677"/>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66" name="TextBox 65">
                <a:extLst>
                  <a:ext uri="{FF2B5EF4-FFF2-40B4-BE49-F238E27FC236}">
                    <a16:creationId xmlns:a16="http://schemas.microsoft.com/office/drawing/2014/main" id="{EB41CF5A-42ED-9CBC-8D85-FF3BC9BB25B3}"/>
                  </a:ext>
                </a:extLst>
              </p:cNvPr>
              <p:cNvSpPr txBox="1"/>
              <p:nvPr/>
            </p:nvSpPr>
            <p:spPr>
              <a:xfrm>
                <a:off x="11222829" y="1758677"/>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67" name="TextBox 66">
                <a:extLst>
                  <a:ext uri="{FF2B5EF4-FFF2-40B4-BE49-F238E27FC236}">
                    <a16:creationId xmlns:a16="http://schemas.microsoft.com/office/drawing/2014/main" id="{6DCA4423-65DC-B4F9-0AA3-954A66E581F3}"/>
                  </a:ext>
                </a:extLst>
              </p:cNvPr>
              <p:cNvSpPr txBox="1"/>
              <p:nvPr/>
            </p:nvSpPr>
            <p:spPr>
              <a:xfrm>
                <a:off x="8295626" y="1758577"/>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68" name="TextBox 67">
                <a:extLst>
                  <a:ext uri="{FF2B5EF4-FFF2-40B4-BE49-F238E27FC236}">
                    <a16:creationId xmlns:a16="http://schemas.microsoft.com/office/drawing/2014/main" id="{CC118F0C-9DFF-359A-EE8E-CAE4BEA952C3}"/>
                  </a:ext>
                </a:extLst>
              </p:cNvPr>
              <p:cNvSpPr txBox="1"/>
              <p:nvPr/>
            </p:nvSpPr>
            <p:spPr>
              <a:xfrm>
                <a:off x="8779763" y="1758577"/>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69" name="TextBox 68">
                <a:extLst>
                  <a:ext uri="{FF2B5EF4-FFF2-40B4-BE49-F238E27FC236}">
                    <a16:creationId xmlns:a16="http://schemas.microsoft.com/office/drawing/2014/main" id="{7C851C53-3B94-C795-399E-001454A8DE5D}"/>
                  </a:ext>
                </a:extLst>
              </p:cNvPr>
              <p:cNvSpPr txBox="1"/>
              <p:nvPr/>
            </p:nvSpPr>
            <p:spPr>
              <a:xfrm>
                <a:off x="8302833" y="2271472"/>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70" name="TextBox 69">
                <a:extLst>
                  <a:ext uri="{FF2B5EF4-FFF2-40B4-BE49-F238E27FC236}">
                    <a16:creationId xmlns:a16="http://schemas.microsoft.com/office/drawing/2014/main" id="{14C633A9-E2DD-3CD5-6BE0-CB1763BA0068}"/>
                  </a:ext>
                </a:extLst>
              </p:cNvPr>
              <p:cNvSpPr txBox="1"/>
              <p:nvPr/>
            </p:nvSpPr>
            <p:spPr>
              <a:xfrm>
                <a:off x="8786970" y="2271472"/>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71" name="TextBox 70">
                <a:extLst>
                  <a:ext uri="{FF2B5EF4-FFF2-40B4-BE49-F238E27FC236}">
                    <a16:creationId xmlns:a16="http://schemas.microsoft.com/office/drawing/2014/main" id="{B639FA17-D97D-0538-BA9E-588CF7EBF76C}"/>
                  </a:ext>
                </a:extLst>
              </p:cNvPr>
              <p:cNvSpPr txBox="1"/>
              <p:nvPr/>
            </p:nvSpPr>
            <p:spPr>
              <a:xfrm>
                <a:off x="8300342" y="1243930"/>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72" name="TextBox 71">
                <a:extLst>
                  <a:ext uri="{FF2B5EF4-FFF2-40B4-BE49-F238E27FC236}">
                    <a16:creationId xmlns:a16="http://schemas.microsoft.com/office/drawing/2014/main" id="{A16A57E3-3372-5B62-195F-36B737EFF5B3}"/>
                  </a:ext>
                </a:extLst>
              </p:cNvPr>
              <p:cNvSpPr txBox="1"/>
              <p:nvPr/>
            </p:nvSpPr>
            <p:spPr>
              <a:xfrm>
                <a:off x="8784476" y="1243930"/>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grpSp>
      </p:grpSp>
    </p:spTree>
    <p:extLst>
      <p:ext uri="{BB962C8B-B14F-4D97-AF65-F5344CB8AC3E}">
        <p14:creationId xmlns:p14="http://schemas.microsoft.com/office/powerpoint/2010/main" val="3894104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915300-F55A-6B41-8B37-5E7F7BD3AA79}"/>
              </a:ext>
            </a:extLst>
          </p:cNvPr>
          <p:cNvPicPr>
            <a:picLocks noChangeAspect="1"/>
          </p:cNvPicPr>
          <p:nvPr/>
        </p:nvPicPr>
        <p:blipFill rotWithShape="1">
          <a:blip r:embed="rId3"/>
          <a:srcRect l="22861" t="18538" r="63464" b="1635"/>
          <a:stretch>
            <a:fillRect/>
          </a:stretch>
        </p:blipFill>
        <p:spPr>
          <a:xfrm>
            <a:off x="7370246" y="3483848"/>
            <a:ext cx="1508760" cy="3374152"/>
          </a:xfrm>
          <a:prstGeom prst="rect">
            <a:avLst/>
          </a:prstGeom>
        </p:spPr>
      </p:pic>
      <p:pic>
        <p:nvPicPr>
          <p:cNvPr id="5" name="Picture 4">
            <a:extLst>
              <a:ext uri="{FF2B5EF4-FFF2-40B4-BE49-F238E27FC236}">
                <a16:creationId xmlns:a16="http://schemas.microsoft.com/office/drawing/2014/main" id="{AE3D89AB-84C8-2D86-12B1-58E9F566FB5B}"/>
              </a:ext>
            </a:extLst>
          </p:cNvPr>
          <p:cNvPicPr>
            <a:picLocks noChangeAspect="1"/>
          </p:cNvPicPr>
          <p:nvPr/>
        </p:nvPicPr>
        <p:blipFill rotWithShape="1">
          <a:blip r:embed="rId4"/>
          <a:srcRect l="7286" t="18537" r="80978" b="1634"/>
          <a:stretch>
            <a:fillRect/>
          </a:stretch>
        </p:blipFill>
        <p:spPr>
          <a:xfrm>
            <a:off x="3315477" y="3522016"/>
            <a:ext cx="1280160" cy="3335984"/>
          </a:xfrm>
          <a:prstGeom prst="rect">
            <a:avLst/>
          </a:prstGeom>
        </p:spPr>
      </p:pic>
      <p:grpSp>
        <p:nvGrpSpPr>
          <p:cNvPr id="6" name="Group 5">
            <a:extLst>
              <a:ext uri="{FF2B5EF4-FFF2-40B4-BE49-F238E27FC236}">
                <a16:creationId xmlns:a16="http://schemas.microsoft.com/office/drawing/2014/main" id="{1A659BD0-1F53-C41B-E0EF-88D95DB2D025}"/>
              </a:ext>
            </a:extLst>
          </p:cNvPr>
          <p:cNvGrpSpPr>
            <a:grpSpLocks noChangeAspect="1"/>
          </p:cNvGrpSpPr>
          <p:nvPr/>
        </p:nvGrpSpPr>
        <p:grpSpPr>
          <a:xfrm>
            <a:off x="3132619" y="1364041"/>
            <a:ext cx="1920240" cy="1889940"/>
            <a:chOff x="1349399" y="608521"/>
            <a:chExt cx="2146058" cy="2205481"/>
          </a:xfrm>
          <a:solidFill>
            <a:srgbClr val="CAED9D"/>
          </a:solidFill>
        </p:grpSpPr>
        <p:pic>
          <p:nvPicPr>
            <p:cNvPr id="7" name="Picture 6">
              <a:extLst>
                <a:ext uri="{FF2B5EF4-FFF2-40B4-BE49-F238E27FC236}">
                  <a16:creationId xmlns:a16="http://schemas.microsoft.com/office/drawing/2014/main" id="{E2261624-1FF5-ACE6-EF50-E525BBE4C9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9399" y="608521"/>
              <a:ext cx="2146058" cy="2205481"/>
            </a:xfrm>
            <a:prstGeom prst="rect">
              <a:avLst/>
            </a:prstGeom>
            <a:grpFill/>
          </p:spPr>
        </p:pic>
        <p:sp>
          <p:nvSpPr>
            <p:cNvPr id="8" name="TextBox 7">
              <a:extLst>
                <a:ext uri="{FF2B5EF4-FFF2-40B4-BE49-F238E27FC236}">
                  <a16:creationId xmlns:a16="http://schemas.microsoft.com/office/drawing/2014/main" id="{11950536-FA22-7EDA-2835-3A7C52C90059}"/>
                </a:ext>
              </a:extLst>
            </p:cNvPr>
            <p:cNvSpPr txBox="1"/>
            <p:nvPr/>
          </p:nvSpPr>
          <p:spPr>
            <a:xfrm>
              <a:off x="1370596" y="1135618"/>
              <a:ext cx="2092750" cy="923631"/>
            </a:xfrm>
            <a:prstGeom prst="rect">
              <a:avLst/>
            </a:prstGeom>
            <a:grpFill/>
          </p:spPr>
          <p:txBody>
            <a:bodyPr wrap="square" rtlCol="0">
              <a:spAutoFit/>
            </a:bodyPr>
            <a:lstStyle/>
            <a:p>
              <a:pPr algn="ctr" defTabSz="761970">
                <a:defRPr/>
              </a:pPr>
              <a:r>
                <a:rPr lang="en-US" sz="4000" b="1" dirty="0">
                  <a:solidFill>
                    <a:prstClr val="black">
                      <a:lumMod val="85000"/>
                      <a:lumOff val="15000"/>
                    </a:prstClr>
                  </a:solidFill>
                  <a:latin typeface="Century Gothic" panose="020B0502020202020204" pitchFamily="34" charset="0"/>
                </a:rPr>
                <a:t>FACT</a:t>
              </a:r>
            </a:p>
          </p:txBody>
        </p:sp>
      </p:grpSp>
      <p:grpSp>
        <p:nvGrpSpPr>
          <p:cNvPr id="9" name="Group 8">
            <a:extLst>
              <a:ext uri="{FF2B5EF4-FFF2-40B4-BE49-F238E27FC236}">
                <a16:creationId xmlns:a16="http://schemas.microsoft.com/office/drawing/2014/main" id="{27B60E4E-BE66-0C29-226F-F524D1011993}"/>
              </a:ext>
            </a:extLst>
          </p:cNvPr>
          <p:cNvGrpSpPr>
            <a:grpSpLocks noChangeAspect="1"/>
          </p:cNvGrpSpPr>
          <p:nvPr/>
        </p:nvGrpSpPr>
        <p:grpSpPr>
          <a:xfrm>
            <a:off x="7146608" y="1364044"/>
            <a:ext cx="1920240" cy="1920240"/>
            <a:chOff x="7231361" y="2441507"/>
            <a:chExt cx="2407493" cy="2260448"/>
          </a:xfrm>
        </p:grpSpPr>
        <p:pic>
          <p:nvPicPr>
            <p:cNvPr id="10" name="Picture 9">
              <a:extLst>
                <a:ext uri="{FF2B5EF4-FFF2-40B4-BE49-F238E27FC236}">
                  <a16:creationId xmlns:a16="http://schemas.microsoft.com/office/drawing/2014/main" id="{BEDC5512-A4B8-C172-D4FA-F2923264F3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1361" y="2441507"/>
              <a:ext cx="2407493" cy="2260448"/>
            </a:xfrm>
            <a:prstGeom prst="rect">
              <a:avLst/>
            </a:prstGeom>
          </p:spPr>
        </p:pic>
        <p:sp>
          <p:nvSpPr>
            <p:cNvPr id="11" name="TextBox 10">
              <a:extLst>
                <a:ext uri="{FF2B5EF4-FFF2-40B4-BE49-F238E27FC236}">
                  <a16:creationId xmlns:a16="http://schemas.microsoft.com/office/drawing/2014/main" id="{928074E2-D686-6E26-2F84-F2B31C9B856E}"/>
                </a:ext>
              </a:extLst>
            </p:cNvPr>
            <p:cNvSpPr txBox="1"/>
            <p:nvPr/>
          </p:nvSpPr>
          <p:spPr>
            <a:xfrm>
              <a:off x="7276243" y="2995906"/>
              <a:ext cx="2362609" cy="950427"/>
            </a:xfrm>
            <a:prstGeom prst="rect">
              <a:avLst/>
            </a:prstGeom>
            <a:noFill/>
          </p:spPr>
          <p:txBody>
            <a:bodyPr wrap="square" rtlCol="0">
              <a:spAutoFit/>
            </a:bodyPr>
            <a:lstStyle/>
            <a:p>
              <a:pPr algn="ctr" defTabSz="761970">
                <a:defRPr/>
              </a:pPr>
              <a:r>
                <a:rPr lang="en-US" sz="4000" b="1" dirty="0">
                  <a:solidFill>
                    <a:prstClr val="black">
                      <a:lumMod val="85000"/>
                      <a:lumOff val="15000"/>
                    </a:prstClr>
                  </a:solidFill>
                  <a:latin typeface="Century Gothic" panose="020B0502020202020204" pitchFamily="34" charset="0"/>
                </a:rPr>
                <a:t>FIB</a:t>
              </a:r>
            </a:p>
          </p:txBody>
        </p:sp>
      </p:grpSp>
    </p:spTree>
    <p:extLst>
      <p:ext uri="{BB962C8B-B14F-4D97-AF65-F5344CB8AC3E}">
        <p14:creationId xmlns:p14="http://schemas.microsoft.com/office/powerpoint/2010/main" val="3860722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13D36-B7CF-C6FF-3334-52E6D26EDB2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2CBDAF-409B-6FA4-F29A-3A46ABB7F068}"/>
              </a:ext>
            </a:extLst>
          </p:cNvPr>
          <p:cNvSpPr>
            <a:spLocks noGrp="1"/>
          </p:cNvSpPr>
          <p:nvPr>
            <p:ph sz="half" idx="1"/>
          </p:nvPr>
        </p:nvSpPr>
        <p:spPr>
          <a:xfrm>
            <a:off x="846222" y="379452"/>
            <a:ext cx="4955782" cy="1607296"/>
          </a:xfrm>
        </p:spPr>
        <p:txBody>
          <a:bodyPr/>
          <a:lstStyle/>
          <a:p>
            <a:r>
              <a:rPr lang="en-US" dirty="0"/>
              <a:t>The </a:t>
            </a:r>
            <a:r>
              <a:rPr lang="en-US" i="1" dirty="0"/>
              <a:t>x </a:t>
            </a:r>
            <a:r>
              <a:rPr lang="en-US" dirty="0"/>
              <a:t>and the 1 are understood to be positive.</a:t>
            </a:r>
          </a:p>
        </p:txBody>
      </p:sp>
      <p:sp>
        <p:nvSpPr>
          <p:cNvPr id="5" name="Rectangle 4">
            <a:extLst>
              <a:ext uri="{FF2B5EF4-FFF2-40B4-BE49-F238E27FC236}">
                <a16:creationId xmlns:a16="http://schemas.microsoft.com/office/drawing/2014/main" id="{125C3B19-9AA8-DDE4-7E92-E0880631950E}"/>
              </a:ext>
            </a:extLst>
          </p:cNvPr>
          <p:cNvSpPr/>
          <p:nvPr/>
        </p:nvSpPr>
        <p:spPr>
          <a:xfrm>
            <a:off x="0" y="5475368"/>
            <a:ext cx="12191999" cy="6843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3" indent="-11113" algn="ctr" defTabSz="761970">
              <a:defRPr/>
            </a:pPr>
            <a:r>
              <a:rPr lang="en-US" sz="4400" b="1" dirty="0">
                <a:solidFill>
                  <a:prstClr val="white"/>
                </a:solidFill>
                <a:latin typeface="Century Gothic" panose="020B0502020202020204" pitchFamily="34" charset="0"/>
              </a:rPr>
              <a:t>1-2-3 SHOWDOWN</a:t>
            </a:r>
            <a:endParaRPr lang="en-US" sz="4800" b="1" dirty="0">
              <a:solidFill>
                <a:prstClr val="white"/>
              </a:solidFill>
              <a:latin typeface="Century Gothic" panose="020B0502020202020204" pitchFamily="34" charset="0"/>
            </a:endParaRPr>
          </a:p>
        </p:txBody>
      </p:sp>
      <p:sp>
        <p:nvSpPr>
          <p:cNvPr id="7" name="Rectangle 6">
            <a:extLst>
              <a:ext uri="{FF2B5EF4-FFF2-40B4-BE49-F238E27FC236}">
                <a16:creationId xmlns:a16="http://schemas.microsoft.com/office/drawing/2014/main" id="{01DF14BC-AEDB-9015-82F8-49681A930F8D}"/>
              </a:ext>
            </a:extLst>
          </p:cNvPr>
          <p:cNvSpPr/>
          <p:nvPr/>
        </p:nvSpPr>
        <p:spPr>
          <a:xfrm>
            <a:off x="7935299" y="2399012"/>
            <a:ext cx="2955043" cy="1497103"/>
          </a:xfrm>
          <a:prstGeom prst="rect">
            <a:avLst/>
          </a:prstGeom>
          <a:solidFill>
            <a:srgbClr val="CAED9D"/>
          </a:solidFill>
          <a:ln>
            <a:solidFill>
              <a:srgbClr val="82C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r>
              <a:rPr lang="en-US" sz="6600" b="1" dirty="0">
                <a:solidFill>
                  <a:prstClr val="black">
                    <a:lumMod val="85000"/>
                    <a:lumOff val="15000"/>
                  </a:prstClr>
                </a:solidFill>
                <a:latin typeface="Century Gothic" panose="020B0502020202020204" pitchFamily="34" charset="0"/>
              </a:rPr>
              <a:t>FACT!</a:t>
            </a:r>
          </a:p>
        </p:txBody>
      </p:sp>
      <p:grpSp>
        <p:nvGrpSpPr>
          <p:cNvPr id="4" name="Group 3">
            <a:extLst>
              <a:ext uri="{FF2B5EF4-FFF2-40B4-BE49-F238E27FC236}">
                <a16:creationId xmlns:a16="http://schemas.microsoft.com/office/drawing/2014/main" id="{4EB83C76-39BB-0DE9-E408-362A31181972}"/>
              </a:ext>
            </a:extLst>
          </p:cNvPr>
          <p:cNvGrpSpPr/>
          <p:nvPr/>
        </p:nvGrpSpPr>
        <p:grpSpPr>
          <a:xfrm>
            <a:off x="648591" y="1466838"/>
            <a:ext cx="5395276" cy="3600986"/>
            <a:chOff x="6612241" y="503187"/>
            <a:chExt cx="5395276" cy="3600986"/>
          </a:xfrm>
        </p:grpSpPr>
        <p:sp>
          <p:nvSpPr>
            <p:cNvPr id="6" name="TextBox 5">
              <a:extLst>
                <a:ext uri="{FF2B5EF4-FFF2-40B4-BE49-F238E27FC236}">
                  <a16:creationId xmlns:a16="http://schemas.microsoft.com/office/drawing/2014/main" id="{67D2D785-704E-0011-A466-175B97C0A170}"/>
                </a:ext>
              </a:extLst>
            </p:cNvPr>
            <p:cNvSpPr txBox="1"/>
            <p:nvPr/>
          </p:nvSpPr>
          <p:spPr>
            <a:xfrm>
              <a:off x="6612241" y="503187"/>
              <a:ext cx="5395276" cy="3600986"/>
            </a:xfrm>
            <a:prstGeom prst="rect">
              <a:avLst/>
            </a:prstGeom>
            <a:noFill/>
            <a:ln w="28575">
              <a:solidFill>
                <a:schemeClr val="bg1">
                  <a:lumMod val="75000"/>
                </a:schemeClr>
              </a:solidFill>
              <a:prstDash val="dash"/>
            </a:ln>
          </p:spPr>
          <p:txBody>
            <a:bodyPr wrap="square" lIns="182880" tIns="91440" bIns="182880" rtlCol="0">
              <a:spAutoFit/>
            </a:bodyPr>
            <a:lstStyle/>
            <a:p>
              <a:r>
                <a:rPr lang="en-US" dirty="0">
                  <a:latin typeface="Verdana" panose="020B0604030504040204" pitchFamily="34" charset="0"/>
                  <a:ea typeface="Verdana" panose="020B0604030504040204" pitchFamily="34" charset="0"/>
                </a:rPr>
                <a:t>A model representing a linear equation is shown.</a:t>
              </a:r>
            </a:p>
            <a:p>
              <a:endParaRPr lang="en-US" dirty="0">
                <a:latin typeface="Verdana" panose="020B0604030504040204" pitchFamily="34" charset="0"/>
                <a:ea typeface="Verdana" panose="020B060403050404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p:txBody>
        </p:sp>
        <p:grpSp>
          <p:nvGrpSpPr>
            <p:cNvPr id="40" name="Group 39">
              <a:extLst>
                <a:ext uri="{FF2B5EF4-FFF2-40B4-BE49-F238E27FC236}">
                  <a16:creationId xmlns:a16="http://schemas.microsoft.com/office/drawing/2014/main" id="{D36B3916-2C01-76A1-8FB3-47AB265D3841}"/>
                </a:ext>
              </a:extLst>
            </p:cNvPr>
            <p:cNvGrpSpPr/>
            <p:nvPr/>
          </p:nvGrpSpPr>
          <p:grpSpPr>
            <a:xfrm>
              <a:off x="6764845" y="1229621"/>
              <a:ext cx="4966805" cy="2514602"/>
              <a:chOff x="6764845" y="1229621"/>
              <a:chExt cx="4966805" cy="2514602"/>
            </a:xfrm>
          </p:grpSpPr>
          <p:sp>
            <p:nvSpPr>
              <p:cNvPr id="41" name="Rectangle 40">
                <a:extLst>
                  <a:ext uri="{FF2B5EF4-FFF2-40B4-BE49-F238E27FC236}">
                    <a16:creationId xmlns:a16="http://schemas.microsoft.com/office/drawing/2014/main" id="{B4163A19-3DF9-67DD-52AB-25B93B101A62}"/>
                  </a:ext>
                </a:extLst>
              </p:cNvPr>
              <p:cNvSpPr/>
              <p:nvPr/>
            </p:nvSpPr>
            <p:spPr>
              <a:xfrm>
                <a:off x="6809872" y="1229623"/>
                <a:ext cx="408146" cy="251460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2" name="Rectangle 41">
                <a:extLst>
                  <a:ext uri="{FF2B5EF4-FFF2-40B4-BE49-F238E27FC236}">
                    <a16:creationId xmlns:a16="http://schemas.microsoft.com/office/drawing/2014/main" id="{DE37E976-1278-5D4C-0CAA-70C8906AC89F}"/>
                  </a:ext>
                </a:extLst>
              </p:cNvPr>
              <p:cNvSpPr/>
              <p:nvPr/>
            </p:nvSpPr>
            <p:spPr>
              <a:xfrm>
                <a:off x="7311531" y="1229623"/>
                <a:ext cx="408146" cy="251460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3" name="Rectangle 42">
                <a:extLst>
                  <a:ext uri="{FF2B5EF4-FFF2-40B4-BE49-F238E27FC236}">
                    <a16:creationId xmlns:a16="http://schemas.microsoft.com/office/drawing/2014/main" id="{12EAE80F-7D96-F134-EF04-39E60A4A7886}"/>
                  </a:ext>
                </a:extLst>
              </p:cNvPr>
              <p:cNvSpPr/>
              <p:nvPr/>
            </p:nvSpPr>
            <p:spPr>
              <a:xfrm>
                <a:off x="7820353" y="1229623"/>
                <a:ext cx="408146" cy="251460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4" name="Rectangle 43">
                <a:extLst>
                  <a:ext uri="{FF2B5EF4-FFF2-40B4-BE49-F238E27FC236}">
                    <a16:creationId xmlns:a16="http://schemas.microsoft.com/office/drawing/2014/main" id="{C645A0DC-EEC7-DCC0-E51E-6694CF2B1A24}"/>
                  </a:ext>
                </a:extLst>
              </p:cNvPr>
              <p:cNvSpPr/>
              <p:nvPr/>
            </p:nvSpPr>
            <p:spPr>
              <a:xfrm>
                <a:off x="8340369" y="1229622"/>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5" name="Rectangle 44">
                <a:extLst>
                  <a:ext uri="{FF2B5EF4-FFF2-40B4-BE49-F238E27FC236}">
                    <a16:creationId xmlns:a16="http://schemas.microsoft.com/office/drawing/2014/main" id="{A4E6F86A-BA7B-101E-AFAA-7B81EC03940D}"/>
                  </a:ext>
                </a:extLst>
              </p:cNvPr>
              <p:cNvSpPr/>
              <p:nvPr/>
            </p:nvSpPr>
            <p:spPr>
              <a:xfrm>
                <a:off x="8829510" y="1232887"/>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6" name="Rectangle 45">
                <a:extLst>
                  <a:ext uri="{FF2B5EF4-FFF2-40B4-BE49-F238E27FC236}">
                    <a16:creationId xmlns:a16="http://schemas.microsoft.com/office/drawing/2014/main" id="{EF11123A-0924-27B0-C42D-986B7368CFA2}"/>
                  </a:ext>
                </a:extLst>
              </p:cNvPr>
              <p:cNvSpPr/>
              <p:nvPr/>
            </p:nvSpPr>
            <p:spPr>
              <a:xfrm>
                <a:off x="8340369" y="1747534"/>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7" name="Rectangle 46">
                <a:extLst>
                  <a:ext uri="{FF2B5EF4-FFF2-40B4-BE49-F238E27FC236}">
                    <a16:creationId xmlns:a16="http://schemas.microsoft.com/office/drawing/2014/main" id="{8B59857F-C921-5217-9567-B3D1F8BE431E}"/>
                  </a:ext>
                </a:extLst>
              </p:cNvPr>
              <p:cNvSpPr/>
              <p:nvPr/>
            </p:nvSpPr>
            <p:spPr>
              <a:xfrm>
                <a:off x="8829510" y="1750799"/>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8" name="Rectangle 47">
                <a:extLst>
                  <a:ext uri="{FF2B5EF4-FFF2-40B4-BE49-F238E27FC236}">
                    <a16:creationId xmlns:a16="http://schemas.microsoft.com/office/drawing/2014/main" id="{BCCEDC63-2399-67F5-2DF8-5A9805BC9B43}"/>
                  </a:ext>
                </a:extLst>
              </p:cNvPr>
              <p:cNvSpPr/>
              <p:nvPr/>
            </p:nvSpPr>
            <p:spPr>
              <a:xfrm>
                <a:off x="8340369" y="2265446"/>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9" name="Rectangle 48">
                <a:extLst>
                  <a:ext uri="{FF2B5EF4-FFF2-40B4-BE49-F238E27FC236}">
                    <a16:creationId xmlns:a16="http://schemas.microsoft.com/office/drawing/2014/main" id="{0EE35088-E0A7-D2ED-672F-B06FE1C15B2C}"/>
                  </a:ext>
                </a:extLst>
              </p:cNvPr>
              <p:cNvSpPr/>
              <p:nvPr/>
            </p:nvSpPr>
            <p:spPr>
              <a:xfrm>
                <a:off x="8829510" y="2268711"/>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0" name="Rectangle 49">
                <a:extLst>
                  <a:ext uri="{FF2B5EF4-FFF2-40B4-BE49-F238E27FC236}">
                    <a16:creationId xmlns:a16="http://schemas.microsoft.com/office/drawing/2014/main" id="{94C17349-BB11-A7CA-0313-43191300FF41}"/>
                  </a:ext>
                </a:extLst>
              </p:cNvPr>
              <p:cNvSpPr/>
              <p:nvPr/>
            </p:nvSpPr>
            <p:spPr>
              <a:xfrm>
                <a:off x="9754269" y="1229622"/>
                <a:ext cx="408146" cy="251460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1" name="Rectangle 50">
                <a:extLst>
                  <a:ext uri="{FF2B5EF4-FFF2-40B4-BE49-F238E27FC236}">
                    <a16:creationId xmlns:a16="http://schemas.microsoft.com/office/drawing/2014/main" id="{2AAA3F8F-4AE7-51C9-72D2-528CDABF0F71}"/>
                  </a:ext>
                </a:extLst>
              </p:cNvPr>
              <p:cNvSpPr/>
              <p:nvPr/>
            </p:nvSpPr>
            <p:spPr>
              <a:xfrm>
                <a:off x="10255928" y="1229622"/>
                <a:ext cx="408146" cy="251460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2" name="Rectangle 51">
                <a:extLst>
                  <a:ext uri="{FF2B5EF4-FFF2-40B4-BE49-F238E27FC236}">
                    <a16:creationId xmlns:a16="http://schemas.microsoft.com/office/drawing/2014/main" id="{3E88E26B-54DC-E386-8891-6728DB30CE81}"/>
                  </a:ext>
                </a:extLst>
              </p:cNvPr>
              <p:cNvSpPr/>
              <p:nvPr/>
            </p:nvSpPr>
            <p:spPr>
              <a:xfrm>
                <a:off x="10762333" y="1229621"/>
                <a:ext cx="408146"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3" name="Rectangle 52">
                <a:extLst>
                  <a:ext uri="{FF2B5EF4-FFF2-40B4-BE49-F238E27FC236}">
                    <a16:creationId xmlns:a16="http://schemas.microsoft.com/office/drawing/2014/main" id="{A256F5BB-AA2A-0D63-230F-16B6080F4311}"/>
                  </a:ext>
                </a:extLst>
              </p:cNvPr>
              <p:cNvSpPr/>
              <p:nvPr/>
            </p:nvSpPr>
            <p:spPr>
              <a:xfrm>
                <a:off x="11251475" y="1232886"/>
                <a:ext cx="408146"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4" name="Rectangle 53">
                <a:extLst>
                  <a:ext uri="{FF2B5EF4-FFF2-40B4-BE49-F238E27FC236}">
                    <a16:creationId xmlns:a16="http://schemas.microsoft.com/office/drawing/2014/main" id="{E8622C85-712A-7A37-F123-75CD93C51C6C}"/>
                  </a:ext>
                </a:extLst>
              </p:cNvPr>
              <p:cNvSpPr/>
              <p:nvPr/>
            </p:nvSpPr>
            <p:spPr>
              <a:xfrm>
                <a:off x="10762333" y="1747533"/>
                <a:ext cx="408146"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5" name="Rectangle 54">
                <a:extLst>
                  <a:ext uri="{FF2B5EF4-FFF2-40B4-BE49-F238E27FC236}">
                    <a16:creationId xmlns:a16="http://schemas.microsoft.com/office/drawing/2014/main" id="{A73B3BE0-A748-3CC2-97B2-080853875792}"/>
                  </a:ext>
                </a:extLst>
              </p:cNvPr>
              <p:cNvSpPr/>
              <p:nvPr/>
            </p:nvSpPr>
            <p:spPr>
              <a:xfrm>
                <a:off x="11251475" y="1750798"/>
                <a:ext cx="408146"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6" name="TextBox 55">
                <a:extLst>
                  <a:ext uri="{FF2B5EF4-FFF2-40B4-BE49-F238E27FC236}">
                    <a16:creationId xmlns:a16="http://schemas.microsoft.com/office/drawing/2014/main" id="{2DC2906D-1781-433E-F205-F5D644EA7E05}"/>
                  </a:ext>
                </a:extLst>
              </p:cNvPr>
              <p:cNvSpPr txBox="1"/>
              <p:nvPr/>
            </p:nvSpPr>
            <p:spPr>
              <a:xfrm>
                <a:off x="9243103" y="1666344"/>
                <a:ext cx="508822" cy="461665"/>
              </a:xfrm>
              <a:prstGeom prst="rect">
                <a:avLst/>
              </a:prstGeom>
              <a:noFill/>
            </p:spPr>
            <p:txBody>
              <a:bodyPr wrap="square" rtlCol="0">
                <a:spAutoFit/>
              </a:bodyPr>
              <a:lstStyle/>
              <a:p>
                <a:pPr algn="ctr"/>
                <a:r>
                  <a:rPr lang="en-US" sz="2400" dirty="0">
                    <a:latin typeface="Verdana" panose="020B0604030504040204" pitchFamily="34" charset="0"/>
                    <a:ea typeface="Verdana" panose="020B0604030504040204" pitchFamily="34" charset="0"/>
                  </a:rPr>
                  <a:t>=</a:t>
                </a:r>
              </a:p>
            </p:txBody>
          </p:sp>
          <p:sp>
            <p:nvSpPr>
              <p:cNvPr id="57" name="TextBox 56">
                <a:extLst>
                  <a:ext uri="{FF2B5EF4-FFF2-40B4-BE49-F238E27FC236}">
                    <a16:creationId xmlns:a16="http://schemas.microsoft.com/office/drawing/2014/main" id="{69639EFF-6B45-032E-FE0C-C6BACBEFBFA9}"/>
                  </a:ext>
                </a:extLst>
              </p:cNvPr>
              <p:cNvSpPr txBox="1"/>
              <p:nvPr/>
            </p:nvSpPr>
            <p:spPr>
              <a:xfrm>
                <a:off x="6764845" y="1789681"/>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a:t>
                </a: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58" name="TextBox 57">
                <a:extLst>
                  <a:ext uri="{FF2B5EF4-FFF2-40B4-BE49-F238E27FC236}">
                    <a16:creationId xmlns:a16="http://schemas.microsoft.com/office/drawing/2014/main" id="{ED2A6A00-827E-EF28-9640-B5631C351E0D}"/>
                  </a:ext>
                </a:extLst>
              </p:cNvPr>
              <p:cNvSpPr txBox="1"/>
              <p:nvPr/>
            </p:nvSpPr>
            <p:spPr>
              <a:xfrm>
                <a:off x="7265308" y="1789681"/>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a:t>
                </a: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59" name="TextBox 58">
                <a:extLst>
                  <a:ext uri="{FF2B5EF4-FFF2-40B4-BE49-F238E27FC236}">
                    <a16:creationId xmlns:a16="http://schemas.microsoft.com/office/drawing/2014/main" id="{E36217E4-AB8A-C78F-B5CF-06EF7AFE34B1}"/>
                  </a:ext>
                </a:extLst>
              </p:cNvPr>
              <p:cNvSpPr txBox="1"/>
              <p:nvPr/>
            </p:nvSpPr>
            <p:spPr>
              <a:xfrm>
                <a:off x="7765771" y="1789681"/>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a:t>
                </a: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60" name="TextBox 59">
                <a:extLst>
                  <a:ext uri="{FF2B5EF4-FFF2-40B4-BE49-F238E27FC236}">
                    <a16:creationId xmlns:a16="http://schemas.microsoft.com/office/drawing/2014/main" id="{468A8D80-4B4D-BCA2-D92F-9AFE9991426D}"/>
                  </a:ext>
                </a:extLst>
              </p:cNvPr>
              <p:cNvSpPr txBox="1"/>
              <p:nvPr/>
            </p:nvSpPr>
            <p:spPr>
              <a:xfrm>
                <a:off x="9720925" y="1789681"/>
                <a:ext cx="508821" cy="369332"/>
              </a:xfrm>
              <a:prstGeom prst="rect">
                <a:avLst/>
              </a:prstGeom>
              <a:noFill/>
            </p:spPr>
            <p:txBody>
              <a:bodyPr wrap="square" rtlCol="0">
                <a:spAutoFit/>
              </a:bodyPr>
              <a:lstStyle/>
              <a:p>
                <a:pPr algn="ct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61" name="TextBox 60">
                <a:extLst>
                  <a:ext uri="{FF2B5EF4-FFF2-40B4-BE49-F238E27FC236}">
                    <a16:creationId xmlns:a16="http://schemas.microsoft.com/office/drawing/2014/main" id="{3C0D7517-E168-DE8A-FF6C-266F0CB4ACDD}"/>
                  </a:ext>
                </a:extLst>
              </p:cNvPr>
              <p:cNvSpPr txBox="1"/>
              <p:nvPr/>
            </p:nvSpPr>
            <p:spPr>
              <a:xfrm>
                <a:off x="10188735" y="1789681"/>
                <a:ext cx="508821" cy="369332"/>
              </a:xfrm>
              <a:prstGeom prst="rect">
                <a:avLst/>
              </a:prstGeom>
              <a:noFill/>
            </p:spPr>
            <p:txBody>
              <a:bodyPr wrap="square" rtlCol="0">
                <a:spAutoFit/>
              </a:bodyPr>
              <a:lstStyle/>
              <a:p>
                <a:pPr algn="ct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62" name="TextBox 61">
                <a:extLst>
                  <a:ext uri="{FF2B5EF4-FFF2-40B4-BE49-F238E27FC236}">
                    <a16:creationId xmlns:a16="http://schemas.microsoft.com/office/drawing/2014/main" id="{7D6B158A-1ECD-3BC7-1755-B421712BC2FB}"/>
                  </a:ext>
                </a:extLst>
              </p:cNvPr>
              <p:cNvSpPr txBox="1"/>
              <p:nvPr/>
            </p:nvSpPr>
            <p:spPr>
              <a:xfrm>
                <a:off x="10731488" y="1245782"/>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63" name="TextBox 62">
                <a:extLst>
                  <a:ext uri="{FF2B5EF4-FFF2-40B4-BE49-F238E27FC236}">
                    <a16:creationId xmlns:a16="http://schemas.microsoft.com/office/drawing/2014/main" id="{FDBEA753-65CD-2A34-4C77-FA357C477B70}"/>
                  </a:ext>
                </a:extLst>
              </p:cNvPr>
              <p:cNvSpPr txBox="1"/>
              <p:nvPr/>
            </p:nvSpPr>
            <p:spPr>
              <a:xfrm>
                <a:off x="11215625" y="1245782"/>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64" name="TextBox 63">
                <a:extLst>
                  <a:ext uri="{FF2B5EF4-FFF2-40B4-BE49-F238E27FC236}">
                    <a16:creationId xmlns:a16="http://schemas.microsoft.com/office/drawing/2014/main" id="{D005D98F-8200-CA5A-6937-B88BC23DD4F7}"/>
                  </a:ext>
                </a:extLst>
              </p:cNvPr>
              <p:cNvSpPr txBox="1"/>
              <p:nvPr/>
            </p:nvSpPr>
            <p:spPr>
              <a:xfrm>
                <a:off x="10738693" y="1758677"/>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65" name="TextBox 64">
                <a:extLst>
                  <a:ext uri="{FF2B5EF4-FFF2-40B4-BE49-F238E27FC236}">
                    <a16:creationId xmlns:a16="http://schemas.microsoft.com/office/drawing/2014/main" id="{C1CCCEFD-BA16-97F9-8952-EA8380FFA479}"/>
                  </a:ext>
                </a:extLst>
              </p:cNvPr>
              <p:cNvSpPr txBox="1"/>
              <p:nvPr/>
            </p:nvSpPr>
            <p:spPr>
              <a:xfrm>
                <a:off x="11222829" y="1758677"/>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66" name="TextBox 65">
                <a:extLst>
                  <a:ext uri="{FF2B5EF4-FFF2-40B4-BE49-F238E27FC236}">
                    <a16:creationId xmlns:a16="http://schemas.microsoft.com/office/drawing/2014/main" id="{20B096F7-2C64-4F9E-5002-94524E3AE080}"/>
                  </a:ext>
                </a:extLst>
              </p:cNvPr>
              <p:cNvSpPr txBox="1"/>
              <p:nvPr/>
            </p:nvSpPr>
            <p:spPr>
              <a:xfrm>
                <a:off x="8295626" y="1758577"/>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67" name="TextBox 66">
                <a:extLst>
                  <a:ext uri="{FF2B5EF4-FFF2-40B4-BE49-F238E27FC236}">
                    <a16:creationId xmlns:a16="http://schemas.microsoft.com/office/drawing/2014/main" id="{D7244F03-7EF7-9178-AA0F-E5C8BCB01CB8}"/>
                  </a:ext>
                </a:extLst>
              </p:cNvPr>
              <p:cNvSpPr txBox="1"/>
              <p:nvPr/>
            </p:nvSpPr>
            <p:spPr>
              <a:xfrm>
                <a:off x="8779763" y="1758577"/>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68" name="TextBox 67">
                <a:extLst>
                  <a:ext uri="{FF2B5EF4-FFF2-40B4-BE49-F238E27FC236}">
                    <a16:creationId xmlns:a16="http://schemas.microsoft.com/office/drawing/2014/main" id="{51A4CCAD-CD38-1E66-297E-61571D8B5731}"/>
                  </a:ext>
                </a:extLst>
              </p:cNvPr>
              <p:cNvSpPr txBox="1"/>
              <p:nvPr/>
            </p:nvSpPr>
            <p:spPr>
              <a:xfrm>
                <a:off x="8302833" y="2271472"/>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69" name="TextBox 68">
                <a:extLst>
                  <a:ext uri="{FF2B5EF4-FFF2-40B4-BE49-F238E27FC236}">
                    <a16:creationId xmlns:a16="http://schemas.microsoft.com/office/drawing/2014/main" id="{B2764CA1-AA21-23B9-C550-2E4A372F6CA6}"/>
                  </a:ext>
                </a:extLst>
              </p:cNvPr>
              <p:cNvSpPr txBox="1"/>
              <p:nvPr/>
            </p:nvSpPr>
            <p:spPr>
              <a:xfrm>
                <a:off x="8786970" y="2271472"/>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70" name="TextBox 69">
                <a:extLst>
                  <a:ext uri="{FF2B5EF4-FFF2-40B4-BE49-F238E27FC236}">
                    <a16:creationId xmlns:a16="http://schemas.microsoft.com/office/drawing/2014/main" id="{467B0AEE-AA1A-BCD6-991A-4FD27CC8E311}"/>
                  </a:ext>
                </a:extLst>
              </p:cNvPr>
              <p:cNvSpPr txBox="1"/>
              <p:nvPr/>
            </p:nvSpPr>
            <p:spPr>
              <a:xfrm>
                <a:off x="8300342" y="1243930"/>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71" name="TextBox 70">
                <a:extLst>
                  <a:ext uri="{FF2B5EF4-FFF2-40B4-BE49-F238E27FC236}">
                    <a16:creationId xmlns:a16="http://schemas.microsoft.com/office/drawing/2014/main" id="{084AD64E-B6C7-EC3C-DAA5-82E379475BF5}"/>
                  </a:ext>
                </a:extLst>
              </p:cNvPr>
              <p:cNvSpPr txBox="1"/>
              <p:nvPr/>
            </p:nvSpPr>
            <p:spPr>
              <a:xfrm>
                <a:off x="8784476" y="1243930"/>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grpSp>
      </p:grpSp>
    </p:spTree>
    <p:extLst>
      <p:ext uri="{BB962C8B-B14F-4D97-AF65-F5344CB8AC3E}">
        <p14:creationId xmlns:p14="http://schemas.microsoft.com/office/powerpoint/2010/main" val="514039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93EC42-F528-CC78-4903-564AC251DDB0}"/>
              </a:ext>
            </a:extLst>
          </p:cNvPr>
          <p:cNvSpPr>
            <a:spLocks noGrp="1"/>
          </p:cNvSpPr>
          <p:nvPr>
            <p:ph sz="half" idx="1"/>
          </p:nvPr>
        </p:nvSpPr>
        <p:spPr>
          <a:xfrm>
            <a:off x="310243" y="364489"/>
            <a:ext cx="6102589" cy="1607296"/>
          </a:xfrm>
        </p:spPr>
        <p:txBody>
          <a:bodyPr/>
          <a:lstStyle/>
          <a:p>
            <a:r>
              <a:rPr lang="en-US" dirty="0"/>
              <a:t>Start this problem by multiplying by </a:t>
            </a:r>
            <a:r>
              <a:rPr lang="en-US" dirty="0">
                <a:ea typeface="Verdana" panose="020B0604030504040204" pitchFamily="34" charset="0"/>
              </a:rPr>
              <a:t>–1. This changes the signs only on the </a:t>
            </a:r>
            <a:r>
              <a:rPr lang="en-US" i="1" dirty="0">
                <a:ea typeface="Verdana" panose="020B0604030504040204" pitchFamily="34" charset="0"/>
              </a:rPr>
              <a:t>x</a:t>
            </a:r>
            <a:r>
              <a:rPr lang="en-US" dirty="0">
                <a:ea typeface="Verdana" panose="020B0604030504040204" pitchFamily="34" charset="0"/>
              </a:rPr>
              <a:t> tiles. </a:t>
            </a:r>
            <a:endParaRPr lang="en-US" dirty="0"/>
          </a:p>
        </p:txBody>
      </p:sp>
      <p:sp>
        <p:nvSpPr>
          <p:cNvPr id="5" name="Rectangle 4">
            <a:extLst>
              <a:ext uri="{FF2B5EF4-FFF2-40B4-BE49-F238E27FC236}">
                <a16:creationId xmlns:a16="http://schemas.microsoft.com/office/drawing/2014/main" id="{642B0D3A-B2F0-BC0F-88DF-5840F3C0134D}"/>
              </a:ext>
            </a:extLst>
          </p:cNvPr>
          <p:cNvSpPr/>
          <p:nvPr/>
        </p:nvSpPr>
        <p:spPr>
          <a:xfrm>
            <a:off x="0" y="5475368"/>
            <a:ext cx="12191999" cy="6843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3" indent="-11113" algn="ctr" defTabSz="761970">
              <a:defRPr/>
            </a:pPr>
            <a:r>
              <a:rPr lang="en-US" sz="4400" b="1" dirty="0">
                <a:solidFill>
                  <a:prstClr val="white"/>
                </a:solidFill>
                <a:latin typeface="Century Gothic" panose="020B0502020202020204" pitchFamily="34" charset="0"/>
              </a:rPr>
              <a:t>1-2-3 SHOWDOWN</a:t>
            </a:r>
            <a:endParaRPr lang="en-US" sz="4800" b="1" dirty="0">
              <a:solidFill>
                <a:prstClr val="white"/>
              </a:solidFill>
              <a:latin typeface="Century Gothic" panose="020B0502020202020204" pitchFamily="34" charset="0"/>
            </a:endParaRPr>
          </a:p>
        </p:txBody>
      </p:sp>
      <p:sp>
        <p:nvSpPr>
          <p:cNvPr id="6" name="Rectangle 5">
            <a:extLst>
              <a:ext uri="{FF2B5EF4-FFF2-40B4-BE49-F238E27FC236}">
                <a16:creationId xmlns:a16="http://schemas.microsoft.com/office/drawing/2014/main" id="{11B48423-5333-EED9-50C3-6DA1123220F2}"/>
              </a:ext>
            </a:extLst>
          </p:cNvPr>
          <p:cNvSpPr/>
          <p:nvPr/>
        </p:nvSpPr>
        <p:spPr>
          <a:xfrm>
            <a:off x="7810411" y="2226473"/>
            <a:ext cx="2955043" cy="1497103"/>
          </a:xfrm>
          <a:prstGeom prst="rect">
            <a:avLst/>
          </a:prstGeom>
          <a:solidFill>
            <a:srgbClr val="CAED9D"/>
          </a:solidFill>
          <a:ln>
            <a:solidFill>
              <a:srgbClr val="82C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r>
              <a:rPr lang="en-US" sz="6600" b="1" dirty="0">
                <a:solidFill>
                  <a:prstClr val="black">
                    <a:lumMod val="85000"/>
                    <a:lumOff val="15000"/>
                  </a:prstClr>
                </a:solidFill>
                <a:latin typeface="Century Gothic" panose="020B0502020202020204" pitchFamily="34" charset="0"/>
              </a:rPr>
              <a:t>FIB!</a:t>
            </a:r>
          </a:p>
        </p:txBody>
      </p:sp>
      <p:grpSp>
        <p:nvGrpSpPr>
          <p:cNvPr id="4" name="Group 3">
            <a:extLst>
              <a:ext uri="{FF2B5EF4-FFF2-40B4-BE49-F238E27FC236}">
                <a16:creationId xmlns:a16="http://schemas.microsoft.com/office/drawing/2014/main" id="{DEE7DE14-B7BA-1956-0AD5-2C84296AEC5F}"/>
              </a:ext>
            </a:extLst>
          </p:cNvPr>
          <p:cNvGrpSpPr/>
          <p:nvPr/>
        </p:nvGrpSpPr>
        <p:grpSpPr>
          <a:xfrm>
            <a:off x="648591" y="1466838"/>
            <a:ext cx="5395276" cy="3600986"/>
            <a:chOff x="6612241" y="503187"/>
            <a:chExt cx="5395276" cy="3600986"/>
          </a:xfrm>
        </p:grpSpPr>
        <p:sp>
          <p:nvSpPr>
            <p:cNvPr id="7" name="TextBox 6">
              <a:extLst>
                <a:ext uri="{FF2B5EF4-FFF2-40B4-BE49-F238E27FC236}">
                  <a16:creationId xmlns:a16="http://schemas.microsoft.com/office/drawing/2014/main" id="{EE14C8C2-1CAD-268C-9FEC-C994C726D31D}"/>
                </a:ext>
              </a:extLst>
            </p:cNvPr>
            <p:cNvSpPr txBox="1"/>
            <p:nvPr/>
          </p:nvSpPr>
          <p:spPr>
            <a:xfrm>
              <a:off x="6612241" y="503187"/>
              <a:ext cx="5395276" cy="3600986"/>
            </a:xfrm>
            <a:prstGeom prst="rect">
              <a:avLst/>
            </a:prstGeom>
            <a:noFill/>
            <a:ln w="28575">
              <a:solidFill>
                <a:schemeClr val="bg1">
                  <a:lumMod val="75000"/>
                </a:schemeClr>
              </a:solidFill>
              <a:prstDash val="dash"/>
            </a:ln>
          </p:spPr>
          <p:txBody>
            <a:bodyPr wrap="square" lIns="182880" tIns="91440" bIns="182880" rtlCol="0">
              <a:spAutoFit/>
            </a:bodyPr>
            <a:lstStyle/>
            <a:p>
              <a:r>
                <a:rPr lang="en-US" dirty="0">
                  <a:latin typeface="Verdana" panose="020B0604030504040204" pitchFamily="34" charset="0"/>
                  <a:ea typeface="Verdana" panose="020B0604030504040204" pitchFamily="34" charset="0"/>
                </a:rPr>
                <a:t>A model representing a linear equation is shown.</a:t>
              </a:r>
            </a:p>
            <a:p>
              <a:endParaRPr lang="en-US" dirty="0">
                <a:latin typeface="Verdana" panose="020B0604030504040204" pitchFamily="34" charset="0"/>
                <a:ea typeface="Verdana" panose="020B060403050404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p:txBody>
        </p:sp>
        <p:grpSp>
          <p:nvGrpSpPr>
            <p:cNvPr id="40" name="Group 39">
              <a:extLst>
                <a:ext uri="{FF2B5EF4-FFF2-40B4-BE49-F238E27FC236}">
                  <a16:creationId xmlns:a16="http://schemas.microsoft.com/office/drawing/2014/main" id="{F91DE8F9-FBE5-E8BD-C5E0-9467D3F04F5A}"/>
                </a:ext>
              </a:extLst>
            </p:cNvPr>
            <p:cNvGrpSpPr/>
            <p:nvPr/>
          </p:nvGrpSpPr>
          <p:grpSpPr>
            <a:xfrm>
              <a:off x="6764845" y="1229621"/>
              <a:ext cx="4966805" cy="2514602"/>
              <a:chOff x="6764845" y="1229621"/>
              <a:chExt cx="4966805" cy="2514602"/>
            </a:xfrm>
          </p:grpSpPr>
          <p:sp>
            <p:nvSpPr>
              <p:cNvPr id="41" name="Rectangle 40">
                <a:extLst>
                  <a:ext uri="{FF2B5EF4-FFF2-40B4-BE49-F238E27FC236}">
                    <a16:creationId xmlns:a16="http://schemas.microsoft.com/office/drawing/2014/main" id="{738F9E0D-ED26-1F3F-57BF-566B4CB55644}"/>
                  </a:ext>
                </a:extLst>
              </p:cNvPr>
              <p:cNvSpPr/>
              <p:nvPr/>
            </p:nvSpPr>
            <p:spPr>
              <a:xfrm>
                <a:off x="6809872" y="1229623"/>
                <a:ext cx="408146" cy="251460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2" name="Rectangle 41">
                <a:extLst>
                  <a:ext uri="{FF2B5EF4-FFF2-40B4-BE49-F238E27FC236}">
                    <a16:creationId xmlns:a16="http://schemas.microsoft.com/office/drawing/2014/main" id="{0062F103-42F7-1340-1B58-A0A6452654BA}"/>
                  </a:ext>
                </a:extLst>
              </p:cNvPr>
              <p:cNvSpPr/>
              <p:nvPr/>
            </p:nvSpPr>
            <p:spPr>
              <a:xfrm>
                <a:off x="7311531" y="1229623"/>
                <a:ext cx="408146" cy="251460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3" name="Rectangle 42">
                <a:extLst>
                  <a:ext uri="{FF2B5EF4-FFF2-40B4-BE49-F238E27FC236}">
                    <a16:creationId xmlns:a16="http://schemas.microsoft.com/office/drawing/2014/main" id="{10D7D959-9381-A86E-A042-96FC0FFF94E5}"/>
                  </a:ext>
                </a:extLst>
              </p:cNvPr>
              <p:cNvSpPr/>
              <p:nvPr/>
            </p:nvSpPr>
            <p:spPr>
              <a:xfrm>
                <a:off x="7820353" y="1229623"/>
                <a:ext cx="408146" cy="251460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4" name="Rectangle 43">
                <a:extLst>
                  <a:ext uri="{FF2B5EF4-FFF2-40B4-BE49-F238E27FC236}">
                    <a16:creationId xmlns:a16="http://schemas.microsoft.com/office/drawing/2014/main" id="{61196F44-163E-AEEC-C5F6-DBA3D3EF232B}"/>
                  </a:ext>
                </a:extLst>
              </p:cNvPr>
              <p:cNvSpPr/>
              <p:nvPr/>
            </p:nvSpPr>
            <p:spPr>
              <a:xfrm>
                <a:off x="8340369" y="1229622"/>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5" name="Rectangle 44">
                <a:extLst>
                  <a:ext uri="{FF2B5EF4-FFF2-40B4-BE49-F238E27FC236}">
                    <a16:creationId xmlns:a16="http://schemas.microsoft.com/office/drawing/2014/main" id="{8B74FA10-BFAF-CDC9-DEE6-A912D64D70B9}"/>
                  </a:ext>
                </a:extLst>
              </p:cNvPr>
              <p:cNvSpPr/>
              <p:nvPr/>
            </p:nvSpPr>
            <p:spPr>
              <a:xfrm>
                <a:off x="8829510" y="1232887"/>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6" name="Rectangle 45">
                <a:extLst>
                  <a:ext uri="{FF2B5EF4-FFF2-40B4-BE49-F238E27FC236}">
                    <a16:creationId xmlns:a16="http://schemas.microsoft.com/office/drawing/2014/main" id="{F79A8F4F-8DB8-BAA5-C0C8-9C2261A6A702}"/>
                  </a:ext>
                </a:extLst>
              </p:cNvPr>
              <p:cNvSpPr/>
              <p:nvPr/>
            </p:nvSpPr>
            <p:spPr>
              <a:xfrm>
                <a:off x="8340369" y="1747534"/>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7" name="Rectangle 46">
                <a:extLst>
                  <a:ext uri="{FF2B5EF4-FFF2-40B4-BE49-F238E27FC236}">
                    <a16:creationId xmlns:a16="http://schemas.microsoft.com/office/drawing/2014/main" id="{18851BCF-6AF3-EAE2-2F68-598910713A67}"/>
                  </a:ext>
                </a:extLst>
              </p:cNvPr>
              <p:cNvSpPr/>
              <p:nvPr/>
            </p:nvSpPr>
            <p:spPr>
              <a:xfrm>
                <a:off x="8829510" y="1750799"/>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8" name="Rectangle 47">
                <a:extLst>
                  <a:ext uri="{FF2B5EF4-FFF2-40B4-BE49-F238E27FC236}">
                    <a16:creationId xmlns:a16="http://schemas.microsoft.com/office/drawing/2014/main" id="{9A56C767-B09E-58B1-9D36-CE130BFA54FF}"/>
                  </a:ext>
                </a:extLst>
              </p:cNvPr>
              <p:cNvSpPr/>
              <p:nvPr/>
            </p:nvSpPr>
            <p:spPr>
              <a:xfrm>
                <a:off x="8340369" y="2265446"/>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9" name="Rectangle 48">
                <a:extLst>
                  <a:ext uri="{FF2B5EF4-FFF2-40B4-BE49-F238E27FC236}">
                    <a16:creationId xmlns:a16="http://schemas.microsoft.com/office/drawing/2014/main" id="{B2BC7959-8149-0002-54B3-4886BBF777C7}"/>
                  </a:ext>
                </a:extLst>
              </p:cNvPr>
              <p:cNvSpPr/>
              <p:nvPr/>
            </p:nvSpPr>
            <p:spPr>
              <a:xfrm>
                <a:off x="8829510" y="2268711"/>
                <a:ext cx="408146" cy="41148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0" name="Rectangle 49">
                <a:extLst>
                  <a:ext uri="{FF2B5EF4-FFF2-40B4-BE49-F238E27FC236}">
                    <a16:creationId xmlns:a16="http://schemas.microsoft.com/office/drawing/2014/main" id="{2B4EBBE3-D4C8-6CDF-FAC4-1FF629E1F823}"/>
                  </a:ext>
                </a:extLst>
              </p:cNvPr>
              <p:cNvSpPr/>
              <p:nvPr/>
            </p:nvSpPr>
            <p:spPr>
              <a:xfrm>
                <a:off x="9754269" y="1229622"/>
                <a:ext cx="408146" cy="251460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1" name="Rectangle 50">
                <a:extLst>
                  <a:ext uri="{FF2B5EF4-FFF2-40B4-BE49-F238E27FC236}">
                    <a16:creationId xmlns:a16="http://schemas.microsoft.com/office/drawing/2014/main" id="{F5CE727A-2341-D350-D523-F85942E854B5}"/>
                  </a:ext>
                </a:extLst>
              </p:cNvPr>
              <p:cNvSpPr/>
              <p:nvPr/>
            </p:nvSpPr>
            <p:spPr>
              <a:xfrm>
                <a:off x="10255928" y="1229622"/>
                <a:ext cx="408146" cy="2514600"/>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2" name="Rectangle 51">
                <a:extLst>
                  <a:ext uri="{FF2B5EF4-FFF2-40B4-BE49-F238E27FC236}">
                    <a16:creationId xmlns:a16="http://schemas.microsoft.com/office/drawing/2014/main" id="{7E4A3862-3668-2503-D45E-83A06B37766A}"/>
                  </a:ext>
                </a:extLst>
              </p:cNvPr>
              <p:cNvSpPr/>
              <p:nvPr/>
            </p:nvSpPr>
            <p:spPr>
              <a:xfrm>
                <a:off x="10762333" y="1229621"/>
                <a:ext cx="408146"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3" name="Rectangle 52">
                <a:extLst>
                  <a:ext uri="{FF2B5EF4-FFF2-40B4-BE49-F238E27FC236}">
                    <a16:creationId xmlns:a16="http://schemas.microsoft.com/office/drawing/2014/main" id="{0E5C952B-CFDB-49A4-26E2-57FEBACD6B0C}"/>
                  </a:ext>
                </a:extLst>
              </p:cNvPr>
              <p:cNvSpPr/>
              <p:nvPr/>
            </p:nvSpPr>
            <p:spPr>
              <a:xfrm>
                <a:off x="11251475" y="1232886"/>
                <a:ext cx="408146"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4" name="Rectangle 53">
                <a:extLst>
                  <a:ext uri="{FF2B5EF4-FFF2-40B4-BE49-F238E27FC236}">
                    <a16:creationId xmlns:a16="http://schemas.microsoft.com/office/drawing/2014/main" id="{BAFE2E2B-95A6-5120-E175-B8D0DD8EE4D1}"/>
                  </a:ext>
                </a:extLst>
              </p:cNvPr>
              <p:cNvSpPr/>
              <p:nvPr/>
            </p:nvSpPr>
            <p:spPr>
              <a:xfrm>
                <a:off x="10762333" y="1747533"/>
                <a:ext cx="408146"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5" name="Rectangle 54">
                <a:extLst>
                  <a:ext uri="{FF2B5EF4-FFF2-40B4-BE49-F238E27FC236}">
                    <a16:creationId xmlns:a16="http://schemas.microsoft.com/office/drawing/2014/main" id="{CC2CBFBC-477A-EF7C-0912-1CCF7FE1509C}"/>
                  </a:ext>
                </a:extLst>
              </p:cNvPr>
              <p:cNvSpPr/>
              <p:nvPr/>
            </p:nvSpPr>
            <p:spPr>
              <a:xfrm>
                <a:off x="11251475" y="1750798"/>
                <a:ext cx="408146" cy="411480"/>
              </a:xfrm>
              <a:prstGeom prst="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6" name="TextBox 55">
                <a:extLst>
                  <a:ext uri="{FF2B5EF4-FFF2-40B4-BE49-F238E27FC236}">
                    <a16:creationId xmlns:a16="http://schemas.microsoft.com/office/drawing/2014/main" id="{741537CB-18FF-C93D-D4BD-BAB5A7130E40}"/>
                  </a:ext>
                </a:extLst>
              </p:cNvPr>
              <p:cNvSpPr txBox="1"/>
              <p:nvPr/>
            </p:nvSpPr>
            <p:spPr>
              <a:xfrm>
                <a:off x="9243103" y="1666344"/>
                <a:ext cx="508822" cy="461665"/>
              </a:xfrm>
              <a:prstGeom prst="rect">
                <a:avLst/>
              </a:prstGeom>
              <a:noFill/>
            </p:spPr>
            <p:txBody>
              <a:bodyPr wrap="square" rtlCol="0">
                <a:spAutoFit/>
              </a:bodyPr>
              <a:lstStyle/>
              <a:p>
                <a:pPr algn="ctr"/>
                <a:r>
                  <a:rPr lang="en-US" sz="2400" dirty="0">
                    <a:latin typeface="Verdana" panose="020B0604030504040204" pitchFamily="34" charset="0"/>
                    <a:ea typeface="Verdana" panose="020B0604030504040204" pitchFamily="34" charset="0"/>
                  </a:rPr>
                  <a:t>=</a:t>
                </a:r>
              </a:p>
            </p:txBody>
          </p:sp>
          <p:sp>
            <p:nvSpPr>
              <p:cNvPr id="57" name="TextBox 56">
                <a:extLst>
                  <a:ext uri="{FF2B5EF4-FFF2-40B4-BE49-F238E27FC236}">
                    <a16:creationId xmlns:a16="http://schemas.microsoft.com/office/drawing/2014/main" id="{E6A45F6B-4CEB-0BD3-1AF7-72E9C1BF410A}"/>
                  </a:ext>
                </a:extLst>
              </p:cNvPr>
              <p:cNvSpPr txBox="1"/>
              <p:nvPr/>
            </p:nvSpPr>
            <p:spPr>
              <a:xfrm>
                <a:off x="6764845" y="1789681"/>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a:t>
                </a: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58" name="TextBox 57">
                <a:extLst>
                  <a:ext uri="{FF2B5EF4-FFF2-40B4-BE49-F238E27FC236}">
                    <a16:creationId xmlns:a16="http://schemas.microsoft.com/office/drawing/2014/main" id="{AB9A87A0-145E-8E56-FCD3-312EFB87B50F}"/>
                  </a:ext>
                </a:extLst>
              </p:cNvPr>
              <p:cNvSpPr txBox="1"/>
              <p:nvPr/>
            </p:nvSpPr>
            <p:spPr>
              <a:xfrm>
                <a:off x="7265308" y="1789681"/>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a:t>
                </a: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59" name="TextBox 58">
                <a:extLst>
                  <a:ext uri="{FF2B5EF4-FFF2-40B4-BE49-F238E27FC236}">
                    <a16:creationId xmlns:a16="http://schemas.microsoft.com/office/drawing/2014/main" id="{D2112C37-D94C-F7F2-32A6-70D48C14E986}"/>
                  </a:ext>
                </a:extLst>
              </p:cNvPr>
              <p:cNvSpPr txBox="1"/>
              <p:nvPr/>
            </p:nvSpPr>
            <p:spPr>
              <a:xfrm>
                <a:off x="7765771" y="1789681"/>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a:t>
                </a: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60" name="TextBox 59">
                <a:extLst>
                  <a:ext uri="{FF2B5EF4-FFF2-40B4-BE49-F238E27FC236}">
                    <a16:creationId xmlns:a16="http://schemas.microsoft.com/office/drawing/2014/main" id="{20FF665F-A0FD-C5E6-CA2B-9A36C6E5B5BD}"/>
                  </a:ext>
                </a:extLst>
              </p:cNvPr>
              <p:cNvSpPr txBox="1"/>
              <p:nvPr/>
            </p:nvSpPr>
            <p:spPr>
              <a:xfrm>
                <a:off x="9720925" y="1789681"/>
                <a:ext cx="508821" cy="369332"/>
              </a:xfrm>
              <a:prstGeom prst="rect">
                <a:avLst/>
              </a:prstGeom>
              <a:noFill/>
            </p:spPr>
            <p:txBody>
              <a:bodyPr wrap="square" rtlCol="0">
                <a:spAutoFit/>
              </a:bodyPr>
              <a:lstStyle/>
              <a:p>
                <a:pPr algn="ct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61" name="TextBox 60">
                <a:extLst>
                  <a:ext uri="{FF2B5EF4-FFF2-40B4-BE49-F238E27FC236}">
                    <a16:creationId xmlns:a16="http://schemas.microsoft.com/office/drawing/2014/main" id="{00F58B40-A4A8-393A-142D-3826D61F0DC0}"/>
                  </a:ext>
                </a:extLst>
              </p:cNvPr>
              <p:cNvSpPr txBox="1"/>
              <p:nvPr/>
            </p:nvSpPr>
            <p:spPr>
              <a:xfrm>
                <a:off x="10188735" y="1789681"/>
                <a:ext cx="508821" cy="369332"/>
              </a:xfrm>
              <a:prstGeom prst="rect">
                <a:avLst/>
              </a:prstGeom>
              <a:noFill/>
            </p:spPr>
            <p:txBody>
              <a:bodyPr wrap="square" rtlCol="0">
                <a:spAutoFit/>
              </a:bodyPr>
              <a:lstStyle/>
              <a:p>
                <a:pPr algn="ctr"/>
                <a:r>
                  <a:rPr lang="en-US" i="1" dirty="0">
                    <a:latin typeface="Verdana" panose="020B0604030504040204" pitchFamily="34" charset="0"/>
                    <a:ea typeface="Verdana" panose="020B0604030504040204" pitchFamily="34" charset="0"/>
                  </a:rPr>
                  <a:t>x</a:t>
                </a:r>
                <a:endParaRPr lang="en-US" dirty="0">
                  <a:latin typeface="Verdana" panose="020B0604030504040204" pitchFamily="34" charset="0"/>
                  <a:ea typeface="Verdana" panose="020B0604030504040204" pitchFamily="34" charset="0"/>
                </a:endParaRPr>
              </a:p>
            </p:txBody>
          </p:sp>
          <p:sp>
            <p:nvSpPr>
              <p:cNvPr id="62" name="TextBox 61">
                <a:extLst>
                  <a:ext uri="{FF2B5EF4-FFF2-40B4-BE49-F238E27FC236}">
                    <a16:creationId xmlns:a16="http://schemas.microsoft.com/office/drawing/2014/main" id="{AE7C77B4-A03D-5753-BF57-DA1C31A28DF5}"/>
                  </a:ext>
                </a:extLst>
              </p:cNvPr>
              <p:cNvSpPr txBox="1"/>
              <p:nvPr/>
            </p:nvSpPr>
            <p:spPr>
              <a:xfrm>
                <a:off x="10731488" y="1245782"/>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63" name="TextBox 62">
                <a:extLst>
                  <a:ext uri="{FF2B5EF4-FFF2-40B4-BE49-F238E27FC236}">
                    <a16:creationId xmlns:a16="http://schemas.microsoft.com/office/drawing/2014/main" id="{03D03A37-C5E5-F629-BE35-0CA65284C00B}"/>
                  </a:ext>
                </a:extLst>
              </p:cNvPr>
              <p:cNvSpPr txBox="1"/>
              <p:nvPr/>
            </p:nvSpPr>
            <p:spPr>
              <a:xfrm>
                <a:off x="11215625" y="1245782"/>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64" name="TextBox 63">
                <a:extLst>
                  <a:ext uri="{FF2B5EF4-FFF2-40B4-BE49-F238E27FC236}">
                    <a16:creationId xmlns:a16="http://schemas.microsoft.com/office/drawing/2014/main" id="{53E3412E-2284-C6CE-A444-748232E3A38A}"/>
                  </a:ext>
                </a:extLst>
              </p:cNvPr>
              <p:cNvSpPr txBox="1"/>
              <p:nvPr/>
            </p:nvSpPr>
            <p:spPr>
              <a:xfrm>
                <a:off x="10738693" y="1758677"/>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65" name="TextBox 64">
                <a:extLst>
                  <a:ext uri="{FF2B5EF4-FFF2-40B4-BE49-F238E27FC236}">
                    <a16:creationId xmlns:a16="http://schemas.microsoft.com/office/drawing/2014/main" id="{D3951940-CB5E-014A-1042-DA36CF0F3D18}"/>
                  </a:ext>
                </a:extLst>
              </p:cNvPr>
              <p:cNvSpPr txBox="1"/>
              <p:nvPr/>
            </p:nvSpPr>
            <p:spPr>
              <a:xfrm>
                <a:off x="11222829" y="1758677"/>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66" name="TextBox 65">
                <a:extLst>
                  <a:ext uri="{FF2B5EF4-FFF2-40B4-BE49-F238E27FC236}">
                    <a16:creationId xmlns:a16="http://schemas.microsoft.com/office/drawing/2014/main" id="{05F782FA-73AC-D78B-92F3-6229FC379251}"/>
                  </a:ext>
                </a:extLst>
              </p:cNvPr>
              <p:cNvSpPr txBox="1"/>
              <p:nvPr/>
            </p:nvSpPr>
            <p:spPr>
              <a:xfrm>
                <a:off x="8295626" y="1758577"/>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67" name="TextBox 66">
                <a:extLst>
                  <a:ext uri="{FF2B5EF4-FFF2-40B4-BE49-F238E27FC236}">
                    <a16:creationId xmlns:a16="http://schemas.microsoft.com/office/drawing/2014/main" id="{715B2842-5B5B-AAFA-738E-D2BFF62FF22A}"/>
                  </a:ext>
                </a:extLst>
              </p:cNvPr>
              <p:cNvSpPr txBox="1"/>
              <p:nvPr/>
            </p:nvSpPr>
            <p:spPr>
              <a:xfrm>
                <a:off x="8779763" y="1758577"/>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68" name="TextBox 67">
                <a:extLst>
                  <a:ext uri="{FF2B5EF4-FFF2-40B4-BE49-F238E27FC236}">
                    <a16:creationId xmlns:a16="http://schemas.microsoft.com/office/drawing/2014/main" id="{78FDA7BE-4EFC-03E3-E360-C143896BA1A3}"/>
                  </a:ext>
                </a:extLst>
              </p:cNvPr>
              <p:cNvSpPr txBox="1"/>
              <p:nvPr/>
            </p:nvSpPr>
            <p:spPr>
              <a:xfrm>
                <a:off x="8302833" y="2271472"/>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69" name="TextBox 68">
                <a:extLst>
                  <a:ext uri="{FF2B5EF4-FFF2-40B4-BE49-F238E27FC236}">
                    <a16:creationId xmlns:a16="http://schemas.microsoft.com/office/drawing/2014/main" id="{402D8B30-11A2-4CF8-B3FD-7B4A4DC8F92C}"/>
                  </a:ext>
                </a:extLst>
              </p:cNvPr>
              <p:cNvSpPr txBox="1"/>
              <p:nvPr/>
            </p:nvSpPr>
            <p:spPr>
              <a:xfrm>
                <a:off x="8786970" y="2271472"/>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70" name="TextBox 69">
                <a:extLst>
                  <a:ext uri="{FF2B5EF4-FFF2-40B4-BE49-F238E27FC236}">
                    <a16:creationId xmlns:a16="http://schemas.microsoft.com/office/drawing/2014/main" id="{2E3B1D09-D99A-002E-EB9E-3C2ED06E98B1}"/>
                  </a:ext>
                </a:extLst>
              </p:cNvPr>
              <p:cNvSpPr txBox="1"/>
              <p:nvPr/>
            </p:nvSpPr>
            <p:spPr>
              <a:xfrm>
                <a:off x="8300342" y="1243930"/>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71" name="TextBox 70">
                <a:extLst>
                  <a:ext uri="{FF2B5EF4-FFF2-40B4-BE49-F238E27FC236}">
                    <a16:creationId xmlns:a16="http://schemas.microsoft.com/office/drawing/2014/main" id="{CB97F34F-9014-7C23-898D-586DEE1A63D2}"/>
                  </a:ext>
                </a:extLst>
              </p:cNvPr>
              <p:cNvSpPr txBox="1"/>
              <p:nvPr/>
            </p:nvSpPr>
            <p:spPr>
              <a:xfrm>
                <a:off x="8784476" y="1243930"/>
                <a:ext cx="508821"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grpSp>
      </p:grpSp>
    </p:spTree>
    <p:extLst>
      <p:ext uri="{BB962C8B-B14F-4D97-AF65-F5344CB8AC3E}">
        <p14:creationId xmlns:p14="http://schemas.microsoft.com/office/powerpoint/2010/main" val="397311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heme/theme1.xml><?xml version="1.0" encoding="utf-8"?>
<a:theme xmlns:a="http://schemas.openxmlformats.org/drawingml/2006/main" name="blank option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 make a pla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 show what you know">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 work it out">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4 think it u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5 write about it">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title pag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1932</TotalTime>
  <Words>2924</Words>
  <Application>Microsoft Office PowerPoint</Application>
  <PresentationFormat>Widescreen</PresentationFormat>
  <Paragraphs>597</Paragraphs>
  <Slides>21</Slides>
  <Notes>21</Notes>
  <HiddenSlides>2</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21</vt:i4>
      </vt:variant>
    </vt:vector>
  </HeadingPairs>
  <TitlesOfParts>
    <vt:vector size="33" baseType="lpstr">
      <vt:lpstr>Arial</vt:lpstr>
      <vt:lpstr>Calibri</vt:lpstr>
      <vt:lpstr>Century Gothic</vt:lpstr>
      <vt:lpstr>Tahoma</vt:lpstr>
      <vt:lpstr>Verdana</vt:lpstr>
      <vt:lpstr>blank options</vt:lpstr>
      <vt:lpstr>1 make a plan</vt:lpstr>
      <vt:lpstr>2 show what you know</vt:lpstr>
      <vt:lpstr>3 work it out</vt:lpstr>
      <vt:lpstr>4 think it up</vt:lpstr>
      <vt:lpstr>5 write about it</vt:lpstr>
      <vt:lpstr>title page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Sandy Lucero</dc:creator>
  <cp:lastModifiedBy>Sandy Lucero</cp:lastModifiedBy>
  <cp:revision>93</cp:revision>
  <dcterms:created xsi:type="dcterms:W3CDTF">2025-07-09T19:11:59Z</dcterms:created>
  <dcterms:modified xsi:type="dcterms:W3CDTF">2025-09-22T23:57:27Z</dcterms:modified>
</cp:coreProperties>
</file>