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74" r:id="rId3"/>
    <p:sldMasterId id="2147483676" r:id="rId4"/>
    <p:sldMasterId id="2147483678" r:id="rId5"/>
    <p:sldMasterId id="2147483680" r:id="rId6"/>
    <p:sldMasterId id="2147483648" r:id="rId7"/>
  </p:sldMasterIdLst>
  <p:notesMasterIdLst>
    <p:notesMasterId r:id="rId26"/>
  </p:notesMasterIdLst>
  <p:sldIdLst>
    <p:sldId id="256" r:id="rId8"/>
    <p:sldId id="265" r:id="rId9"/>
    <p:sldId id="258" r:id="rId10"/>
    <p:sldId id="279" r:id="rId11"/>
    <p:sldId id="259" r:id="rId12"/>
    <p:sldId id="280" r:id="rId13"/>
    <p:sldId id="281" r:id="rId14"/>
    <p:sldId id="260" r:id="rId15"/>
    <p:sldId id="267" r:id="rId16"/>
    <p:sldId id="272" r:id="rId17"/>
    <p:sldId id="273" r:id="rId18"/>
    <p:sldId id="276" r:id="rId19"/>
    <p:sldId id="277" r:id="rId20"/>
    <p:sldId id="261" r:id="rId21"/>
    <p:sldId id="268" r:id="rId22"/>
    <p:sldId id="283" r:id="rId23"/>
    <p:sldId id="262"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DFDB4-DC1F-007E-BD8F-ADA6C5304D83}" name="Sandy Lucero" initials="SL" userId="S::sandy@lead4ward.com::64dd3d7d-bc22-49e0-9b8a-4cec45fb4fae" providerId="AD"/>
  <p188:author id="{B0EBDACC-B921-258E-D6E5-885307BDEEAE}" name="Kimberly O'Neal" initials="KO" userId="C7XtvxS4g0cBb4xk4cfY09vszhBAkawk5/Khzw2ihEQ="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5C340"/>
    <a:srgbClr val="025E9F"/>
    <a:srgbClr val="047AD2"/>
    <a:srgbClr val="089AF1"/>
    <a:srgbClr val="AEDEFC"/>
    <a:srgbClr val="86C440"/>
    <a:srgbClr val="E8F4DB"/>
    <a:srgbClr val="005EA0"/>
    <a:srgbClr val="035EA0"/>
    <a:srgbClr val="E1ED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5901B-CA05-4F30-9BC9-0750B8FC0C57}" v="24" dt="2025-09-19T15:49:27.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9" autoAdjust="0"/>
    <p:restoredTop sz="63669" autoAdjust="0"/>
  </p:normalViewPr>
  <p:slideViewPr>
    <p:cSldViewPr snapToGrid="0">
      <p:cViewPr varScale="1">
        <p:scale>
          <a:sx n="67" d="100"/>
          <a:sy n="67" d="100"/>
        </p:scale>
        <p:origin x="18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autier" userId="9f03ed452849cfae" providerId="LiveId" clId="{B608D0FE-4B26-46D5-B37D-019A992B764E}"/>
    <pc:docChg chg="undo custSel delSld modSld">
      <pc:chgData name="Carol Gautier" userId="9f03ed452849cfae" providerId="LiveId" clId="{B608D0FE-4B26-46D5-B37D-019A992B764E}" dt="2025-08-04T14:31:23.393" v="4553" actId="20577"/>
      <pc:docMkLst>
        <pc:docMk/>
      </pc:docMkLst>
      <pc:sldChg chg="addSp delSp modSp mod">
        <pc:chgData name="Carol Gautier" userId="9f03ed452849cfae" providerId="LiveId" clId="{B608D0FE-4B26-46D5-B37D-019A992B764E}" dt="2025-07-31T16:53:44.177" v="1427"/>
        <pc:sldMkLst>
          <pc:docMk/>
          <pc:sldMk cId="176977563" sldId="265"/>
        </pc:sldMkLst>
      </pc:sldChg>
      <pc:sldChg chg="addSp delSp modSp mod modNotesTx">
        <pc:chgData name="Carol Gautier" userId="9f03ed452849cfae" providerId="LiveId" clId="{B608D0FE-4B26-46D5-B37D-019A992B764E}" dt="2025-08-04T14:07:40.692" v="4324" actId="20577"/>
        <pc:sldMkLst>
          <pc:docMk/>
          <pc:sldMk cId="2172881330" sldId="267"/>
        </pc:sldMkLst>
      </pc:sldChg>
      <pc:sldChg chg="addSp delSp modSp mod">
        <pc:chgData name="Carol Gautier" userId="9f03ed452849cfae" providerId="LiveId" clId="{B608D0FE-4B26-46D5-B37D-019A992B764E}" dt="2025-07-31T19:28:17.477" v="3379" actId="14100"/>
        <pc:sldMkLst>
          <pc:docMk/>
          <pc:sldMk cId="1873386740" sldId="268"/>
        </pc:sldMkLst>
      </pc:sldChg>
      <pc:sldChg chg="del">
        <pc:chgData name="Carol Gautier" userId="9f03ed452849cfae" providerId="LiveId" clId="{B608D0FE-4B26-46D5-B37D-019A992B764E}" dt="2025-07-31T16:50:32.015" v="1160" actId="47"/>
        <pc:sldMkLst>
          <pc:docMk/>
          <pc:sldMk cId="3860722883" sldId="270"/>
        </pc:sldMkLst>
      </pc:sldChg>
      <pc:sldChg chg="del">
        <pc:chgData name="Carol Gautier" userId="9f03ed452849cfae" providerId="LiveId" clId="{B608D0FE-4B26-46D5-B37D-019A992B764E}" dt="2025-07-31T16:50:32.015" v="1160" actId="47"/>
        <pc:sldMkLst>
          <pc:docMk/>
          <pc:sldMk cId="3973114400" sldId="271"/>
        </pc:sldMkLst>
      </pc:sldChg>
      <pc:sldChg chg="addSp delSp modSp mod modAnim modNotesTx">
        <pc:chgData name="Carol Gautier" userId="9f03ed452849cfae" providerId="LiveId" clId="{B608D0FE-4B26-46D5-B37D-019A992B764E}" dt="2025-07-31T19:18:19.683" v="2965" actId="20577"/>
        <pc:sldMkLst>
          <pc:docMk/>
          <pc:sldMk cId="1227204920" sldId="273"/>
        </pc:sldMkLst>
      </pc:sldChg>
      <pc:sldChg chg="addSp delSp modSp mod delAnim modAnim modNotesTx">
        <pc:chgData name="Carol Gautier" userId="9f03ed452849cfae" providerId="LiveId" clId="{B608D0FE-4B26-46D5-B37D-019A992B764E}" dt="2025-08-04T14:31:23.393" v="4553" actId="20577"/>
        <pc:sldMkLst>
          <pc:docMk/>
          <pc:sldMk cId="2951371370" sldId="276"/>
        </pc:sldMkLst>
      </pc:sldChg>
      <pc:sldChg chg="addSp delSp modSp mod delAnim modAnim modNotesTx">
        <pc:chgData name="Carol Gautier" userId="9f03ed452849cfae" providerId="LiveId" clId="{B608D0FE-4B26-46D5-B37D-019A992B764E}" dt="2025-07-31T19:41:10.245" v="3849"/>
        <pc:sldMkLst>
          <pc:docMk/>
          <pc:sldMk cId="1666130433" sldId="277"/>
        </pc:sldMkLst>
      </pc:sldChg>
      <pc:sldChg chg="del">
        <pc:chgData name="Carol Gautier" userId="9f03ed452849cfae" providerId="LiveId" clId="{B608D0FE-4B26-46D5-B37D-019A992B764E}" dt="2025-07-31T19:38:13.627" v="3637" actId="47"/>
        <pc:sldMkLst>
          <pc:docMk/>
          <pc:sldMk cId="2936408850" sldId="278"/>
        </pc:sldMkLst>
      </pc:sldChg>
      <pc:sldChg chg="addSp delSp modSp mod modNotesTx">
        <pc:chgData name="Carol Gautier" userId="9f03ed452849cfae" providerId="LiveId" clId="{B608D0FE-4B26-46D5-B37D-019A992B764E}" dt="2025-08-04T13:41:10.478" v="3853"/>
        <pc:sldMkLst>
          <pc:docMk/>
          <pc:sldMk cId="116853761" sldId="279"/>
        </pc:sldMkLst>
      </pc:sldChg>
      <pc:sldChg chg="addSp delSp modSp mod modNotesTx">
        <pc:chgData name="Carol Gautier" userId="9f03ed452849cfae" providerId="LiveId" clId="{B608D0FE-4B26-46D5-B37D-019A992B764E}" dt="2025-08-04T13:49:28.233" v="3906" actId="20577"/>
        <pc:sldMkLst>
          <pc:docMk/>
          <pc:sldMk cId="3894104992" sldId="280"/>
        </pc:sldMkLst>
      </pc:sldChg>
      <pc:sldChg chg="addSp delSp modSp mod modNotesTx">
        <pc:chgData name="Carol Gautier" userId="9f03ed452849cfae" providerId="LiveId" clId="{B608D0FE-4B26-46D5-B37D-019A992B764E}" dt="2025-08-04T13:59:56.582" v="3907" actId="6549"/>
        <pc:sldMkLst>
          <pc:docMk/>
          <pc:sldMk cId="663612293" sldId="281"/>
        </pc:sldMkLst>
      </pc:sldChg>
      <pc:sldChg chg="del">
        <pc:chgData name="Carol Gautier" userId="9f03ed452849cfae" providerId="LiveId" clId="{B608D0FE-4B26-46D5-B37D-019A992B764E}" dt="2025-07-31T19:26:34.049" v="3227" actId="47"/>
        <pc:sldMkLst>
          <pc:docMk/>
          <pc:sldMk cId="874935960" sldId="282"/>
        </pc:sldMkLst>
      </pc:sldChg>
      <pc:sldChg chg="addSp delSp modSp mod modNotesTx">
        <pc:chgData name="Carol Gautier" userId="9f03ed452849cfae" providerId="LiveId" clId="{B608D0FE-4B26-46D5-B37D-019A992B764E}" dt="2025-08-04T14:23:58.425" v="4490" actId="20577"/>
        <pc:sldMkLst>
          <pc:docMk/>
          <pc:sldMk cId="3471312857" sldId="283"/>
        </pc:sldMkLst>
      </pc:sldChg>
      <pc:sldChg chg="addSp delSp modSp mod addAnim delAnim modAnim">
        <pc:chgData name="Carol Gautier" userId="9f03ed452849cfae" providerId="LiveId" clId="{B608D0FE-4B26-46D5-B37D-019A992B764E}" dt="2025-08-04T14:26:10.958" v="4496" actId="1076"/>
        <pc:sldMkLst>
          <pc:docMk/>
          <pc:sldMk cId="252226454" sldId="288"/>
        </pc:sldMkLst>
      </pc:sldChg>
    </pc:docChg>
  </pc:docChgLst>
  <pc:docChgLst>
    <pc:chgData name="Kimberly O'Neal" userId="C7XtvxS4g0cBb4xk4cfY09vszhBAkawk5/Khzw2ihEQ=" providerId="None" clId="Web-{1B95901B-CA05-4F30-9BC9-0750B8FC0C57}"/>
    <pc:docChg chg="mod modSld">
      <pc:chgData name="Kimberly O'Neal" userId="C7XtvxS4g0cBb4xk4cfY09vszhBAkawk5/Khzw2ihEQ=" providerId="None" clId="Web-{1B95901B-CA05-4F30-9BC9-0750B8FC0C57}" dt="2025-09-19T15:49:27.673" v="22"/>
      <pc:docMkLst>
        <pc:docMk/>
      </pc:docMkLst>
      <pc:sldChg chg="modSp">
        <pc:chgData name="Kimberly O'Neal" userId="C7XtvxS4g0cBb4xk4cfY09vszhBAkawk5/Khzw2ihEQ=" providerId="None" clId="Web-{1B95901B-CA05-4F30-9BC9-0750B8FC0C57}" dt="2025-09-19T15:49:16.705" v="21" actId="20577"/>
        <pc:sldMkLst>
          <pc:docMk/>
          <pc:sldMk cId="1873386740" sldId="268"/>
        </pc:sldMkLst>
        <pc:spChg chg="mod">
          <ac:chgData name="Kimberly O'Neal" userId="C7XtvxS4g0cBb4xk4cfY09vszhBAkawk5/Khzw2ihEQ=" providerId="None" clId="Web-{1B95901B-CA05-4F30-9BC9-0750B8FC0C57}" dt="2025-09-19T15:49:16.705" v="21" actId="20577"/>
          <ac:spMkLst>
            <pc:docMk/>
            <pc:sldMk cId="1873386740" sldId="268"/>
            <ac:spMk id="2" creationId="{50DE24A2-923E-C6A0-8E00-97623BDC1844}"/>
          </ac:spMkLst>
        </pc:spChg>
      </pc:sldChg>
    </pc:docChg>
  </pc:docChgLst>
  <pc:docChgLst>
    <pc:chgData name="Kimberly O'Neal" userId="C7XtvxS4g0cBb4xk4cfY09vszhBAkawk5/Khzw2ihEQ=" providerId="None" clId="Web-{A827DFEE-A245-437B-AD86-7C583BF8D96E}"/>
    <pc:docChg chg="modSld">
      <pc:chgData name="Kimberly O'Neal" userId="C7XtvxS4g0cBb4xk4cfY09vszhBAkawk5/Khzw2ihEQ=" providerId="None" clId="Web-{A827DFEE-A245-437B-AD86-7C583BF8D96E}" dt="2025-08-21T23:46:14.456" v="9" actId="20577"/>
      <pc:docMkLst>
        <pc:docMk/>
      </pc:docMkLst>
      <pc:sldChg chg="modSp">
        <pc:chgData name="Kimberly O'Neal" userId="C7XtvxS4g0cBb4xk4cfY09vszhBAkawk5/Khzw2ihEQ=" providerId="None" clId="Web-{A827DFEE-A245-437B-AD86-7C583BF8D96E}" dt="2025-08-21T23:46:14.456" v="9" actId="20577"/>
        <pc:sldMkLst>
          <pc:docMk/>
          <pc:sldMk cId="1873386740" sldId="268"/>
        </pc:sldMkLst>
        <pc:spChg chg="mod">
          <ac:chgData name="Kimberly O'Neal" userId="C7XtvxS4g0cBb4xk4cfY09vszhBAkawk5/Khzw2ihEQ=" providerId="None" clId="Web-{A827DFEE-A245-437B-AD86-7C583BF8D96E}" dt="2025-08-21T23:46:14.456" v="9" actId="20577"/>
          <ac:spMkLst>
            <pc:docMk/>
            <pc:sldMk cId="1873386740" sldId="268"/>
            <ac:spMk id="3" creationId="{0D0B2114-043D-2DEF-8B73-2F305D133F8D}"/>
          </ac:spMkLst>
        </pc:spChg>
      </pc:sldChg>
    </pc:docChg>
  </pc:docChgLst>
  <pc:docChgLst>
    <pc:chgData name="Kimberly O'Neal" userId="C7XtvxS4g0cBb4xk4cfY09vszhBAkawk5/Khzw2ihEQ=" providerId="None" clId="Web-{BBE9AE94-E3E7-4CDD-B8A1-8669B73D675B}"/>
    <pc:docChg chg="modSld">
      <pc:chgData name="Kimberly O'Neal" userId="C7XtvxS4g0cBb4xk4cfY09vszhBAkawk5/Khzw2ihEQ=" providerId="None" clId="Web-{BBE9AE94-E3E7-4CDD-B8A1-8669B73D675B}" dt="2025-09-03T18:16:42.849" v="41" actId="1076"/>
      <pc:docMkLst>
        <pc:docMk/>
      </pc:docMkLst>
      <pc:sldChg chg="addSp delSp modSp">
        <pc:chgData name="Kimberly O'Neal" userId="C7XtvxS4g0cBb4xk4cfY09vszhBAkawk5/Khzw2ihEQ=" providerId="None" clId="Web-{BBE9AE94-E3E7-4CDD-B8A1-8669B73D675B}" dt="2025-09-03T18:16:42.849" v="41" actId="1076"/>
        <pc:sldMkLst>
          <pc:docMk/>
          <pc:sldMk cId="176977563" sldId="265"/>
        </pc:sldMkLst>
        <pc:spChg chg="mod">
          <ac:chgData name="Kimberly O'Neal" userId="C7XtvxS4g0cBb4xk4cfY09vszhBAkawk5/Khzw2ihEQ=" providerId="None" clId="Web-{BBE9AE94-E3E7-4CDD-B8A1-8669B73D675B}" dt="2025-09-03T18:16:25.161" v="38" actId="1076"/>
          <ac:spMkLst>
            <pc:docMk/>
            <pc:sldMk cId="176977563" sldId="265"/>
            <ac:spMk id="2" creationId="{15FB5AB6-056B-19A4-7829-DE3316DB68E7}"/>
          </ac:spMkLst>
        </pc:spChg>
        <pc:spChg chg="mod">
          <ac:chgData name="Kimberly O'Neal" userId="C7XtvxS4g0cBb4xk4cfY09vszhBAkawk5/Khzw2ihEQ=" providerId="None" clId="Web-{BBE9AE94-E3E7-4CDD-B8A1-8669B73D675B}" dt="2025-09-03T18:16:40.739" v="40" actId="1076"/>
          <ac:spMkLst>
            <pc:docMk/>
            <pc:sldMk cId="176977563" sldId="265"/>
            <ac:spMk id="3" creationId="{2FE8A83F-1796-E29F-539E-95C377E5AA8E}"/>
          </ac:spMkLst>
        </pc:spChg>
        <pc:spChg chg="add mod">
          <ac:chgData name="Kimberly O'Neal" userId="C7XtvxS4g0cBb4xk4cfY09vszhBAkawk5/Khzw2ihEQ=" providerId="None" clId="Web-{BBE9AE94-E3E7-4CDD-B8A1-8669B73D675B}" dt="2025-09-03T18:16:30.380" v="39" actId="1076"/>
          <ac:spMkLst>
            <pc:docMk/>
            <pc:sldMk cId="176977563" sldId="265"/>
            <ac:spMk id="22" creationId="{7DFC0637-BA76-B720-EA23-9B455F0CDC2C}"/>
          </ac:spMkLst>
        </pc:spChg>
        <pc:spChg chg="add mod">
          <ac:chgData name="Kimberly O'Neal" userId="C7XtvxS4g0cBb4xk4cfY09vszhBAkawk5/Khzw2ihEQ=" providerId="None" clId="Web-{BBE9AE94-E3E7-4CDD-B8A1-8669B73D675B}" dt="2025-09-03T18:16:12.238" v="32" actId="1076"/>
          <ac:spMkLst>
            <pc:docMk/>
            <pc:sldMk cId="176977563" sldId="265"/>
            <ac:spMk id="26" creationId="{9E135B6F-6419-F323-D51B-6E3FD6797596}"/>
          </ac:spMkLst>
        </pc:spChg>
        <pc:spChg chg="add mod">
          <ac:chgData name="Kimberly O'Neal" userId="C7XtvxS4g0cBb4xk4cfY09vszhBAkawk5/Khzw2ihEQ=" providerId="None" clId="Web-{BBE9AE94-E3E7-4CDD-B8A1-8669B73D675B}" dt="2025-09-03T18:16:12.254" v="33" actId="1076"/>
          <ac:spMkLst>
            <pc:docMk/>
            <pc:sldMk cId="176977563" sldId="265"/>
            <ac:spMk id="28" creationId="{36BB4C8C-3A89-E32F-E00A-251ED83625E1}"/>
          </ac:spMkLst>
        </pc:spChg>
        <pc:graphicFrameChg chg="add mod">
          <ac:chgData name="Kimberly O'Neal" userId="C7XtvxS4g0cBb4xk4cfY09vszhBAkawk5/Khzw2ihEQ=" providerId="None" clId="Web-{BBE9AE94-E3E7-4CDD-B8A1-8669B73D675B}" dt="2025-09-03T18:16:12.223" v="31" actId="1076"/>
          <ac:graphicFrameMkLst>
            <pc:docMk/>
            <pc:sldMk cId="176977563" sldId="265"/>
            <ac:graphicFrameMk id="24" creationId="{63DC9A00-D80E-3DF1-95A4-8B4075914219}"/>
          </ac:graphicFrameMkLst>
        </pc:graphicFrameChg>
        <pc:graphicFrameChg chg="add mod">
          <ac:chgData name="Kimberly O'Neal" userId="C7XtvxS4g0cBb4xk4cfY09vszhBAkawk5/Khzw2ihEQ=" providerId="None" clId="Web-{BBE9AE94-E3E7-4CDD-B8A1-8669B73D675B}" dt="2025-09-03T18:16:12.285" v="34" actId="1076"/>
          <ac:graphicFrameMkLst>
            <pc:docMk/>
            <pc:sldMk cId="176977563" sldId="265"/>
            <ac:graphicFrameMk id="30" creationId="{4FFFA2D4-FD76-D487-B78C-4E5429B324AC}"/>
          </ac:graphicFrameMkLst>
        </pc:graphicFrameChg>
        <pc:graphicFrameChg chg="add mod">
          <ac:chgData name="Kimberly O'Neal" userId="C7XtvxS4g0cBb4xk4cfY09vszhBAkawk5/Khzw2ihEQ=" providerId="None" clId="Web-{BBE9AE94-E3E7-4CDD-B8A1-8669B73D675B}" dt="2025-09-03T18:16:21.958" v="37" actId="1076"/>
          <ac:graphicFrameMkLst>
            <pc:docMk/>
            <pc:sldMk cId="176977563" sldId="265"/>
            <ac:graphicFrameMk id="32" creationId="{7AFCF2EB-E416-2928-F22C-B0DB39AD2DB1}"/>
          </ac:graphicFrameMkLst>
        </pc:graphicFrameChg>
        <pc:picChg chg="mod">
          <ac:chgData name="Kimberly O'Neal" userId="C7XtvxS4g0cBb4xk4cfY09vszhBAkawk5/Khzw2ihEQ=" providerId="None" clId="Web-{BBE9AE94-E3E7-4CDD-B8A1-8669B73D675B}" dt="2025-09-03T18:16:42.849" v="41" actId="1076"/>
          <ac:picMkLst>
            <pc:docMk/>
            <pc:sldMk cId="176977563" sldId="265"/>
            <ac:picMk id="6" creationId="{6B452C15-FA63-D048-2BA3-50DD5C39A824}"/>
          </ac:picMkLst>
        </pc:picChg>
      </pc:sldChg>
    </pc:docChg>
  </pc:docChgLst>
  <pc:docChgLst>
    <pc:chgData name="Kimberly O'Neal" userId="C7XtvxS4g0cBb4xk4cfY09vszhBAkawk5/Khzw2ihEQ=" providerId="None" clId="Web-{61023C1B-B963-4AE3-B2BE-5689D10D636F}"/>
    <pc:docChg chg="modSld">
      <pc:chgData name="Kimberly O'Neal" userId="C7XtvxS4g0cBb4xk4cfY09vszhBAkawk5/Khzw2ihEQ=" providerId="None" clId="Web-{61023C1B-B963-4AE3-B2BE-5689D10D636F}" dt="2025-09-12T16:59:54.105" v="49"/>
      <pc:docMkLst>
        <pc:docMk/>
      </pc:docMkLst>
      <pc:sldChg chg="modNotes">
        <pc:chgData name="Kimberly O'Neal" userId="C7XtvxS4g0cBb4xk4cfY09vszhBAkawk5/Khzw2ihEQ=" providerId="None" clId="Web-{61023C1B-B963-4AE3-B2BE-5689D10D636F}" dt="2025-09-12T16:59:43.355" v="41"/>
        <pc:sldMkLst>
          <pc:docMk/>
          <pc:sldMk cId="1227204920" sldId="273"/>
        </pc:sldMkLst>
      </pc:sldChg>
      <pc:sldChg chg="modNotes">
        <pc:chgData name="Kimberly O'Neal" userId="C7XtvxS4g0cBb4xk4cfY09vszhBAkawk5/Khzw2ihEQ=" providerId="None" clId="Web-{61023C1B-B963-4AE3-B2BE-5689D10D636F}" dt="2025-09-12T16:59:48.183" v="45"/>
        <pc:sldMkLst>
          <pc:docMk/>
          <pc:sldMk cId="2951371370" sldId="276"/>
        </pc:sldMkLst>
      </pc:sldChg>
      <pc:sldChg chg="modNotes">
        <pc:chgData name="Kimberly O'Neal" userId="C7XtvxS4g0cBb4xk4cfY09vszhBAkawk5/Khzw2ihEQ=" providerId="None" clId="Web-{61023C1B-B963-4AE3-B2BE-5689D10D636F}" dt="2025-09-12T16:59:54.105" v="49"/>
        <pc:sldMkLst>
          <pc:docMk/>
          <pc:sldMk cId="1666130433" sldId="277"/>
        </pc:sldMkLst>
      </pc:sldChg>
      <pc:sldChg chg="modNotes">
        <pc:chgData name="Kimberly O'Neal" userId="C7XtvxS4g0cBb4xk4cfY09vszhBAkawk5/Khzw2ihEQ=" providerId="None" clId="Web-{61023C1B-B963-4AE3-B2BE-5689D10D636F}" dt="2025-09-12T16:59:04.151" v="21"/>
        <pc:sldMkLst>
          <pc:docMk/>
          <pc:sldMk cId="116853761" sldId="279"/>
        </pc:sldMkLst>
      </pc:sldChg>
    </pc:docChg>
  </pc:docChgLst>
  <pc:docChgLst>
    <pc:chgData name="Kimberly O'Neal" userId="C7XtvxS4g0cBb4xk4cfY09vszhBAkawk5/Khzw2ihEQ=" providerId="None" clId="Web-{579D29A6-4F0D-43BD-9760-6B459AC2CFA1}"/>
    <pc:docChg chg="modSld">
      <pc:chgData name="Kimberly O'Neal" userId="C7XtvxS4g0cBb4xk4cfY09vszhBAkawk5/Khzw2ihEQ=" providerId="None" clId="Web-{579D29A6-4F0D-43BD-9760-6B459AC2CFA1}" dt="2025-09-05T17:50:29.894" v="151" actId="1076"/>
      <pc:docMkLst>
        <pc:docMk/>
      </pc:docMkLst>
      <pc:sldChg chg="delAnim">
        <pc:chgData name="Kimberly O'Neal" userId="C7XtvxS4g0cBb4xk4cfY09vszhBAkawk5/Khzw2ihEQ=" providerId="None" clId="Web-{579D29A6-4F0D-43BD-9760-6B459AC2CFA1}" dt="2025-09-05T17:48:31.675" v="35"/>
        <pc:sldMkLst>
          <pc:docMk/>
          <pc:sldMk cId="2172881330" sldId="267"/>
        </pc:sldMkLst>
      </pc:sldChg>
      <pc:sldChg chg="addSp modSp delAnim">
        <pc:chgData name="Kimberly O'Neal" userId="C7XtvxS4g0cBb4xk4cfY09vszhBAkawk5/Khzw2ihEQ=" providerId="None" clId="Web-{579D29A6-4F0D-43BD-9760-6B459AC2CFA1}" dt="2025-09-05T17:49:52.409" v="110" actId="14100"/>
        <pc:sldMkLst>
          <pc:docMk/>
          <pc:sldMk cId="1873386740" sldId="268"/>
        </pc:sldMkLst>
        <pc:spChg chg="mod">
          <ac:chgData name="Kimberly O'Neal" userId="C7XtvxS4g0cBb4xk4cfY09vszhBAkawk5/Khzw2ihEQ=" providerId="None" clId="Web-{579D29A6-4F0D-43BD-9760-6B459AC2CFA1}" dt="2025-09-05T17:49:50.206" v="109" actId="14100"/>
          <ac:spMkLst>
            <pc:docMk/>
            <pc:sldMk cId="1873386740" sldId="268"/>
            <ac:spMk id="2" creationId="{50DE24A2-923E-C6A0-8E00-97623BDC1844}"/>
          </ac:spMkLst>
        </pc:spChg>
        <pc:spChg chg="mod">
          <ac:chgData name="Kimberly O'Neal" userId="C7XtvxS4g0cBb4xk4cfY09vszhBAkawk5/Khzw2ihEQ=" providerId="None" clId="Web-{579D29A6-4F0D-43BD-9760-6B459AC2CFA1}" dt="2025-09-05T17:49:19.347" v="77" actId="20577"/>
          <ac:spMkLst>
            <pc:docMk/>
            <pc:sldMk cId="1873386740" sldId="268"/>
            <ac:spMk id="3" creationId="{0D0B2114-043D-2DEF-8B73-2F305D133F8D}"/>
          </ac:spMkLst>
        </pc:spChg>
        <pc:spChg chg="add mod">
          <ac:chgData name="Kimberly O'Neal" userId="C7XtvxS4g0cBb4xk4cfY09vszhBAkawk5/Khzw2ihEQ=" providerId="None" clId="Web-{579D29A6-4F0D-43BD-9760-6B459AC2CFA1}" dt="2025-09-05T17:49:02.706" v="48" actId="1076"/>
          <ac:spMkLst>
            <pc:docMk/>
            <pc:sldMk cId="1873386740" sldId="268"/>
            <ac:spMk id="8" creationId="{75ED90BA-CEE7-1E3F-4BDB-6CA1818CAADF}"/>
          </ac:spMkLst>
        </pc:spChg>
        <pc:spChg chg="add mod">
          <ac:chgData name="Kimberly O'Neal" userId="C7XtvxS4g0cBb4xk4cfY09vszhBAkawk5/Khzw2ihEQ=" providerId="None" clId="Web-{579D29A6-4F0D-43BD-9760-6B459AC2CFA1}" dt="2025-09-05T17:49:52.409" v="110" actId="14100"/>
          <ac:spMkLst>
            <pc:docMk/>
            <pc:sldMk cId="1873386740" sldId="268"/>
            <ac:spMk id="11" creationId="{F38AF5E2-A9C8-C76D-901A-C21A1DCF69AF}"/>
          </ac:spMkLst>
        </pc:spChg>
      </pc:sldChg>
      <pc:sldChg chg="addSp modSp delAnim">
        <pc:chgData name="Kimberly O'Neal" userId="C7XtvxS4g0cBb4xk4cfY09vszhBAkawk5/Khzw2ihEQ=" providerId="None" clId="Web-{579D29A6-4F0D-43BD-9760-6B459AC2CFA1}" dt="2025-09-05T17:48:06.940" v="27" actId="1076"/>
        <pc:sldMkLst>
          <pc:docMk/>
          <pc:sldMk cId="116853761" sldId="279"/>
        </pc:sldMkLst>
        <pc:spChg chg="mod">
          <ac:chgData name="Kimberly O'Neal" userId="C7XtvxS4g0cBb4xk4cfY09vszhBAkawk5/Khzw2ihEQ=" providerId="None" clId="Web-{579D29A6-4F0D-43BD-9760-6B459AC2CFA1}" dt="2025-09-05T17:47:56.940" v="24" actId="20577"/>
          <ac:spMkLst>
            <pc:docMk/>
            <pc:sldMk cId="116853761" sldId="279"/>
            <ac:spMk id="2" creationId="{C7BF952D-F38E-F7F5-F5C8-C8849847AFE0}"/>
          </ac:spMkLst>
        </pc:spChg>
        <pc:spChg chg="add mod">
          <ac:chgData name="Kimberly O'Neal" userId="C7XtvxS4g0cBb4xk4cfY09vszhBAkawk5/Khzw2ihEQ=" providerId="None" clId="Web-{579D29A6-4F0D-43BD-9760-6B459AC2CFA1}" dt="2025-09-05T17:48:06.940" v="27" actId="1076"/>
          <ac:spMkLst>
            <pc:docMk/>
            <pc:sldMk cId="116853761" sldId="279"/>
            <ac:spMk id="9" creationId="{2CD090A1-93CC-31D6-AD11-EA0E633680DA}"/>
          </ac:spMkLst>
        </pc:spChg>
      </pc:sldChg>
      <pc:sldChg chg="modSp delAnim">
        <pc:chgData name="Kimberly O'Neal" userId="C7XtvxS4g0cBb4xk4cfY09vszhBAkawk5/Khzw2ihEQ=" providerId="None" clId="Web-{579D29A6-4F0D-43BD-9760-6B459AC2CFA1}" dt="2025-09-05T17:48:25.690" v="33" actId="20577"/>
        <pc:sldMkLst>
          <pc:docMk/>
          <pc:sldMk cId="3894104992" sldId="280"/>
        </pc:sldMkLst>
        <pc:spChg chg="mod">
          <ac:chgData name="Kimberly O'Neal" userId="C7XtvxS4g0cBb4xk4cfY09vszhBAkawk5/Khzw2ihEQ=" providerId="None" clId="Web-{579D29A6-4F0D-43BD-9760-6B459AC2CFA1}" dt="2025-09-05T17:48:25.690" v="33" actId="20577"/>
          <ac:spMkLst>
            <pc:docMk/>
            <pc:sldMk cId="3894104992" sldId="280"/>
            <ac:spMk id="3" creationId="{F8F87D30-2386-D7FA-9E35-272A414EECB7}"/>
          </ac:spMkLst>
        </pc:spChg>
      </pc:sldChg>
      <pc:sldChg chg="addSp modSp delAnim">
        <pc:chgData name="Kimberly O'Neal" userId="C7XtvxS4g0cBb4xk4cfY09vszhBAkawk5/Khzw2ihEQ=" providerId="None" clId="Web-{579D29A6-4F0D-43BD-9760-6B459AC2CFA1}" dt="2025-09-05T17:50:29.894" v="151" actId="1076"/>
        <pc:sldMkLst>
          <pc:docMk/>
          <pc:sldMk cId="252226454" sldId="288"/>
        </pc:sldMkLst>
        <pc:spChg chg="mod">
          <ac:chgData name="Kimberly O'Neal" userId="C7XtvxS4g0cBb4xk4cfY09vszhBAkawk5/Khzw2ihEQ=" providerId="None" clId="Web-{579D29A6-4F0D-43BD-9760-6B459AC2CFA1}" dt="2025-09-05T17:50:28.159" v="150" actId="1076"/>
          <ac:spMkLst>
            <pc:docMk/>
            <pc:sldMk cId="252226454" sldId="288"/>
            <ac:spMk id="2" creationId="{5A9248D1-F337-0503-8E67-372386FA81E5}"/>
          </ac:spMkLst>
        </pc:spChg>
        <pc:spChg chg="mod">
          <ac:chgData name="Kimberly O'Neal" userId="C7XtvxS4g0cBb4xk4cfY09vszhBAkawk5/Khzw2ihEQ=" providerId="None" clId="Web-{579D29A6-4F0D-43BD-9760-6B459AC2CFA1}" dt="2025-09-05T17:50:03.472" v="114" actId="1076"/>
          <ac:spMkLst>
            <pc:docMk/>
            <pc:sldMk cId="252226454" sldId="288"/>
            <ac:spMk id="3" creationId="{B6C2D999-4995-8556-5050-E584229293A2}"/>
          </ac:spMkLst>
        </pc:spChg>
        <pc:spChg chg="add mod">
          <ac:chgData name="Kimberly O'Neal" userId="C7XtvxS4g0cBb4xk4cfY09vszhBAkawk5/Khzw2ihEQ=" providerId="None" clId="Web-{579D29A6-4F0D-43BD-9760-6B459AC2CFA1}" dt="2025-09-05T17:50:29.894" v="151" actId="1076"/>
          <ac:spMkLst>
            <pc:docMk/>
            <pc:sldMk cId="252226454" sldId="288"/>
            <ac:spMk id="10" creationId="{2394D33F-B8E3-4E49-BA4A-DFFA56F956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0F71367-10D3-4BF6-93A2-69F3847EC846}"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A6298F2-3F1F-4041-A8E1-C335B761E25A}" type="slidenum">
              <a:rPr lang="en-US" smtClean="0"/>
              <a:pPr/>
              <a:t>‹#›</a:t>
            </a:fld>
            <a:endParaRPr lang="en-US" dirty="0"/>
          </a:p>
        </p:txBody>
      </p:sp>
    </p:spTree>
    <p:extLst>
      <p:ext uri="{BB962C8B-B14F-4D97-AF65-F5344CB8AC3E}">
        <p14:creationId xmlns:p14="http://schemas.microsoft.com/office/powerpoint/2010/main" val="40846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0C63"/>
                </a:solidFill>
                <a:ea typeface="Tahoma" pitchFamily="34" charset="0"/>
                <a:cs typeface="Calibri" panose="020F0502020204030204" pitchFamily="34" charset="0"/>
              </a:rPr>
              <a:t>The </a:t>
            </a:r>
            <a:r>
              <a:rPr lang="en-US" sz="1200" b="1" kern="1200" dirty="0">
                <a:solidFill>
                  <a:schemeClr val="tx1"/>
                </a:solidFill>
                <a:effectLst/>
                <a:ea typeface="+mn-ea"/>
                <a:cs typeface="Calibri" panose="020F0502020204030204" pitchFamily="34" charset="0"/>
              </a:rPr>
              <a:t>thinkalong toolkit </a:t>
            </a:r>
            <a:r>
              <a:rPr lang="en-US" sz="1200" kern="1200" dirty="0">
                <a:solidFill>
                  <a:schemeClr val="tx1"/>
                </a:solidFill>
                <a:effectLst/>
                <a:ea typeface="+mn-ea"/>
                <a:cs typeface="Calibri" panose="020F0502020204030204" pitchFamily="34" charset="0"/>
              </a:rPr>
              <a:t>includes </a:t>
            </a:r>
            <a:r>
              <a:rPr lang="en-US" sz="1200" b="1" kern="1200" dirty="0">
                <a:solidFill>
                  <a:schemeClr val="tx1"/>
                </a:solidFill>
                <a:effectLst/>
                <a:ea typeface="+mn-ea"/>
                <a:cs typeface="Calibri" panose="020F0502020204030204" pitchFamily="34" charset="0"/>
              </a:rPr>
              <a:t>assessment-style items </a:t>
            </a:r>
            <a:r>
              <a:rPr lang="en-US" sz="1200" kern="1200" dirty="0">
                <a:solidFill>
                  <a:schemeClr val="tx1"/>
                </a:solidFill>
                <a:effectLst/>
                <a:ea typeface="+mn-ea"/>
                <a:cs typeface="Calibri" panose="020F0502020204030204" pitchFamily="34" charset="0"/>
              </a:rPr>
              <a:t>with </a:t>
            </a:r>
            <a:r>
              <a:rPr lang="en-US" sz="1200" b="1" kern="1200" dirty="0">
                <a:solidFill>
                  <a:schemeClr val="tx1"/>
                </a:solidFill>
                <a:effectLst/>
                <a:ea typeface="+mn-ea"/>
                <a:cs typeface="Calibri" panose="020F0502020204030204" pitchFamily="34" charset="0"/>
              </a:rPr>
              <a:t>answer keys</a:t>
            </a:r>
            <a:r>
              <a:rPr lang="en-US" sz="1200" kern="1200" dirty="0">
                <a:solidFill>
                  <a:schemeClr val="tx1"/>
                </a:solidFill>
                <a:effectLst/>
                <a:ea typeface="+mn-ea"/>
                <a:cs typeface="Calibri" panose="020F0502020204030204" pitchFamily="34" charset="0"/>
              </a:rPr>
              <a:t>. A</a:t>
            </a:r>
            <a:r>
              <a:rPr lang="en-US" sz="1200" dirty="0">
                <a:solidFill>
                  <a:srgbClr val="5E0C63"/>
                </a:solidFill>
                <a:ea typeface="Tahoma" pitchFamily="34" charset="0"/>
                <a:cs typeface="Calibri" panose="020F0502020204030204" pitchFamily="34" charset="0"/>
              </a:rPr>
              <a:t> digital version (poster) of the </a:t>
            </a:r>
            <a:r>
              <a:rPr lang="en-US" sz="1200" kern="1200" dirty="0">
                <a:solidFill>
                  <a:schemeClr val="tx1"/>
                </a:solidFill>
                <a:effectLst/>
                <a:ea typeface="+mn-ea"/>
                <a:cs typeface="Calibri" panose="020F0502020204030204" pitchFamily="34" charset="0"/>
              </a:rPr>
              <a:t>thinkalong routine and daily questions for teacher and students’ reference is also included.</a:t>
            </a:r>
            <a:endParaRPr lang="en-US" sz="12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a:t>
            </a:fld>
            <a:endParaRPr lang="en-US" dirty="0"/>
          </a:p>
        </p:txBody>
      </p:sp>
    </p:spTree>
    <p:extLst>
      <p:ext uri="{BB962C8B-B14F-4D97-AF65-F5344CB8AC3E}">
        <p14:creationId xmlns:p14="http://schemas.microsoft.com/office/powerpoint/2010/main" val="410235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rPr>
              <a:t>work it out - option 2: IQ slap down (learning from mistakes instructional strategy) </a:t>
            </a:r>
          </a:p>
          <a:p>
            <a:endParaRPr lang="en-US" b="1" i="0" dirty="0">
              <a:solidFill>
                <a:srgbClr val="1D1C1D"/>
              </a:solidFill>
              <a:effectLst/>
            </a:endParaRPr>
          </a:p>
          <a:p>
            <a:r>
              <a:rPr lang="en-US" b="1" i="0" dirty="0">
                <a:solidFill>
                  <a:srgbClr val="1D1C1D"/>
                </a:solidFill>
                <a:effectLst/>
              </a:rPr>
              <a:t>p</a:t>
            </a:r>
            <a:r>
              <a:rPr lang="en-US" sz="1200" b="1" i="0" kern="1200" dirty="0">
                <a:solidFill>
                  <a:schemeClr val="tx1"/>
                </a:solidFill>
                <a:effectLst/>
                <a:ea typeface="+mn-ea"/>
                <a:cs typeface="+mn-cs"/>
              </a:rPr>
              <a:t>urpose</a:t>
            </a:r>
          </a:p>
          <a:p>
            <a:r>
              <a:rPr lang="en-US" sz="1200" b="0" i="0" kern="1200" dirty="0">
                <a:solidFill>
                  <a:schemeClr val="tx1"/>
                </a:solidFill>
                <a:effectLst/>
                <a:ea typeface="+mn-ea"/>
                <a:cs typeface="+mn-cs"/>
              </a:rPr>
              <a:t>Students analyze or practice assessment questions by determining the worst answer, the distractor, and the correct answer through a slap-down game.</a:t>
            </a:r>
          </a:p>
          <a:p>
            <a:endParaRPr lang="en-US" b="1" i="0" dirty="0">
              <a:solidFill>
                <a:srgbClr val="1D1C1D"/>
              </a:solidFill>
              <a:effectLst/>
            </a:endParaRPr>
          </a:p>
          <a:p>
            <a:r>
              <a:rPr lang="en-US" b="1" i="0" dirty="0">
                <a:solidFill>
                  <a:srgbClr val="1D1C1D"/>
                </a:solidFill>
                <a:effectLst/>
              </a:rPr>
              <a:t>instructions</a:t>
            </a:r>
            <a:endParaRPr lang="en-US" sz="1200" b="1" i="0" kern="1200" dirty="0">
              <a:solidFill>
                <a:schemeClr val="tx1"/>
              </a:solidFill>
              <a:effectLst/>
              <a:ea typeface="+mn-ea"/>
              <a:cs typeface="+mn-cs"/>
            </a:endParaRPr>
          </a:p>
          <a:p>
            <a:pPr marL="228600" indent="-228600">
              <a:buFont typeface="+mj-lt"/>
              <a:buAutoNum type="arabicPeriod"/>
            </a:pPr>
            <a:r>
              <a:rPr lang="en-US" sz="1200" b="0" i="0" kern="1200" dirty="0">
                <a:solidFill>
                  <a:schemeClr val="tx1"/>
                </a:solidFill>
                <a:effectLst/>
                <a:ea typeface="+mn-ea"/>
                <a:cs typeface="+mn-cs"/>
              </a:rPr>
              <a:t>Students create a set of A-B-C-D cards using sticky notes, index cards, or scratch paper.</a:t>
            </a:r>
          </a:p>
          <a:p>
            <a:pPr marL="228600" indent="-228600">
              <a:buFont typeface="+mj-lt"/>
              <a:buAutoNum type="arabicPeriod"/>
            </a:pPr>
            <a:r>
              <a:rPr lang="en-US" sz="1200" b="0" i="0" kern="1200" dirty="0">
                <a:solidFill>
                  <a:schemeClr val="tx1"/>
                </a:solidFill>
                <a:effectLst/>
                <a:ea typeface="+mn-ea"/>
                <a:cs typeface="+mn-cs"/>
              </a:rPr>
              <a:t>Organize students into thinking partners or small groups.</a:t>
            </a:r>
          </a:p>
          <a:p>
            <a:pPr marL="228600" indent="-228600">
              <a:buFont typeface="+mj-lt"/>
              <a:buAutoNum type="arabicPeriod"/>
            </a:pPr>
            <a:r>
              <a:rPr lang="en-US" sz="1200" b="0" i="0" kern="1200" dirty="0">
                <a:solidFill>
                  <a:schemeClr val="tx1"/>
                </a:solidFill>
                <a:effectLst/>
                <a:ea typeface="+mn-ea"/>
                <a:cs typeface="+mn-cs"/>
              </a:rPr>
              <a:t>Facilitate 3 rounds of IQ Slap Down with the selected weekly assessment item:</a:t>
            </a:r>
          </a:p>
          <a:p>
            <a:pPr marL="628650" lvl="1" indent="-171450">
              <a:buFont typeface="Arial" panose="020B0604020202020204" pitchFamily="34" charset="0"/>
              <a:buChar char="•"/>
            </a:pPr>
            <a:r>
              <a:rPr lang="en-US" sz="1200" b="0" i="0" kern="1200" dirty="0">
                <a:solidFill>
                  <a:schemeClr val="tx1"/>
                </a:solidFill>
                <a:effectLst/>
                <a:ea typeface="+mn-ea"/>
                <a:cs typeface="+mn-cs"/>
              </a:rPr>
              <a:t>Round 1: At teacher’s signal, students slap down the WORST answer, justify with their partner, and pick up their cards. Teacher clarifies.</a:t>
            </a:r>
          </a:p>
          <a:p>
            <a:pPr marL="628650" lvl="1" indent="-171450">
              <a:buFont typeface="Arial" panose="020B0604020202020204" pitchFamily="34" charset="0"/>
              <a:buChar char="•"/>
            </a:pPr>
            <a:r>
              <a:rPr lang="en-US" sz="1200" b="0" i="0" kern="1200" dirty="0">
                <a:solidFill>
                  <a:schemeClr val="tx1"/>
                </a:solidFill>
                <a:effectLst/>
                <a:ea typeface="+mn-ea"/>
                <a:cs typeface="+mn-cs"/>
              </a:rPr>
              <a:t>Round 2: At teacher’s signal, students slap down the DISTRACTOR answer, justify with their partner, and pick up their cards. Teacher clarifies.</a:t>
            </a:r>
          </a:p>
          <a:p>
            <a:pPr marL="628650" lvl="1" indent="-171450">
              <a:buFont typeface="Arial" panose="020B0604020202020204" pitchFamily="34" charset="0"/>
              <a:buChar char="•"/>
            </a:pPr>
            <a:r>
              <a:rPr lang="en-US" sz="1200" b="0" i="0" kern="1200" dirty="0">
                <a:solidFill>
                  <a:schemeClr val="tx1"/>
                </a:solidFill>
                <a:effectLst/>
                <a:ea typeface="+mn-ea"/>
                <a:cs typeface="+mn-cs"/>
              </a:rPr>
              <a:t>Round 3: At teacher’s signal, students slap down the CORRECT answer, justify with their partner, and pick up their cards. Teacher clarifies.</a:t>
            </a:r>
          </a:p>
          <a:p>
            <a:pPr marL="228600" indent="-228600">
              <a:buFont typeface="+mj-lt"/>
              <a:buAutoNum type="arabicPeriod"/>
            </a:pPr>
            <a:r>
              <a:rPr lang="en-US" sz="1200" b="0" i="0" kern="1200" dirty="0">
                <a:solidFill>
                  <a:schemeClr val="tx1"/>
                </a:solidFill>
                <a:effectLst/>
                <a:ea typeface="+mn-ea"/>
                <a:cs typeface="+mn-cs"/>
              </a:rPr>
              <a:t>Observe students’ thinking and clarify/verify as appropriate.</a:t>
            </a:r>
          </a:p>
          <a:p>
            <a:pPr marL="228600" indent="-228600">
              <a:buFont typeface="+mj-lt"/>
              <a:buAutoNum type="arabicPeriod"/>
            </a:pPr>
            <a:r>
              <a:rPr lang="en-US" sz="1200" b="0" i="0" kern="1200" dirty="0">
                <a:solidFill>
                  <a:schemeClr val="tx1"/>
                </a:solidFill>
                <a:effectLst/>
                <a:ea typeface="+mn-ea"/>
                <a:cs typeface="+mn-cs"/>
              </a:rPr>
              <a:t>Answer “work it out questions” from think along routine.</a:t>
            </a:r>
            <a:endParaRPr lang="en-US" dirty="0"/>
          </a:p>
          <a:p>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10</a:t>
            </a:fld>
            <a:endParaRPr lang="en-US" dirty="0"/>
          </a:p>
        </p:txBody>
      </p:sp>
    </p:spTree>
    <p:extLst>
      <p:ext uri="{BB962C8B-B14F-4D97-AF65-F5344CB8AC3E}">
        <p14:creationId xmlns:p14="http://schemas.microsoft.com/office/powerpoint/2010/main" val="147683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1D1C1D"/>
                </a:solidFill>
              </a:rPr>
              <a:t>work it out - option 2: round 1 rationale</a:t>
            </a:r>
            <a:endParaRPr lang="en-US" dirty="0"/>
          </a:p>
          <a:p>
            <a:endParaRPr lang="en-US" b="1" dirty="0"/>
          </a:p>
          <a:p>
            <a:r>
              <a:rPr lang="en-US" b="1" i="0" dirty="0"/>
              <a:t>The third one is the worst answer </a:t>
            </a:r>
            <a:r>
              <a:rPr lang="en-US" b="0" i="0" dirty="0"/>
              <a:t>because the numbers are in order. But they are from slowest to fastest, not fastest to slowest. Students did the hard work of putting the numbers in order, just not the right order.</a:t>
            </a:r>
            <a:endParaRPr lang="en-US" dirty="0"/>
          </a:p>
          <a:p>
            <a:endParaRPr lang="en-US" dirty="0"/>
          </a:p>
          <a:p>
            <a:r>
              <a:rPr lang="en-US" dirty="0"/>
              <a:t>[Click to get worst answer.]</a:t>
            </a:r>
          </a:p>
          <a:p>
            <a:r>
              <a:rPr lang="en-US" dirty="0"/>
              <a:t>[Click to get explanation with times.]</a:t>
            </a:r>
          </a:p>
        </p:txBody>
      </p:sp>
      <p:sp>
        <p:nvSpPr>
          <p:cNvPr id="4" name="Slide Number Placeholder 3"/>
          <p:cNvSpPr>
            <a:spLocks noGrp="1"/>
          </p:cNvSpPr>
          <p:nvPr>
            <p:ph type="sldNum" sz="quarter" idx="5"/>
          </p:nvPr>
        </p:nvSpPr>
        <p:spPr/>
        <p:txBody>
          <a:bodyPr/>
          <a:lstStyle/>
          <a:p>
            <a:fld id="{DA6298F2-3F1F-4041-A8E1-C335B761E25A}" type="slidenum">
              <a:rPr lang="en-US" smtClean="0"/>
              <a:t>11</a:t>
            </a:fld>
            <a:endParaRPr lang="en-US" dirty="0"/>
          </a:p>
        </p:txBody>
      </p:sp>
    </p:spTree>
    <p:extLst>
      <p:ext uri="{BB962C8B-B14F-4D97-AF65-F5344CB8AC3E}">
        <p14:creationId xmlns:p14="http://schemas.microsoft.com/office/powerpoint/2010/main" val="2560736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1D1C1D"/>
                </a:solidFill>
              </a:rPr>
              <a:t>work it out - option 2: round 2 rationale</a:t>
            </a:r>
            <a:endParaRPr lang="en-US" dirty="0"/>
          </a:p>
          <a:p>
            <a:endParaRPr lang="en-US" b="1" dirty="0"/>
          </a:p>
          <a:p>
            <a:r>
              <a:rPr lang="en-US" b="1" dirty="0"/>
              <a:t>The first one</a:t>
            </a:r>
            <a:r>
              <a:rPr lang="en-US" b="0" dirty="0"/>
              <a:t> </a:t>
            </a:r>
            <a:r>
              <a:rPr lang="en-US" b="1" dirty="0"/>
              <a:t>is the best distractor </a:t>
            </a:r>
            <a:r>
              <a:rPr lang="en-US" b="0" dirty="0"/>
              <a:t>because the first and last time are correct. The ones in the middle are switched.</a:t>
            </a:r>
            <a:endParaRPr lang="en-US" dirty="0"/>
          </a:p>
          <a:p>
            <a:endParaRPr lang="en-US" b="0" dirty="0"/>
          </a:p>
          <a:p>
            <a:r>
              <a:rPr lang="en-US" b="0" dirty="0"/>
              <a:t>[Click to get best distractor.]</a:t>
            </a:r>
          </a:p>
          <a:p>
            <a:r>
              <a:rPr lang="en-US" b="0" dirty="0"/>
              <a:t>[Click to get time in the order of the distractor.] Here are the times for each person listed in the distractor.</a:t>
            </a:r>
          </a:p>
          <a:p>
            <a:r>
              <a:rPr lang="en-US" b="0" dirty="0"/>
              <a:t>[Click to get arrows showing the first and last are correct.] The first and last ones are correct. </a:t>
            </a:r>
          </a:p>
          <a:p>
            <a:r>
              <a:rPr lang="en-US" b="0" dirty="0"/>
              <a:t>[Click to show the numbers in the middle.] 9 18/25 is the same as 9.72. 9.72 &lt; 9.8.</a:t>
            </a:r>
            <a:endParaRPr lang="en-US" b="1" dirty="0"/>
          </a:p>
        </p:txBody>
      </p:sp>
      <p:sp>
        <p:nvSpPr>
          <p:cNvPr id="4" name="Slide Number Placeholder 3"/>
          <p:cNvSpPr>
            <a:spLocks noGrp="1"/>
          </p:cNvSpPr>
          <p:nvPr>
            <p:ph type="sldNum" sz="quarter" idx="5"/>
          </p:nvPr>
        </p:nvSpPr>
        <p:spPr/>
        <p:txBody>
          <a:bodyPr/>
          <a:lstStyle/>
          <a:p>
            <a:fld id="{DA6298F2-3F1F-4041-A8E1-C335B761E25A}" type="slidenum">
              <a:rPr lang="en-US" smtClean="0"/>
              <a:t>12</a:t>
            </a:fld>
            <a:endParaRPr lang="en-US" dirty="0"/>
          </a:p>
        </p:txBody>
      </p:sp>
    </p:spTree>
    <p:extLst>
      <p:ext uri="{BB962C8B-B14F-4D97-AF65-F5344CB8AC3E}">
        <p14:creationId xmlns:p14="http://schemas.microsoft.com/office/powerpoint/2010/main" val="174910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1D1C1D"/>
                </a:solidFill>
              </a:rPr>
              <a:t>work it out - option 2: round 3 rationale</a:t>
            </a:r>
            <a:endParaRPr lang="en-US" dirty="0"/>
          </a:p>
          <a:p>
            <a:pPr>
              <a:defRPr/>
            </a:pPr>
            <a:endParaRPr lang="en-US" dirty="0">
              <a:solidFill>
                <a:srgbClr val="1D1C1D"/>
              </a:solidFill>
            </a:endParaRPr>
          </a:p>
          <a:p>
            <a:pPr>
              <a:defRPr/>
            </a:pPr>
            <a:r>
              <a:rPr lang="en-US" dirty="0">
                <a:solidFill>
                  <a:srgbClr val="1D1C1D"/>
                </a:solidFill>
              </a:rPr>
              <a:t>The</a:t>
            </a:r>
            <a:r>
              <a:rPr lang="en-US" sz="1200" b="0" i="0" kern="1200" dirty="0">
                <a:solidFill>
                  <a:srgbClr val="1D1C1D"/>
                </a:solidFill>
                <a:effectLst/>
                <a:ea typeface="+mn-ea"/>
                <a:cs typeface="+mn-cs"/>
              </a:rPr>
              <a:t> </a:t>
            </a:r>
            <a:r>
              <a:rPr lang="en-US" sz="1200" b="1" i="0" kern="1200" dirty="0">
                <a:solidFill>
                  <a:srgbClr val="1D1C1D"/>
                </a:solidFill>
                <a:effectLst/>
                <a:ea typeface="+mn-ea"/>
                <a:cs typeface="+mn-cs"/>
              </a:rPr>
              <a:t>second one is the correct answer</a:t>
            </a:r>
            <a:r>
              <a:rPr lang="en-US" sz="1200" b="0" i="0" kern="1200" dirty="0">
                <a:solidFill>
                  <a:srgbClr val="1D1C1D"/>
                </a:solidFill>
                <a:effectLst/>
                <a:ea typeface="+mn-ea"/>
                <a:cs typeface="+mn-cs"/>
              </a:rPr>
              <a:t>.</a:t>
            </a:r>
            <a:endParaRPr lang="en-US" dirty="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1D1C1D"/>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1D1C1D"/>
                </a:solidFill>
                <a:effectLst/>
                <a:ea typeface="+mn-ea"/>
                <a:cs typeface="+mn-cs"/>
              </a:rPr>
              <a:t>[Click to reveal the answer and the rationale.]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1D1C1D"/>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1D1C1D"/>
                </a:solidFill>
                <a:effectLst/>
                <a:ea typeface="+mn-ea"/>
                <a:cs typeface="+mn-cs"/>
              </a:rPr>
              <a:t>After IQ slap down, a</a:t>
            </a:r>
            <a:r>
              <a:rPr lang="en-US" sz="1200" b="0" i="0" kern="1200" dirty="0">
                <a:solidFill>
                  <a:schemeClr val="tx1"/>
                </a:solidFill>
                <a:effectLst/>
                <a:ea typeface="+mn-ea"/>
                <a:cs typeface="+mn-cs"/>
              </a:rPr>
              <a:t>nswer the “work it out” questions from the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ea typeface="+mn-ea"/>
                <a:cs typeface="+mn-cs"/>
              </a:rPr>
              <a:t>explain your answer in more than one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ea typeface="+mn-ea"/>
                <a:cs typeface="+mn-cs"/>
              </a:rPr>
              <a:t>what mistakes do you need to avoid?</a:t>
            </a:r>
          </a:p>
          <a:p>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13</a:t>
            </a:fld>
            <a:endParaRPr lang="en-US" dirty="0"/>
          </a:p>
        </p:txBody>
      </p:sp>
    </p:spTree>
    <p:extLst>
      <p:ext uri="{BB962C8B-B14F-4D97-AF65-F5344CB8AC3E}">
        <p14:creationId xmlns:p14="http://schemas.microsoft.com/office/powerpoint/2010/main" val="171457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fourth 10 minutes of the routine is for us to change things up so students can practice with novelty and transfer. </a:t>
            </a:r>
          </a:p>
        </p:txBody>
      </p:sp>
      <p:sp>
        <p:nvSpPr>
          <p:cNvPr id="4" name="Slide Number Placeholder 3"/>
          <p:cNvSpPr>
            <a:spLocks noGrp="1"/>
          </p:cNvSpPr>
          <p:nvPr>
            <p:ph type="sldNum" sz="quarter" idx="5"/>
          </p:nvPr>
        </p:nvSpPr>
        <p:spPr/>
        <p:txBody>
          <a:bodyPr/>
          <a:lstStyle/>
          <a:p>
            <a:fld id="{DA6298F2-3F1F-4041-A8E1-C335B761E25A}" type="slidenum">
              <a:rPr lang="en-US" smtClean="0"/>
              <a:t>14</a:t>
            </a:fld>
            <a:endParaRPr lang="en-US" dirty="0"/>
          </a:p>
        </p:txBody>
      </p:sp>
    </p:spTree>
    <p:extLst>
      <p:ext uri="{BB962C8B-B14F-4D97-AF65-F5344CB8AC3E}">
        <p14:creationId xmlns:p14="http://schemas.microsoft.com/office/powerpoint/2010/main" val="66020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 - option 1: </a:t>
            </a:r>
            <a:r>
              <a:rPr lang="en-US" b="0" i="0" dirty="0">
                <a:solidFill>
                  <a:srgbClr val="1D1C1D"/>
                </a:solidFill>
                <a:effectLst/>
              </a:rPr>
              <a:t>Use the guiding questions on the routine to drive the thinking and discussion with students as they reflect </a:t>
            </a:r>
            <a:r>
              <a:rPr lang="en-US" dirty="0"/>
              <a:t>on the work of the routine so far -- the thinking around the content and the problem, text or visual. Then, have students analyze how all of that can help them as they work on or think through other content or solving future problems.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15</a:t>
            </a:fld>
            <a:endParaRPr lang="en-US" dirty="0"/>
          </a:p>
        </p:txBody>
      </p:sp>
    </p:spTree>
    <p:extLst>
      <p:ext uri="{BB962C8B-B14F-4D97-AF65-F5344CB8AC3E}">
        <p14:creationId xmlns:p14="http://schemas.microsoft.com/office/powerpoint/2010/main" val="54224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BAE7-F82A-4B44-B796-8A4A337DA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9E8AD-6099-C32D-7312-B8CF6F2E1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BDACE-7D2E-9897-0450-E6E142A8F7A0}"/>
              </a:ext>
            </a:extLst>
          </p:cNvPr>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think it up - option 2:</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a:t>
            </a:r>
            <a:r>
              <a:rPr lang="en-US" b="1" i="0" dirty="0">
                <a:solidFill>
                  <a:srgbClr val="1D1C1D"/>
                </a:solidFill>
                <a:effectLst/>
                <a:latin typeface="Arial" panose="020B0604020202020204" pitchFamily="34" charset="0"/>
                <a:cs typeface="Arial" panose="020B0604020202020204" pitchFamily="34" charset="0"/>
              </a:rPr>
              <a:t>compare/contrast model (extending thinking instructional strategy)</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b="1" i="0" dirty="0">
              <a:solidFill>
                <a:srgbClr val="1D1C1D"/>
              </a:solidFill>
              <a:effectLst/>
              <a:latin typeface="Arial" panose="020B0604020202020204" pitchFamily="34" charset="0"/>
              <a:cs typeface="Arial" panose="020B0604020202020204" pitchFamily="34" charset="0"/>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purpose</a:t>
            </a: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0" i="0" dirty="0">
                <a:solidFill>
                  <a:srgbClr val="1D1C1D"/>
                </a:solidFill>
                <a:effectLst/>
                <a:latin typeface="Arial" panose="020B0604020202020204" pitchFamily="34" charset="0"/>
                <a:cs typeface="Arial" panose="020B0604020202020204" pitchFamily="34" charset="0"/>
              </a:rPr>
              <a:t>This is an effective </a:t>
            </a:r>
            <a:r>
              <a:rPr lang="en-US" dirty="0">
                <a:latin typeface="Arial" panose="020B0604020202020204" pitchFamily="34" charset="0"/>
                <a:cs typeface="Arial" panose="020B0604020202020204" pitchFamily="34" charset="0"/>
              </a:rPr>
              <a:t>strategy to facilitate a structured, supported, and engaging way for kids to answer the “think it up” questions and analyze 2 similar yet different items or visuals aligned to the same standard. </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dirty="0">
              <a:latin typeface="Arial" panose="020B0604020202020204" pitchFamily="34" charset="0"/>
              <a:cs typeface="Arial" panose="020B0604020202020204" pitchFamily="34" charset="0"/>
            </a:endParaRPr>
          </a:p>
          <a:p>
            <a:pPr marL="0" indent="0" defTabSz="996094">
              <a:buFont typeface="+mj-lt"/>
              <a:buNone/>
              <a:defRPr/>
            </a:pPr>
            <a:r>
              <a:rPr lang="en-US" b="1" i="0" dirty="0">
                <a:solidFill>
                  <a:srgbClr val="1D1C1D"/>
                </a:solidFill>
                <a:effectLst/>
                <a:latin typeface="Arial" panose="020B0604020202020204" pitchFamily="34" charset="0"/>
                <a:cs typeface="Arial" panose="020B0604020202020204" pitchFamily="34" charset="0"/>
              </a:rPr>
              <a:t>instructions</a:t>
            </a:r>
            <a:endParaRPr lang="en-US" dirty="0">
              <a:solidFill>
                <a:prstClr val="black"/>
              </a:solidFill>
              <a:latin typeface="Arial" panose="020B0604020202020204" pitchFamily="34" charset="0"/>
              <a:cs typeface="Arial" panose="020B0604020202020204" pitchFamily="34" charset="0"/>
            </a:endParaRP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Divide students into groups of 3. </a:t>
            </a:r>
          </a:p>
          <a:p>
            <a:pPr marL="228600" marR="0" lvl="0" indent="-228600" algn="l" defTabSz="996094"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Arial" panose="020B0604020202020204" pitchFamily="34" charset="0"/>
                <a:cs typeface="Arial" panose="020B0604020202020204" pitchFamily="34" charset="0"/>
              </a:rPr>
              <a:t>In each group, students CONTRAST the items by discussing/writing 2-3 attributes of each item.</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In each group, students COMPARE the items by discussing/writing 2-3 attributes both items share.</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Groups share out 1 of their differences and 1 of their similarities. </a:t>
            </a:r>
          </a:p>
          <a:p>
            <a:pPr marL="228600" indent="-228600">
              <a:buFont typeface="+mj-lt"/>
              <a:buAutoNum type="arabicPeriod"/>
            </a:pPr>
            <a:r>
              <a:rPr lang="en-US" sz="1200" b="0" i="0" kern="1200" dirty="0">
                <a:solidFill>
                  <a:schemeClr val="tx1"/>
                </a:solidFill>
                <a:effectLst/>
                <a:latin typeface="Arial" panose="020B0604020202020204" pitchFamily="34" charset="0"/>
                <a:ea typeface="+mn-ea"/>
                <a:cs typeface="Arial" panose="020B0604020202020204" pitchFamily="34" charset="0"/>
              </a:rPr>
              <a:t>Observe and listen to students’ thinking and clarify/verify as appropriate.</a:t>
            </a:r>
          </a:p>
          <a:p>
            <a:pPr marL="228600" indent="-228600">
              <a:buFont typeface="+mj-lt"/>
              <a:buAutoNum type="arabicPeriod"/>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1" kern="1200" dirty="0">
                <a:solidFill>
                  <a:schemeClr val="tx1"/>
                </a:solidFill>
                <a:effectLst/>
                <a:latin typeface="Arial" panose="020B0604020202020204" pitchFamily="34" charset="0"/>
                <a:ea typeface="+mn-ea"/>
                <a:cs typeface="Arial" panose="020B0604020202020204" pitchFamily="34" charset="0"/>
              </a:rPr>
              <a:t>These problems require the same work</a:t>
            </a:r>
            <a:r>
              <a:rPr lang="en-US" sz="1200" b="0" i="1" kern="1200">
                <a:solidFill>
                  <a:schemeClr val="tx1"/>
                </a:solidFill>
                <a:effectLst/>
                <a:latin typeface="Arial" panose="020B0604020202020204" pitchFamily="34" charset="0"/>
                <a:ea typeface="+mn-ea"/>
                <a:cs typeface="Arial" panose="020B0604020202020204" pitchFamily="34" charset="0"/>
              </a:rPr>
              <a:t>: changing </a:t>
            </a:r>
            <a:r>
              <a:rPr lang="en-US" sz="1200" b="0" i="1" kern="1200" dirty="0">
                <a:solidFill>
                  <a:schemeClr val="tx1"/>
                </a:solidFill>
                <a:effectLst/>
                <a:latin typeface="Arial" panose="020B0604020202020204" pitchFamily="34" charset="0"/>
                <a:ea typeface="+mn-ea"/>
                <a:cs typeface="Arial" panose="020B0604020202020204" pitchFamily="34" charset="0"/>
              </a:rPr>
              <a:t>the numbers to decimals. In the new problem, students choose all the numbers that are greater than </a:t>
            </a:r>
            <a:r>
              <a:rPr lang="en-US" sz="1200" b="0" i="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9 18/25</a:t>
            </a:r>
            <a:r>
              <a:rPr lang="en-US" sz="1200" b="0" i="1" kern="1200" dirty="0">
                <a:solidFill>
                  <a:schemeClr val="tx1"/>
                </a:solidFill>
                <a:effectLst/>
                <a:latin typeface="Arial" panose="020B0604020202020204" pitchFamily="34" charset="0"/>
                <a:ea typeface="+mn-ea"/>
                <a:cs typeface="Arial" panose="020B0604020202020204" pitchFamily="34" charset="0"/>
              </a:rPr>
              <a:t>.</a:t>
            </a:r>
          </a:p>
          <a:p>
            <a:pPr marL="0" indent="0">
              <a:buFont typeface="+mj-lt"/>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defTabSz="996094">
              <a:buFont typeface="+mj-lt"/>
              <a:buNone/>
              <a:defRP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46C2C8-F52A-00A2-C2B2-96DE99248DC0}"/>
              </a:ext>
            </a:extLst>
          </p:cNvPr>
          <p:cNvSpPr>
            <a:spLocks noGrp="1"/>
          </p:cNvSpPr>
          <p:nvPr>
            <p:ph type="sldNum" sz="quarter" idx="5"/>
          </p:nvPr>
        </p:nvSpPr>
        <p:spPr/>
        <p:txBody>
          <a:bodyPr/>
          <a:lstStyle/>
          <a:p>
            <a:fld id="{DA6298F2-3F1F-4041-A8E1-C335B761E25A}" type="slidenum">
              <a:rPr lang="en-US" smtClean="0"/>
              <a:t>16</a:t>
            </a:fld>
            <a:endParaRPr lang="en-US" dirty="0"/>
          </a:p>
        </p:txBody>
      </p:sp>
    </p:spTree>
    <p:extLst>
      <p:ext uri="{BB962C8B-B14F-4D97-AF65-F5344CB8AC3E}">
        <p14:creationId xmlns:p14="http://schemas.microsoft.com/office/powerpoint/2010/main" val="211727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last 10 minutes of the routine is for students to reflect on the routine and write about how it affected their understanding and confidence around the content and problem-solving process. </a:t>
            </a:r>
          </a:p>
        </p:txBody>
      </p:sp>
      <p:sp>
        <p:nvSpPr>
          <p:cNvPr id="4" name="Slide Number Placeholder 3"/>
          <p:cNvSpPr>
            <a:spLocks noGrp="1"/>
          </p:cNvSpPr>
          <p:nvPr>
            <p:ph type="sldNum" sz="quarter" idx="5"/>
          </p:nvPr>
        </p:nvSpPr>
        <p:spPr/>
        <p:txBody>
          <a:bodyPr/>
          <a:lstStyle/>
          <a:p>
            <a:fld id="{DA6298F2-3F1F-4041-A8E1-C335B761E25A}" type="slidenum">
              <a:rPr lang="en-US" smtClean="0"/>
              <a:t>17</a:t>
            </a:fld>
            <a:endParaRPr lang="en-US" dirty="0"/>
          </a:p>
        </p:txBody>
      </p:sp>
    </p:spTree>
    <p:extLst>
      <p:ext uri="{BB962C8B-B14F-4D97-AF65-F5344CB8AC3E}">
        <p14:creationId xmlns:p14="http://schemas.microsoft.com/office/powerpoint/2010/main" val="101814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F3BA-9AAC-E1A8-187E-6BF335983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37185-26C5-9A52-AC5C-A3D28200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E3D4A-71AD-F686-0EDF-CD92322EE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r>
              <a:rPr lang="en-US" b="0" dirty="0"/>
              <a:t>: The goal of the last 10 minutes of the routine is to solidify learning and have students practice communicating what they know in </a:t>
            </a:r>
            <a:r>
              <a:rPr lang="en-US" b="1" dirty="0"/>
              <a:t>writing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Ask students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think</a:t>
            </a:r>
            <a:r>
              <a:rPr lang="en-US" b="0" dirty="0"/>
              <a:t> about the activities, questions, discussions, and the selected problem, text or visual for this week’s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talk</a:t>
            </a:r>
            <a:r>
              <a:rPr lang="en-US" b="0" dirty="0"/>
              <a:t> with a partner or in a small group about what they learned and the evidence that supports their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write</a:t>
            </a:r>
            <a:r>
              <a:rPr lang="en-US" b="0" dirty="0"/>
              <a:t> their answers on a piece of paper or in their notebooks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areas in which students may need more support.</a:t>
            </a:r>
            <a:endParaRPr lang="en-US" b="0" dirty="0"/>
          </a:p>
        </p:txBody>
      </p:sp>
      <p:sp>
        <p:nvSpPr>
          <p:cNvPr id="4" name="Slide Number Placeholder 3">
            <a:extLst>
              <a:ext uri="{FF2B5EF4-FFF2-40B4-BE49-F238E27FC236}">
                <a16:creationId xmlns:a16="http://schemas.microsoft.com/office/drawing/2014/main" id="{1277E5E3-D279-AD81-2114-2208EA228A67}"/>
              </a:ext>
            </a:extLst>
          </p:cNvPr>
          <p:cNvSpPr>
            <a:spLocks noGrp="1"/>
          </p:cNvSpPr>
          <p:nvPr>
            <p:ph type="sldNum" sz="quarter" idx="5"/>
          </p:nvPr>
        </p:nvSpPr>
        <p:spPr/>
        <p:txBody>
          <a:bodyPr/>
          <a:lstStyle/>
          <a:p>
            <a:fld id="{DA6298F2-3F1F-4041-A8E1-C335B761E25A}" type="slidenum">
              <a:rPr lang="en-US" smtClean="0"/>
              <a:t>18</a:t>
            </a:fld>
            <a:endParaRPr lang="en-US" dirty="0"/>
          </a:p>
        </p:txBody>
      </p:sp>
    </p:spTree>
    <p:extLst>
      <p:ext uri="{BB962C8B-B14F-4D97-AF65-F5344CB8AC3E}">
        <p14:creationId xmlns:p14="http://schemas.microsoft.com/office/powerpoint/2010/main" val="55011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week, use the guiding questions from the </a:t>
            </a:r>
            <a:r>
              <a:rPr lang="en-US" b="1" dirty="0"/>
              <a:t>thinkalong routine </a:t>
            </a:r>
            <a:r>
              <a:rPr lang="en-US" dirty="0"/>
              <a:t>to lead student thinking and discussion around the selected </a:t>
            </a:r>
            <a:r>
              <a:rPr lang="en-US" b="1" dirty="0"/>
              <a:t>stimulus</a:t>
            </a:r>
            <a:r>
              <a:rPr lang="en-US" b="0" dirty="0"/>
              <a:t> (</a:t>
            </a:r>
            <a:r>
              <a:rPr lang="en-US" dirty="0"/>
              <a:t>problem, text, or visual) aligned to a high-impact standard/concept.</a:t>
            </a:r>
          </a:p>
        </p:txBody>
      </p:sp>
      <p:sp>
        <p:nvSpPr>
          <p:cNvPr id="4" name="Slide Number Placeholder 3"/>
          <p:cNvSpPr>
            <a:spLocks noGrp="1"/>
          </p:cNvSpPr>
          <p:nvPr>
            <p:ph type="sldNum" sz="quarter" idx="5"/>
          </p:nvPr>
        </p:nvSpPr>
        <p:spPr/>
        <p:txBody>
          <a:bodyPr/>
          <a:lstStyle/>
          <a:p>
            <a:fld id="{DA6298F2-3F1F-4041-A8E1-C335B761E25A}" type="slidenum">
              <a:rPr lang="en-US" smtClean="0"/>
              <a:t>2</a:t>
            </a:fld>
            <a:endParaRPr lang="en-US" dirty="0"/>
          </a:p>
        </p:txBody>
      </p:sp>
    </p:spTree>
    <p:extLst>
      <p:ext uri="{BB962C8B-B14F-4D97-AF65-F5344CB8AC3E}">
        <p14:creationId xmlns:p14="http://schemas.microsoft.com/office/powerpoint/2010/main" val="253640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make a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goal of the first 5-10 minutes of the routine is just for students to </a:t>
            </a:r>
            <a:r>
              <a:rPr lang="en-US" b="1" dirty="0"/>
              <a:t>explore</a:t>
            </a:r>
            <a:r>
              <a:rPr lang="en-US" dirty="0"/>
              <a:t>. We are engaging the “tools to know” process standards and using the selected problem, text, or visual to activate memory around the designated content for the week.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using a problem as the stimulus, students don’t solve the problem or even see the answer choices yet! In this part of the routine, students practice making a plan, getting started, and thinking about what they will need to answer the question based on the vocabulary and/or visuals included.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3</a:t>
            </a:fld>
            <a:endParaRPr lang="en-US" dirty="0"/>
          </a:p>
        </p:txBody>
      </p:sp>
    </p:spTree>
    <p:extLst>
      <p:ext uri="{BB962C8B-B14F-4D97-AF65-F5344CB8AC3E}">
        <p14:creationId xmlns:p14="http://schemas.microsoft.com/office/powerpoint/2010/main" val="190127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02EA-07EA-A531-6593-7BE169339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B776-9943-89A6-6764-7C04733DD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7A462-43BF-B55B-C9ED-9D0D51C1AF4F}"/>
              </a:ext>
            </a:extLst>
          </p:cNvPr>
          <p:cNvSpPr>
            <a:spLocks noGrp="1"/>
          </p:cNvSpPr>
          <p:nvPr>
            <p:ph type="body" idx="1"/>
          </p:nvPr>
        </p:nvSpPr>
        <p:spPr/>
        <p:txBody>
          <a:bodyPr/>
          <a:lstStyle/>
          <a:p>
            <a:pPr marL="0" indent="0" algn="l">
              <a:buFont typeface="+mj-lt"/>
              <a:buNone/>
            </a:pPr>
            <a:r>
              <a:rPr lang="en-US" b="1" i="0" dirty="0">
                <a:solidFill>
                  <a:srgbClr val="1D1C1D"/>
                </a:solidFill>
                <a:effectLst/>
              </a:rPr>
              <a:t>make a plan: </a:t>
            </a:r>
            <a:r>
              <a:rPr lang="en-US" b="0" i="0" dirty="0">
                <a:solidFill>
                  <a:srgbClr val="1D1C1D"/>
                </a:solidFill>
                <a:effectLst/>
              </a:rPr>
              <a:t>Use the guiding questions on the routine to drive the thinking and discussion with students as you explore the selected stimulus.</a:t>
            </a:r>
          </a:p>
          <a:p>
            <a:pPr marL="0" indent="0" algn="l">
              <a:buFont typeface="+mj-lt"/>
              <a:buNone/>
            </a:pPr>
            <a:endParaRPr lang="en-US" b="0" i="0" dirty="0">
              <a:solidFill>
                <a:srgbClr val="1D1C1D"/>
              </a:solidFill>
              <a:effectLst/>
            </a:endParaRPr>
          </a:p>
          <a:p>
            <a:pPr marL="0" indent="0" algn="l">
              <a:buFont typeface="+mj-lt"/>
              <a:buNone/>
            </a:pPr>
            <a:r>
              <a:rPr lang="en-US" b="1" i="0" dirty="0">
                <a:solidFill>
                  <a:srgbClr val="1D1C1D"/>
                </a:solidFill>
                <a:effectLst/>
              </a:rPr>
              <a:t>This item was selected to address, loopback, or intervene on comparing and ordering numbers because:</a:t>
            </a:r>
          </a:p>
          <a:p>
            <a:pPr marL="228600" indent="-228600">
              <a:buFont typeface="+mj-lt"/>
              <a:buAutoNum type="arabicPeriod"/>
            </a:pPr>
            <a:r>
              <a:rPr lang="en-US" dirty="0"/>
              <a:t>It’s a skill/concept needed for future learning.</a:t>
            </a:r>
          </a:p>
          <a:p>
            <a:pPr marL="228600" indent="-228600">
              <a:buFont typeface="+mj-lt"/>
              <a:buAutoNum type="arabicPeriod"/>
            </a:pPr>
            <a:r>
              <a:rPr lang="en-US" dirty="0"/>
              <a:t>It contains fractions and decimals.</a:t>
            </a:r>
          </a:p>
          <a:p>
            <a:pPr marL="228600" indent="-228600">
              <a:buFont typeface="+mj-lt"/>
              <a:buAutoNum type="arabicPeriod"/>
            </a:pPr>
            <a:r>
              <a:rPr lang="en-US" dirty="0"/>
              <a:t>When different types of numbers are together in one problem, the problem looks scary. </a:t>
            </a:r>
          </a:p>
        </p:txBody>
      </p:sp>
      <p:sp>
        <p:nvSpPr>
          <p:cNvPr id="4" name="Slide Number Placeholder 3">
            <a:extLst>
              <a:ext uri="{FF2B5EF4-FFF2-40B4-BE49-F238E27FC236}">
                <a16:creationId xmlns:a16="http://schemas.microsoft.com/office/drawing/2014/main" id="{4F8B941E-C4DC-C46B-4ADC-90630AC9FEB5}"/>
              </a:ext>
            </a:extLst>
          </p:cNvPr>
          <p:cNvSpPr>
            <a:spLocks noGrp="1"/>
          </p:cNvSpPr>
          <p:nvPr>
            <p:ph type="sldNum" sz="quarter" idx="5"/>
          </p:nvPr>
        </p:nvSpPr>
        <p:spPr/>
        <p:txBody>
          <a:bodyPr/>
          <a:lstStyle/>
          <a:p>
            <a:fld id="{DA6298F2-3F1F-4041-A8E1-C335B761E25A}" type="slidenum">
              <a:rPr lang="en-US" smtClean="0"/>
              <a:t>4</a:t>
            </a:fld>
            <a:endParaRPr lang="en-US" dirty="0"/>
          </a:p>
        </p:txBody>
      </p:sp>
    </p:spTree>
    <p:extLst>
      <p:ext uri="{BB962C8B-B14F-4D97-AF65-F5344CB8AC3E}">
        <p14:creationId xmlns:p14="http://schemas.microsoft.com/office/powerpoint/2010/main" val="315052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second 10 minutes in the routine is for students to </a:t>
            </a:r>
            <a:r>
              <a:rPr lang="en-US" b="1" dirty="0"/>
              <a:t>talk</a:t>
            </a:r>
            <a:r>
              <a:rPr lang="en-US" dirty="0"/>
              <a:t> using the problem, text, or visual to show what they know about this concept! This part of the routine allows students and teacher to talk about, share, and clarify the content (vocabulary, visuals, activities, common mistakes, connections, key ideas, important info/details, etc.).</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5</a:t>
            </a:fld>
            <a:endParaRPr lang="en-US" dirty="0"/>
          </a:p>
        </p:txBody>
      </p:sp>
    </p:spTree>
    <p:extLst>
      <p:ext uri="{BB962C8B-B14F-4D97-AF65-F5344CB8AC3E}">
        <p14:creationId xmlns:p14="http://schemas.microsoft.com/office/powerpoint/2010/main" val="24591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F392-22A3-E3EB-F499-DCCB4D0EA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8230C-8CB7-607D-1720-9C1348E50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6037-1694-F66F-E031-F474E9FF6D4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1:  </a:t>
            </a:r>
            <a:r>
              <a:rPr lang="en-US" b="0" i="0" dirty="0">
                <a:solidFill>
                  <a:srgbClr val="1D1C1D"/>
                </a:solidFill>
                <a:effectLst/>
              </a:rPr>
              <a:t>Use</a:t>
            </a:r>
            <a:r>
              <a:rPr lang="en-US" dirty="0"/>
              <a:t> these questions from the routine, along with the selected stimulus, to activate memory, review content, correct learning mistakes, and clarify misconceptions. Be sure discussion includes important information related to the selected stimulus.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important information about this item:</a:t>
            </a:r>
          </a:p>
          <a:p>
            <a:pPr marL="228600" indent="-228600" algn="l">
              <a:buFont typeface="+mj-lt"/>
              <a:buAutoNum type="arabicPeriod"/>
            </a:pPr>
            <a:r>
              <a:rPr lang="en-US" b="0" i="0" dirty="0">
                <a:solidFill>
                  <a:srgbClr val="1D1C1D"/>
                </a:solidFill>
                <a:effectLst/>
              </a:rPr>
              <a:t>Clues include and require an understanding of important academic vocabulary. Although this problem doesn’t have any technical academic vocabulary, it lists various athlete’s running times and uses the word “fastest.”</a:t>
            </a:r>
          </a:p>
          <a:p>
            <a:pPr marL="228600" indent="-228600" algn="l">
              <a:buFont typeface="+mj-lt"/>
              <a:buAutoNum type="arabicPeriod"/>
            </a:pPr>
            <a:r>
              <a:rPr lang="en-US" b="0" i="0" dirty="0">
                <a:solidFill>
                  <a:srgbClr val="1D1C1D"/>
                </a:solidFill>
                <a:effectLst/>
              </a:rPr>
              <a:t>Students must read and clarify all of the clues:</a:t>
            </a:r>
          </a:p>
          <a:p>
            <a:pPr marL="685800" lvl="1" indent="-228600" algn="l">
              <a:buFont typeface="Arial" panose="020B0604020202020204" pitchFamily="34" charset="0"/>
              <a:buChar char="•"/>
            </a:pPr>
            <a:r>
              <a:rPr lang="en-US" b="0" i="0">
                <a:solidFill>
                  <a:srgbClr val="1D1C1D"/>
                </a:solidFill>
                <a:effectLst/>
              </a:rPr>
              <a:t>Athletes</a:t>
            </a:r>
            <a:r>
              <a:rPr lang="en-US" b="0" i="0" dirty="0">
                <a:solidFill>
                  <a:srgbClr val="1D1C1D"/>
                </a:solidFill>
                <a:effectLst/>
              </a:rPr>
              <a:t>’ times are listed along with their names</a:t>
            </a:r>
          </a:p>
          <a:p>
            <a:pPr marL="685800" lvl="1" indent="-228600" algn="l">
              <a:buFont typeface="Arial" panose="020B0604020202020204" pitchFamily="34" charset="0"/>
              <a:buChar char="•"/>
            </a:pPr>
            <a:r>
              <a:rPr lang="en-US" b="0" i="0">
                <a:solidFill>
                  <a:srgbClr val="1D1C1D"/>
                </a:solidFill>
                <a:effectLst/>
              </a:rPr>
              <a:t>The </a:t>
            </a:r>
            <a:r>
              <a:rPr lang="en-US" b="0" i="0" dirty="0">
                <a:solidFill>
                  <a:srgbClr val="1D1C1D"/>
                </a:solidFill>
                <a:effectLst/>
              </a:rPr>
              <a:t>times are listed in decimals and fractions</a:t>
            </a:r>
          </a:p>
          <a:p>
            <a:pPr marL="228600" indent="-228600" algn="l">
              <a:buFont typeface="+mj-lt"/>
              <a:buAutoNum type="arabicPeriod"/>
            </a:pPr>
            <a:r>
              <a:rPr lang="en-US" b="0" i="0" dirty="0">
                <a:solidFill>
                  <a:srgbClr val="1D1C1D"/>
                </a:solidFill>
                <a:effectLst/>
              </a:rPr>
              <a:t>Students would benefit from:</a:t>
            </a:r>
          </a:p>
          <a:p>
            <a:pPr marL="685800" lvl="1" indent="-228600" algn="l">
              <a:buFont typeface="Arial" panose="020B0604020202020204" pitchFamily="34" charset="0"/>
              <a:buChar char="•"/>
            </a:pPr>
            <a:r>
              <a:rPr lang="en-US" b="0" i="0">
                <a:solidFill>
                  <a:srgbClr val="1D1C1D"/>
                </a:solidFill>
                <a:effectLst/>
              </a:rPr>
              <a:t>Discussing </a:t>
            </a:r>
            <a:r>
              <a:rPr lang="en-US" b="0" i="0" dirty="0">
                <a:solidFill>
                  <a:srgbClr val="1D1C1D"/>
                </a:solidFill>
                <a:effectLst/>
              </a:rPr>
              <a:t>the connection between fastest, slowest, least, and greatest</a:t>
            </a:r>
          </a:p>
          <a:p>
            <a:pPr marL="685800" lvl="1" indent="-228600" algn="l">
              <a:buFont typeface="Arial" panose="020B0604020202020204" pitchFamily="34" charset="0"/>
              <a:buChar char="•"/>
            </a:pPr>
            <a:r>
              <a:rPr lang="en-US" b="0" i="0">
                <a:solidFill>
                  <a:srgbClr val="1D1C1D"/>
                </a:solidFill>
                <a:effectLst/>
              </a:rPr>
              <a:t>Practice </a:t>
            </a:r>
            <a:r>
              <a:rPr lang="en-US" b="0" i="0" dirty="0">
                <a:solidFill>
                  <a:srgbClr val="1D1C1D"/>
                </a:solidFill>
                <a:effectLst/>
              </a:rPr>
              <a:t>changing mixed numbers to decimals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1D1C1D"/>
                </a:solidFill>
                <a:effectLst/>
              </a:rPr>
              <a:t>Discussing </a:t>
            </a:r>
            <a:r>
              <a:rPr lang="en-US" b="0" i="0" dirty="0">
                <a:solidFill>
                  <a:srgbClr val="1D1C1D"/>
                </a:solidFill>
                <a:effectLst/>
              </a:rPr>
              <a:t>how to organize the work on this problem</a:t>
            </a:r>
            <a:endParaRPr lang="en-US" dirty="0"/>
          </a:p>
          <a:p>
            <a:pPr marL="685800" lvl="1" indent="-228600" algn="l">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E831C49-DAE2-B842-2C5A-5FEF10A8C057}"/>
              </a:ext>
            </a:extLst>
          </p:cNvPr>
          <p:cNvSpPr>
            <a:spLocks noGrp="1"/>
          </p:cNvSpPr>
          <p:nvPr>
            <p:ph type="sldNum" sz="quarter" idx="5"/>
          </p:nvPr>
        </p:nvSpPr>
        <p:spPr/>
        <p:txBody>
          <a:bodyPr/>
          <a:lstStyle/>
          <a:p>
            <a:fld id="{DA6298F2-3F1F-4041-A8E1-C335B761E25A}" type="slidenum">
              <a:rPr lang="en-US" smtClean="0"/>
              <a:t>6</a:t>
            </a:fld>
            <a:endParaRPr lang="en-US" dirty="0"/>
          </a:p>
        </p:txBody>
      </p:sp>
    </p:spTree>
    <p:extLst>
      <p:ext uri="{BB962C8B-B14F-4D97-AF65-F5344CB8AC3E}">
        <p14:creationId xmlns:p14="http://schemas.microsoft.com/office/powerpoint/2010/main" val="19473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2: just the facts (rehearsal and practice instructional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The purpose is to help student identify the most important details from a problem or visual.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ea typeface="+mn-ea"/>
                <a:cs typeface="+mn-cs"/>
              </a:rPr>
              <a:t>Students </a:t>
            </a:r>
            <a:r>
              <a:rPr lang="en-US" dirty="0"/>
              <a:t>read a text and observe an image.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They determine 3 facts (interesting, useful, most important) from the stem.</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With a thinking partner, students justify why they chose a particular fact.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 and clarify/verify as appropriate.</a:t>
            </a:r>
          </a:p>
          <a:p>
            <a:pPr marL="228600" indent="-228600">
              <a:buFont typeface="+mj-lt"/>
              <a:buAutoNum type="arabicPeriod"/>
            </a:pPr>
            <a:endParaRPr lang="en-US" dirty="0"/>
          </a:p>
          <a:p>
            <a:pPr marL="0" indent="0">
              <a:buFont typeface="+mj-lt"/>
              <a:buNone/>
            </a:pPr>
            <a:r>
              <a:rPr lang="en-US" b="1" dirty="0"/>
              <a:t>Interesting fact</a:t>
            </a:r>
            <a:r>
              <a:rPr lang="en-US" b="0" dirty="0"/>
              <a:t>: All the times are more than 9 seconds and less than 10 seconds.</a:t>
            </a:r>
          </a:p>
          <a:p>
            <a:pPr marL="0" indent="0">
              <a:buFont typeface="+mj-lt"/>
              <a:buNone/>
            </a:pPr>
            <a:r>
              <a:rPr lang="en-US" b="1" dirty="0"/>
              <a:t>Useful fact</a:t>
            </a:r>
            <a:r>
              <a:rPr lang="en-US" b="0" dirty="0"/>
              <a:t>: Students are probably going to have to put the time in order from fastest to slowest or slowest to fastest.</a:t>
            </a:r>
          </a:p>
          <a:p>
            <a:pPr marL="0" indent="0">
              <a:buFont typeface="+mj-lt"/>
              <a:buNone/>
            </a:pPr>
            <a:r>
              <a:rPr lang="en-US" b="1" dirty="0"/>
              <a:t>Most important fact</a:t>
            </a:r>
            <a:r>
              <a:rPr lang="en-US" b="0" dirty="0"/>
              <a:t>: Fastest time = winner = least number; slowest time = loser = greatest number.</a:t>
            </a:r>
            <a:endParaRPr lang="en-US" b="1" dirty="0"/>
          </a:p>
        </p:txBody>
      </p:sp>
      <p:sp>
        <p:nvSpPr>
          <p:cNvPr id="4" name="Slide Number Placeholder 3"/>
          <p:cNvSpPr>
            <a:spLocks noGrp="1"/>
          </p:cNvSpPr>
          <p:nvPr>
            <p:ph type="sldNum" sz="quarter" idx="5"/>
          </p:nvPr>
        </p:nvSpPr>
        <p:spPr/>
        <p:txBody>
          <a:bodyPr/>
          <a:lstStyle/>
          <a:p>
            <a:fld id="{DA6298F2-3F1F-4041-A8E1-C335B761E25A}" type="slidenum">
              <a:rPr lang="en-US" smtClean="0"/>
              <a:t>7</a:t>
            </a:fld>
            <a:endParaRPr lang="en-US" dirty="0"/>
          </a:p>
        </p:txBody>
      </p:sp>
    </p:spTree>
    <p:extLst>
      <p:ext uri="{BB962C8B-B14F-4D97-AF65-F5344CB8AC3E}">
        <p14:creationId xmlns:p14="http://schemas.microsoft.com/office/powerpoint/2010/main" val="31570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work 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goal of the third 10 minutes of the routine is for students to </a:t>
            </a:r>
            <a:r>
              <a:rPr lang="en-US" b="1" dirty="0">
                <a:latin typeface="Arial" panose="020B0604020202020204" pitchFamily="34" charset="0"/>
                <a:cs typeface="Arial" panose="020B0604020202020204" pitchFamily="34" charset="0"/>
              </a:rPr>
              <a:t>work out</a:t>
            </a:r>
            <a:r>
              <a:rPr lang="en-US" dirty="0">
                <a:latin typeface="Arial" panose="020B0604020202020204" pitchFamily="34" charset="0"/>
                <a:cs typeface="Arial" panose="020B0604020202020204" pitchFamily="34" charset="0"/>
              </a:rPr>
              <a:t> the problem and </a:t>
            </a:r>
            <a:r>
              <a:rPr lang="en-US" b="1" dirty="0">
                <a:latin typeface="Arial" panose="020B0604020202020204" pitchFamily="34" charset="0"/>
                <a:cs typeface="Arial" panose="020B0604020202020204" pitchFamily="34" charset="0"/>
              </a:rPr>
              <a:t>defend</a:t>
            </a:r>
            <a:r>
              <a:rPr lang="en-US" dirty="0">
                <a:latin typeface="Arial" panose="020B0604020202020204" pitchFamily="34" charset="0"/>
                <a:cs typeface="Arial" panose="020B0604020202020204" pitchFamily="34" charset="0"/>
              </a:rPr>
              <a:t> their answer. We want students to prove why their chosen response is </a:t>
            </a:r>
            <a:r>
              <a:rPr lang="en-US" b="1" dirty="0">
                <a:latin typeface="Arial" panose="020B0604020202020204" pitchFamily="34" charset="0"/>
                <a:cs typeface="Arial" panose="020B0604020202020204" pitchFamily="34" charset="0"/>
              </a:rPr>
              <a:t>right</a:t>
            </a:r>
            <a:r>
              <a:rPr lang="en-US" dirty="0">
                <a:latin typeface="Arial" panose="020B0604020202020204" pitchFamily="34" charset="0"/>
                <a:cs typeface="Arial" panose="020B0604020202020204" pitchFamily="34" charset="0"/>
              </a:rPr>
              <a:t> and explain why the incorrect answers are </a:t>
            </a:r>
            <a:r>
              <a:rPr lang="en-US" b="1" dirty="0">
                <a:latin typeface="Arial" panose="020B0604020202020204" pitchFamily="34" charset="0"/>
                <a:cs typeface="Arial" panose="020B0604020202020204" pitchFamily="34" charset="0"/>
              </a:rPr>
              <a:t>wrong</a:t>
            </a:r>
            <a:r>
              <a:rPr lang="en-US" dirty="0">
                <a:latin typeface="Arial" panose="020B0604020202020204" pitchFamily="34" charset="0"/>
                <a:cs typeface="Arial" panose="020B0604020202020204" pitchFamily="34" charset="0"/>
              </a:rPr>
              <a:t>. </a:t>
            </a:r>
            <a:endParaRPr lang="en-US" sz="1200" dirty="0">
              <a:solidFill>
                <a:srgbClr val="5E0C63"/>
              </a:solidFill>
              <a:latin typeface="Arial" panose="020B0604020202020204" pitchFamily="34" charset="0"/>
              <a:ea typeface="Tahoma"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8</a:t>
            </a:fld>
            <a:endParaRPr lang="en-US" dirty="0"/>
          </a:p>
        </p:txBody>
      </p:sp>
    </p:spTree>
    <p:extLst>
      <p:ext uri="{BB962C8B-B14F-4D97-AF65-F5344CB8AC3E}">
        <p14:creationId xmlns:p14="http://schemas.microsoft.com/office/powerpoint/2010/main" val="374209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1: </a:t>
            </a:r>
            <a:r>
              <a:rPr lang="en-US" dirty="0"/>
              <a:t>Correct learning mistakes and clarify misconceptions by answering the question but be sure students not only solve but also prove why their chosen response is right and explain why the incorrect answers are wrong.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buFont typeface="+mj-lt"/>
              <a:buAutoNum type="arabicPeriod"/>
            </a:pPr>
            <a:r>
              <a:rPr lang="en-US" dirty="0"/>
              <a:t>Instead of the times being listed in the answer, the names of the athletes are listed.</a:t>
            </a:r>
          </a:p>
          <a:p>
            <a:pPr marL="228600" indent="-228600">
              <a:buFont typeface="+mj-lt"/>
              <a:buAutoNum type="arabicPeriod"/>
            </a:pPr>
            <a:r>
              <a:rPr lang="en-US" dirty="0"/>
              <a:t>Once the times are in decimal form, the times need to be placed from fastest to slowest and then add the names of the athletes.</a:t>
            </a:r>
          </a:p>
          <a:p>
            <a:pPr marL="228600" indent="-228600">
              <a:buFont typeface="+mj-lt"/>
              <a:buAutoNum type="arabicPeriod"/>
            </a:pPr>
            <a:r>
              <a:rPr lang="en-US" dirty="0"/>
              <a:t>The fastest time is the least number. The slowest time is the greatest number.</a:t>
            </a:r>
          </a:p>
        </p:txBody>
      </p:sp>
      <p:sp>
        <p:nvSpPr>
          <p:cNvPr id="4" name="Slide Number Placeholder 3"/>
          <p:cNvSpPr>
            <a:spLocks noGrp="1"/>
          </p:cNvSpPr>
          <p:nvPr>
            <p:ph type="sldNum" sz="quarter" idx="5"/>
          </p:nvPr>
        </p:nvSpPr>
        <p:spPr/>
        <p:txBody>
          <a:bodyPr/>
          <a:lstStyle/>
          <a:p>
            <a:fld id="{DA6298F2-3F1F-4041-A8E1-C335B761E25A}" type="slidenum">
              <a:rPr lang="en-US" smtClean="0"/>
              <a:t>9</a:t>
            </a:fld>
            <a:endParaRPr lang="en-US" dirty="0"/>
          </a:p>
        </p:txBody>
      </p:sp>
    </p:spTree>
    <p:extLst>
      <p:ext uri="{BB962C8B-B14F-4D97-AF65-F5344CB8AC3E}">
        <p14:creationId xmlns:p14="http://schemas.microsoft.com/office/powerpoint/2010/main" val="26404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7106D6A-9125-7A21-96A0-83FC4D3B834D}"/>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8B5240D5-9083-6D4D-45E1-E6778328D7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5006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write about it</a:t>
            </a:r>
          </a:p>
        </p:txBody>
      </p:sp>
    </p:spTree>
    <p:extLst>
      <p:ext uri="{BB962C8B-B14F-4D97-AF65-F5344CB8AC3E}">
        <p14:creationId xmlns:p14="http://schemas.microsoft.com/office/powerpoint/2010/main" val="95494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0999051-D08A-DC7F-A10F-8B3AF89A7854}"/>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D0A4AC8E-18B0-FB50-9829-5F8FBE3EF2AB}"/>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2856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3573003"/>
            <a:ext cx="12192000" cy="1009184"/>
          </a:xfrm>
          <a:prstGeom prst="rect">
            <a:avLst/>
          </a:prstGeom>
        </p:spPr>
        <p:txBody>
          <a:bodyPr/>
          <a:lstStyle>
            <a:lvl1pPr marL="0" indent="0" algn="ctr">
              <a:lnSpc>
                <a:spcPct val="110000"/>
              </a:lnSpc>
              <a:spcBef>
                <a:spcPts val="0"/>
              </a:spcBef>
              <a:buNone/>
              <a:defRPr sz="1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change text)</a:t>
            </a:r>
          </a:p>
        </p:txBody>
      </p:sp>
    </p:spTree>
    <p:extLst>
      <p:ext uri="{BB962C8B-B14F-4D97-AF65-F5344CB8AC3E}">
        <p14:creationId xmlns:p14="http://schemas.microsoft.com/office/powerpoint/2010/main" val="12430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on left o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93139-DE80-8E7D-1166-B2A4684701A7}"/>
              </a:ext>
            </a:extLst>
          </p:cNvPr>
          <p:cNvSpPr>
            <a:spLocks noGrp="1"/>
          </p:cNvSpPr>
          <p:nvPr>
            <p:ph sz="half" idx="1" hasCustomPrompt="1"/>
          </p:nvPr>
        </p:nvSpPr>
        <p:spPr>
          <a:xfrm>
            <a:off x="370368"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
        <p:nvSpPr>
          <p:cNvPr id="2" name="Content Placeholder 2">
            <a:extLst>
              <a:ext uri="{FF2B5EF4-FFF2-40B4-BE49-F238E27FC236}">
                <a16:creationId xmlns:a16="http://schemas.microsoft.com/office/drawing/2014/main" id="{11039524-D1CD-5C98-4FA4-EEA3AFA4D575}"/>
              </a:ext>
            </a:extLst>
          </p:cNvPr>
          <p:cNvSpPr>
            <a:spLocks noGrp="1"/>
          </p:cNvSpPr>
          <p:nvPr>
            <p:ph sz="half" idx="10" hasCustomPrompt="1"/>
          </p:nvPr>
        </p:nvSpPr>
        <p:spPr>
          <a:xfrm>
            <a:off x="6609554"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Tree>
    <p:extLst>
      <p:ext uri="{BB962C8B-B14F-4D97-AF65-F5344CB8AC3E}">
        <p14:creationId xmlns:p14="http://schemas.microsoft.com/office/powerpoint/2010/main" val="347140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make a plan</a:t>
            </a:r>
          </a:p>
        </p:txBody>
      </p:sp>
    </p:spTree>
    <p:extLst>
      <p:ext uri="{BB962C8B-B14F-4D97-AF65-F5344CB8AC3E}">
        <p14:creationId xmlns:p14="http://schemas.microsoft.com/office/powerpoint/2010/main" val="65372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xplana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C71B3A-4E88-ED66-DF69-C012184E1A9B}"/>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271782A-905B-830E-DD0A-3521E9E94FB4}"/>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46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86C4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show what you know</a:t>
            </a:r>
          </a:p>
        </p:txBody>
      </p:sp>
    </p:spTree>
    <p:extLst>
      <p:ext uri="{BB962C8B-B14F-4D97-AF65-F5344CB8AC3E}">
        <p14:creationId xmlns:p14="http://schemas.microsoft.com/office/powerpoint/2010/main" val="20886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8AF5916-56D5-2C2B-6A3E-947C28DBBCE6}"/>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3F66BD66-0FE7-2512-8C7D-865A1DBE3127}"/>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358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work it out</a:t>
            </a:r>
          </a:p>
        </p:txBody>
      </p:sp>
    </p:spTree>
    <p:extLst>
      <p:ext uri="{BB962C8B-B14F-4D97-AF65-F5344CB8AC3E}">
        <p14:creationId xmlns:p14="http://schemas.microsoft.com/office/powerpoint/2010/main" val="38830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D7D28E4-282E-DC24-26C0-FBC57797AC2A}"/>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5B3817CE-36BE-9CDE-9472-3634103FC0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241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think it up</a:t>
            </a:r>
          </a:p>
        </p:txBody>
      </p:sp>
    </p:spTree>
    <p:extLst>
      <p:ext uri="{BB962C8B-B14F-4D97-AF65-F5344CB8AC3E}">
        <p14:creationId xmlns:p14="http://schemas.microsoft.com/office/powerpoint/2010/main" val="1451042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F5186-1D88-1B4E-83EF-2283B7FC7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C0833-2820-73A8-E79D-509D86B6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529"/>
      </p:ext>
    </p:extLst>
  </p:cSld>
  <p:clrMap bg1="lt1" tx1="dk1" bg2="lt2" tx2="dk2" accent1="accent1" accent2="accent2" accent3="accent3" accent4="accent4" accent5="accent5" accent6="accent6" hlink="hlink" folHlink="folHlink"/>
  <p:sldLayoutIdLst>
    <p:sldLayoutId id="2147483691" r:id="rId1"/>
    <p:sldLayoutId id="2147483688" r:id="rId2"/>
  </p:sldLayoutIdLst>
  <p:txStyles>
    <p:titleStyle>
      <a:lvl1pPr algn="l" defTabSz="914400" rtl="0" eaLnBrk="1" latinLnBrk="0" hangingPunct="1">
        <a:lnSpc>
          <a:spcPct val="11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44728"/>
      </p:ext>
    </p:extLst>
  </p:cSld>
  <p:clrMap bg1="lt1" tx1="dk1" bg2="lt2" tx2="dk2" accent1="accent1" accent2="accent2" accent3="accent3" accent4="accent4" accent5="accent5" accent6="accent6" hlink="hlink" folHlink="folHlink"/>
  <p:sldLayoutIdLst>
    <p:sldLayoutId id="2147483673"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41394"/>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62619"/>
      </p:ext>
    </p:extLst>
  </p:cSld>
  <p:clrMap bg1="lt1" tx1="dk1" bg2="lt2" tx2="dk2" accent1="accent1" accent2="accent2" accent3="accent3" accent4="accent4" accent5="accent5" accent6="accent6" hlink="hlink" folHlink="folHlink"/>
  <p:sldLayoutIdLst>
    <p:sldLayoutId id="2147483677"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914669"/>
      </p:ext>
    </p:extLst>
  </p:cSld>
  <p:clrMap bg1="lt1" tx1="dk1" bg2="lt2" tx2="dk2" accent1="accent1" accent2="accent2" accent3="accent3" accent4="accent4" accent5="accent5" accent6="accent6" hlink="hlink" folHlink="folHlink"/>
  <p:sldLayoutIdLst>
    <p:sldLayoutId id="2147483679"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097025"/>
      </p:ext>
    </p:extLst>
  </p:cSld>
  <p:clrMap bg1="lt1" tx1="dk1" bg2="lt2" tx2="dk2" accent1="accent1" accent2="accent2" accent3="accent3" accent4="accent4" accent5="accent5" accent6="accent6" hlink="hlink" folHlink="folHlink"/>
  <p:sldLayoutIdLst>
    <p:sldLayoutId id="2147483681"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045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14.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664A7-52CC-5ED5-DB42-749E646AAEEB}"/>
              </a:ext>
            </a:extLst>
          </p:cNvPr>
          <p:cNvSpPr>
            <a:spLocks noGrp="1"/>
          </p:cNvSpPr>
          <p:nvPr>
            <p:ph type="subTitle" idx="1"/>
          </p:nvPr>
        </p:nvSpPr>
        <p:spPr>
          <a:xfrm>
            <a:off x="0" y="3592366"/>
            <a:ext cx="12192000" cy="1009184"/>
          </a:xfrm>
        </p:spPr>
        <p:txBody>
          <a:bodyPr/>
          <a:lstStyle/>
          <a:p>
            <a:r>
              <a:rPr lang="en-US" dirty="0"/>
              <a:t>(click on a button to go directly to that step)</a:t>
            </a:r>
          </a:p>
        </p:txBody>
      </p:sp>
      <p:pic>
        <p:nvPicPr>
          <p:cNvPr id="5" name="Picture 4" descr="A close-up of a blue and white screen&#10;&#10;AI-generated content may be incorrect.">
            <a:hlinkClick r:id="rId3" action="ppaction://hlinksldjump"/>
            <a:extLst>
              <a:ext uri="{FF2B5EF4-FFF2-40B4-BE49-F238E27FC236}">
                <a16:creationId xmlns:a16="http://schemas.microsoft.com/office/drawing/2014/main" id="{D4234A10-B5DB-A9D6-8185-822A8976952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1712" y="2807103"/>
            <a:ext cx="2103120" cy="459624"/>
          </a:xfrm>
          <a:prstGeom prst="rect">
            <a:avLst/>
          </a:prstGeom>
          <a:effectLst>
            <a:outerShdw blurRad="50800" dist="50800" dir="2700000" algn="tl" rotWithShape="0">
              <a:prstClr val="black">
                <a:alpha val="30000"/>
              </a:prstClr>
            </a:outerShdw>
          </a:effectLst>
        </p:spPr>
      </p:pic>
      <p:pic>
        <p:nvPicPr>
          <p:cNvPr id="7" name="Picture 6" descr="A close-up of a computer screen&#10;&#10;AI-generated content may be incorrect.">
            <a:hlinkClick r:id="rId5" action="ppaction://hlinksldjump"/>
            <a:extLst>
              <a:ext uri="{FF2B5EF4-FFF2-40B4-BE49-F238E27FC236}">
                <a16:creationId xmlns:a16="http://schemas.microsoft.com/office/drawing/2014/main" id="{8D1CDA98-D3E1-1C65-2F5C-A99DC850D43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298231" y="2807103"/>
            <a:ext cx="2103120" cy="459624"/>
          </a:xfrm>
          <a:prstGeom prst="rect">
            <a:avLst/>
          </a:prstGeom>
          <a:effectLst>
            <a:outerShdw blurRad="50800" dist="50800" dir="2700000" algn="tl" rotWithShape="0">
              <a:prstClr val="black">
                <a:alpha val="30000"/>
              </a:prstClr>
            </a:outerShdw>
          </a:effectLst>
        </p:spPr>
      </p:pic>
      <p:pic>
        <p:nvPicPr>
          <p:cNvPr id="9" name="Picture 8" descr="A green and white rectangular sign with black text&#10;&#10;AI-generated content may be incorrect.">
            <a:hlinkClick r:id="rId7" action="ppaction://hlinksldjump"/>
            <a:extLst>
              <a:ext uri="{FF2B5EF4-FFF2-40B4-BE49-F238E27FC236}">
                <a16:creationId xmlns:a16="http://schemas.microsoft.com/office/drawing/2014/main" id="{28A65E3D-B421-E885-CC21-825EC0B08B5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2833885" y="2807103"/>
            <a:ext cx="2103120" cy="459624"/>
          </a:xfrm>
          <a:prstGeom prst="rect">
            <a:avLst/>
          </a:prstGeom>
          <a:effectLst>
            <a:outerShdw blurRad="50800" dist="50800" dir="2700000" algn="tl" rotWithShape="0">
              <a:prstClr val="black">
                <a:alpha val="30000"/>
              </a:prstClr>
            </a:outerShdw>
          </a:effectLst>
        </p:spPr>
      </p:pic>
      <p:pic>
        <p:nvPicPr>
          <p:cNvPr id="11" name="Picture 10" descr="A blue and white screen with black letters&#10;&#10;AI-generated content may be incorrect.">
            <a:hlinkClick r:id="rId9" action="ppaction://hlinksldjump"/>
            <a:extLst>
              <a:ext uri="{FF2B5EF4-FFF2-40B4-BE49-F238E27FC236}">
                <a16:creationId xmlns:a16="http://schemas.microsoft.com/office/drawing/2014/main" id="{F08968E3-87C0-92B8-6C64-DF0E6F8AECB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9530404" y="2807103"/>
            <a:ext cx="2103120" cy="459624"/>
          </a:xfrm>
          <a:prstGeom prst="rect">
            <a:avLst/>
          </a:prstGeom>
          <a:effectLst>
            <a:outerShdw blurRad="50800" dist="50800" dir="2700000" algn="tl" rotWithShape="0">
              <a:prstClr val="black">
                <a:alpha val="30000"/>
              </a:prstClr>
            </a:outerShdw>
          </a:effectLst>
        </p:spPr>
      </p:pic>
      <p:pic>
        <p:nvPicPr>
          <p:cNvPr id="13" name="Picture 12" descr="A close-up of a sign&#10;&#10;AI-generated content may be incorrect.">
            <a:hlinkClick r:id="rId11" action="ppaction://hlinksldjump"/>
            <a:extLst>
              <a:ext uri="{FF2B5EF4-FFF2-40B4-BE49-F238E27FC236}">
                <a16:creationId xmlns:a16="http://schemas.microsoft.com/office/drawing/2014/main" id="{E433410D-C33E-8150-2CAA-3A955011589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5066058" y="2807103"/>
            <a:ext cx="2103120" cy="459624"/>
          </a:xfrm>
          <a:prstGeom prst="rect">
            <a:avLst/>
          </a:prstGeom>
          <a:effectLst>
            <a:outerShdw blurRad="50800" dist="50800" dir="2700000" algn="tl" rotWithShape="0">
              <a:prstClr val="black">
                <a:alpha val="30000"/>
              </a:prstClr>
            </a:outerShdw>
          </a:effectLst>
        </p:spPr>
      </p:pic>
    </p:spTree>
    <p:extLst>
      <p:ext uri="{BB962C8B-B14F-4D97-AF65-F5344CB8AC3E}">
        <p14:creationId xmlns:p14="http://schemas.microsoft.com/office/powerpoint/2010/main" val="194779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969D0A8-5DC7-2519-B36D-C27CAFFE8F12}"/>
              </a:ext>
            </a:extLst>
          </p:cNvPr>
          <p:cNvSpPr txBox="1">
            <a:spLocks/>
          </p:cNvSpPr>
          <p:nvPr/>
        </p:nvSpPr>
        <p:spPr>
          <a:xfrm>
            <a:off x="1570791" y="522560"/>
            <a:ext cx="2622582"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IQ slap down </a:t>
            </a:r>
          </a:p>
        </p:txBody>
      </p:sp>
      <p:grpSp>
        <p:nvGrpSpPr>
          <p:cNvPr id="3" name="Group 2">
            <a:extLst>
              <a:ext uri="{FF2B5EF4-FFF2-40B4-BE49-F238E27FC236}">
                <a16:creationId xmlns:a16="http://schemas.microsoft.com/office/drawing/2014/main" id="{DA2D0E80-94A8-707D-2E36-9E1C5FDFB643}"/>
              </a:ext>
            </a:extLst>
          </p:cNvPr>
          <p:cNvGrpSpPr/>
          <p:nvPr/>
        </p:nvGrpSpPr>
        <p:grpSpPr>
          <a:xfrm>
            <a:off x="1585781" y="1406148"/>
            <a:ext cx="866139" cy="1015663"/>
            <a:chOff x="1179415" y="2219371"/>
            <a:chExt cx="1976626" cy="2377834"/>
          </a:xfrm>
        </p:grpSpPr>
        <p:pic>
          <p:nvPicPr>
            <p:cNvPr id="4" name="Picture 3">
              <a:extLst>
                <a:ext uri="{FF2B5EF4-FFF2-40B4-BE49-F238E27FC236}">
                  <a16:creationId xmlns:a16="http://schemas.microsoft.com/office/drawing/2014/main" id="{B4007A48-207D-9DE9-CE52-C55AF1B0D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5" name="TextBox 4">
              <a:extLst>
                <a:ext uri="{FF2B5EF4-FFF2-40B4-BE49-F238E27FC236}">
                  <a16:creationId xmlns:a16="http://schemas.microsoft.com/office/drawing/2014/main" id="{B62C4AFB-976E-50D2-ECF8-F63D4D3F28AD}"/>
                </a:ext>
              </a:extLst>
            </p:cNvPr>
            <p:cNvSpPr txBox="1"/>
            <p:nvPr/>
          </p:nvSpPr>
          <p:spPr>
            <a:xfrm>
              <a:off x="1342472" y="2219371"/>
              <a:ext cx="1545092" cy="2377834"/>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A</a:t>
              </a:r>
              <a:endParaRPr lang="en-US" sz="6000" b="1" kern="0" dirty="0">
                <a:solidFill>
                  <a:srgbClr val="044C8E"/>
                </a:solidFill>
                <a:latin typeface="Century Gothic"/>
                <a:cs typeface="Calibri Light"/>
              </a:endParaRPr>
            </a:p>
          </p:txBody>
        </p:sp>
      </p:grpSp>
      <p:grpSp>
        <p:nvGrpSpPr>
          <p:cNvPr id="6" name="Group 5">
            <a:extLst>
              <a:ext uri="{FF2B5EF4-FFF2-40B4-BE49-F238E27FC236}">
                <a16:creationId xmlns:a16="http://schemas.microsoft.com/office/drawing/2014/main" id="{E9A7875B-0C7A-506F-4AA7-FA679105533B}"/>
              </a:ext>
            </a:extLst>
          </p:cNvPr>
          <p:cNvGrpSpPr/>
          <p:nvPr/>
        </p:nvGrpSpPr>
        <p:grpSpPr>
          <a:xfrm>
            <a:off x="2708846" y="1406146"/>
            <a:ext cx="866139" cy="1015663"/>
            <a:chOff x="1179415" y="2219369"/>
            <a:chExt cx="1976626" cy="2377834"/>
          </a:xfrm>
        </p:grpSpPr>
        <p:pic>
          <p:nvPicPr>
            <p:cNvPr id="7" name="Picture 6">
              <a:extLst>
                <a:ext uri="{FF2B5EF4-FFF2-40B4-BE49-F238E27FC236}">
                  <a16:creationId xmlns:a16="http://schemas.microsoft.com/office/drawing/2014/main" id="{491A96AD-C6C9-518C-D34D-86B1321E8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8" name="TextBox 7">
              <a:extLst>
                <a:ext uri="{FF2B5EF4-FFF2-40B4-BE49-F238E27FC236}">
                  <a16:creationId xmlns:a16="http://schemas.microsoft.com/office/drawing/2014/main" id="{B193AFCB-ADBB-7160-F19A-848D3DB801B3}"/>
                </a:ext>
              </a:extLst>
            </p:cNvPr>
            <p:cNvSpPr txBox="1"/>
            <p:nvPr/>
          </p:nvSpPr>
          <p:spPr>
            <a:xfrm>
              <a:off x="1342472" y="2219369"/>
              <a:ext cx="1545092" cy="2377834"/>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B</a:t>
              </a:r>
              <a:endParaRPr lang="en-US" sz="6000" b="1" kern="0" dirty="0">
                <a:solidFill>
                  <a:srgbClr val="044C8E"/>
                </a:solidFill>
                <a:latin typeface="Century Gothic"/>
                <a:cs typeface="Calibri Light"/>
              </a:endParaRPr>
            </a:p>
          </p:txBody>
        </p:sp>
      </p:grpSp>
      <p:grpSp>
        <p:nvGrpSpPr>
          <p:cNvPr id="9" name="Group 8">
            <a:extLst>
              <a:ext uri="{FF2B5EF4-FFF2-40B4-BE49-F238E27FC236}">
                <a16:creationId xmlns:a16="http://schemas.microsoft.com/office/drawing/2014/main" id="{F703FE03-CE08-5903-684C-E32D461D7FA9}"/>
              </a:ext>
            </a:extLst>
          </p:cNvPr>
          <p:cNvGrpSpPr/>
          <p:nvPr/>
        </p:nvGrpSpPr>
        <p:grpSpPr>
          <a:xfrm>
            <a:off x="3831910" y="1442223"/>
            <a:ext cx="866139" cy="1015663"/>
            <a:chOff x="1179415" y="2303828"/>
            <a:chExt cx="1976626" cy="2377835"/>
          </a:xfrm>
        </p:grpSpPr>
        <p:pic>
          <p:nvPicPr>
            <p:cNvPr id="10" name="Picture 9">
              <a:extLst>
                <a:ext uri="{FF2B5EF4-FFF2-40B4-BE49-F238E27FC236}">
                  <a16:creationId xmlns:a16="http://schemas.microsoft.com/office/drawing/2014/main" id="{301D1427-895B-6211-EA30-AF2A746D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11" name="TextBox 10">
              <a:extLst>
                <a:ext uri="{FF2B5EF4-FFF2-40B4-BE49-F238E27FC236}">
                  <a16:creationId xmlns:a16="http://schemas.microsoft.com/office/drawing/2014/main" id="{D95F10DE-5D5E-1429-B59D-3FF73E60D04A}"/>
                </a:ext>
              </a:extLst>
            </p:cNvPr>
            <p:cNvSpPr txBox="1"/>
            <p:nvPr/>
          </p:nvSpPr>
          <p:spPr>
            <a:xfrm>
              <a:off x="1343209" y="2303828"/>
              <a:ext cx="1545092" cy="2377835"/>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C</a:t>
              </a:r>
              <a:endParaRPr lang="en-US" sz="6000" b="1" kern="0" dirty="0">
                <a:solidFill>
                  <a:srgbClr val="044C8E"/>
                </a:solidFill>
                <a:latin typeface="Century Gothic"/>
                <a:cs typeface="Calibri Light"/>
              </a:endParaRPr>
            </a:p>
          </p:txBody>
        </p:sp>
      </p:grpSp>
      <p:grpSp>
        <p:nvGrpSpPr>
          <p:cNvPr id="12" name="Group 11">
            <a:extLst>
              <a:ext uri="{FF2B5EF4-FFF2-40B4-BE49-F238E27FC236}">
                <a16:creationId xmlns:a16="http://schemas.microsoft.com/office/drawing/2014/main" id="{B3CBFE6B-A163-A1CD-90B8-9E73F155CA44}"/>
              </a:ext>
            </a:extLst>
          </p:cNvPr>
          <p:cNvGrpSpPr/>
          <p:nvPr/>
        </p:nvGrpSpPr>
        <p:grpSpPr>
          <a:xfrm>
            <a:off x="4954974" y="1406145"/>
            <a:ext cx="866139" cy="1015663"/>
            <a:chOff x="1179415" y="2186943"/>
            <a:chExt cx="1976626" cy="2377835"/>
          </a:xfrm>
        </p:grpSpPr>
        <p:pic>
          <p:nvPicPr>
            <p:cNvPr id="13" name="Picture 12">
              <a:extLst>
                <a:ext uri="{FF2B5EF4-FFF2-40B4-BE49-F238E27FC236}">
                  <a16:creationId xmlns:a16="http://schemas.microsoft.com/office/drawing/2014/main" id="{E632649E-88A9-1CE2-1F75-BCF3EFACA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14" name="TextBox 13">
              <a:extLst>
                <a:ext uri="{FF2B5EF4-FFF2-40B4-BE49-F238E27FC236}">
                  <a16:creationId xmlns:a16="http://schemas.microsoft.com/office/drawing/2014/main" id="{E8E8C4E8-0959-F4EE-DD69-1CE951816AFB}"/>
                </a:ext>
              </a:extLst>
            </p:cNvPr>
            <p:cNvSpPr txBox="1"/>
            <p:nvPr/>
          </p:nvSpPr>
          <p:spPr>
            <a:xfrm>
              <a:off x="1343209" y="2186943"/>
              <a:ext cx="1545092" cy="2377835"/>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D</a:t>
              </a:r>
              <a:endParaRPr lang="en-US" sz="6000" b="1" kern="0" dirty="0">
                <a:solidFill>
                  <a:srgbClr val="044C8E"/>
                </a:solidFill>
                <a:latin typeface="Century Gothic"/>
                <a:cs typeface="Calibri Light"/>
              </a:endParaRPr>
            </a:p>
          </p:txBody>
        </p:sp>
      </p:grpSp>
      <p:sp>
        <p:nvSpPr>
          <p:cNvPr id="15" name="Rectangle 14">
            <a:extLst>
              <a:ext uri="{FF2B5EF4-FFF2-40B4-BE49-F238E27FC236}">
                <a16:creationId xmlns:a16="http://schemas.microsoft.com/office/drawing/2014/main" id="{85F98DBF-8DAB-7D78-8CEA-B4B655A6774F}"/>
              </a:ext>
            </a:extLst>
          </p:cNvPr>
          <p:cNvSpPr/>
          <p:nvPr/>
        </p:nvSpPr>
        <p:spPr>
          <a:xfrm>
            <a:off x="1603274" y="2662402"/>
            <a:ext cx="4235331" cy="822960"/>
          </a:xfrm>
          <a:prstGeom prst="rect">
            <a:avLst/>
          </a:prstGeom>
          <a:solidFill>
            <a:srgbClr val="FF660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761940">
              <a:defRPr/>
            </a:pPr>
            <a:r>
              <a:rPr lang="en-US" sz="2400" kern="0" dirty="0">
                <a:solidFill>
                  <a:prstClr val="white"/>
                </a:solidFill>
                <a:latin typeface="Century Gothic" panose="020B0502020202020204" pitchFamily="34" charset="0"/>
                <a:cs typeface="Calibri Light" panose="020F0302020204030204" pitchFamily="34" charset="0"/>
              </a:rPr>
              <a:t>Round 1 - </a:t>
            </a:r>
            <a:r>
              <a:rPr lang="en-US" sz="2400" b="1" kern="0" dirty="0">
                <a:solidFill>
                  <a:prstClr val="white"/>
                </a:solidFill>
                <a:latin typeface="Century Gothic" panose="020B0502020202020204" pitchFamily="34" charset="0"/>
                <a:cs typeface="Calibri Light" panose="020F0302020204030204" pitchFamily="34" charset="0"/>
              </a:rPr>
              <a:t>Worst Answer</a:t>
            </a:r>
          </a:p>
        </p:txBody>
      </p:sp>
      <p:sp>
        <p:nvSpPr>
          <p:cNvPr id="16" name="Rectangle 15">
            <a:extLst>
              <a:ext uri="{FF2B5EF4-FFF2-40B4-BE49-F238E27FC236}">
                <a16:creationId xmlns:a16="http://schemas.microsoft.com/office/drawing/2014/main" id="{D452B963-CD6A-0F0B-A626-FAAF48C733D4}"/>
              </a:ext>
            </a:extLst>
          </p:cNvPr>
          <p:cNvSpPr/>
          <p:nvPr/>
        </p:nvSpPr>
        <p:spPr>
          <a:xfrm>
            <a:off x="1603274" y="3802843"/>
            <a:ext cx="4235331" cy="822960"/>
          </a:xfrm>
          <a:prstGeom prst="rect">
            <a:avLst/>
          </a:prstGeom>
          <a:solidFill>
            <a:srgbClr val="035E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761940">
              <a:defRPr/>
            </a:pPr>
            <a:r>
              <a:rPr lang="en-US" sz="2400" kern="0" dirty="0">
                <a:solidFill>
                  <a:prstClr val="white"/>
                </a:solidFill>
                <a:latin typeface="Century Gothic" panose="020B0502020202020204" pitchFamily="34" charset="0"/>
                <a:cs typeface="Calibri Light" panose="020F0302020204030204" pitchFamily="34" charset="0"/>
              </a:rPr>
              <a:t>Round 2 - </a:t>
            </a:r>
            <a:r>
              <a:rPr lang="en-US" sz="2400" b="1" kern="0" dirty="0">
                <a:solidFill>
                  <a:prstClr val="white"/>
                </a:solidFill>
                <a:latin typeface="Century Gothic" panose="020B0502020202020204" pitchFamily="34" charset="0"/>
                <a:cs typeface="Calibri Light" panose="020F0302020204030204" pitchFamily="34" charset="0"/>
              </a:rPr>
              <a:t>Best Distractor</a:t>
            </a:r>
          </a:p>
        </p:txBody>
      </p:sp>
      <p:sp>
        <p:nvSpPr>
          <p:cNvPr id="17" name="Rectangle 16">
            <a:extLst>
              <a:ext uri="{FF2B5EF4-FFF2-40B4-BE49-F238E27FC236}">
                <a16:creationId xmlns:a16="http://schemas.microsoft.com/office/drawing/2014/main" id="{953212F4-888A-0239-2F61-0820E249E63F}"/>
              </a:ext>
            </a:extLst>
          </p:cNvPr>
          <p:cNvSpPr/>
          <p:nvPr/>
        </p:nvSpPr>
        <p:spPr>
          <a:xfrm>
            <a:off x="1618080" y="4926212"/>
            <a:ext cx="4235331" cy="822960"/>
          </a:xfrm>
          <a:prstGeom prst="rect">
            <a:avLst/>
          </a:prstGeom>
          <a:solidFill>
            <a:srgbClr val="86C44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761940">
              <a:defRPr/>
            </a:pPr>
            <a:r>
              <a:rPr lang="en-US" sz="2400" kern="0" dirty="0">
                <a:solidFill>
                  <a:prstClr val="white"/>
                </a:solidFill>
                <a:latin typeface="Century Gothic" panose="020B0502020202020204" pitchFamily="34" charset="0"/>
                <a:cs typeface="Calibri Light" panose="020F0302020204030204" pitchFamily="34" charset="0"/>
              </a:rPr>
              <a:t>Round 3 - </a:t>
            </a:r>
            <a:r>
              <a:rPr lang="en-US" sz="2400" b="1" kern="0" dirty="0">
                <a:solidFill>
                  <a:prstClr val="white"/>
                </a:solidFill>
                <a:latin typeface="Century Gothic" panose="020B0502020202020204" pitchFamily="34" charset="0"/>
                <a:cs typeface="Calibri Light" panose="020F0302020204030204" pitchFamily="34" charset="0"/>
              </a:rPr>
              <a:t>Correct Answer</a:t>
            </a:r>
          </a:p>
        </p:txBody>
      </p:sp>
      <p:grpSp>
        <p:nvGrpSpPr>
          <p:cNvPr id="21" name="Group 20">
            <a:extLst>
              <a:ext uri="{FF2B5EF4-FFF2-40B4-BE49-F238E27FC236}">
                <a16:creationId xmlns:a16="http://schemas.microsoft.com/office/drawing/2014/main" id="{79D7BD79-C3F0-2990-5F91-D22FC3760D7F}"/>
              </a:ext>
            </a:extLst>
          </p:cNvPr>
          <p:cNvGrpSpPr/>
          <p:nvPr/>
        </p:nvGrpSpPr>
        <p:grpSpPr>
          <a:xfrm>
            <a:off x="7243503" y="1670204"/>
            <a:ext cx="5409068" cy="4873752"/>
            <a:chOff x="7243503" y="1670204"/>
            <a:chExt cx="5409068" cy="4873752"/>
          </a:xfrm>
        </p:grpSpPr>
        <p:sp>
          <p:nvSpPr>
            <p:cNvPr id="22" name="Rectangle 21">
              <a:extLst>
                <a:ext uri="{FF2B5EF4-FFF2-40B4-BE49-F238E27FC236}">
                  <a16:creationId xmlns:a16="http://schemas.microsoft.com/office/drawing/2014/main" id="{342B1EDB-FB2A-2B70-70D9-5FF4B4B51366}"/>
                </a:ext>
              </a:extLst>
            </p:cNvPr>
            <p:cNvSpPr>
              <a:spLocks/>
            </p:cNvSpPr>
            <p:nvPr/>
          </p:nvSpPr>
          <p:spPr>
            <a:xfrm rot="19257167">
              <a:off x="8876871" y="2581643"/>
              <a:ext cx="2377440" cy="2377440"/>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3" name="Picture 22" descr="A close-up of a hand&#10;&#10;AI-generated content may be incorrect.">
              <a:extLst>
                <a:ext uri="{FF2B5EF4-FFF2-40B4-BE49-F238E27FC236}">
                  <a16:creationId xmlns:a16="http://schemas.microsoft.com/office/drawing/2014/main" id="{B63DF8C1-E9D7-EEDD-9446-96D5E956A2C7}"/>
                </a:ext>
              </a:extLst>
            </p:cNvPr>
            <p:cNvPicPr>
              <a:picLocks/>
            </p:cNvPicPr>
            <p:nvPr/>
          </p:nvPicPr>
          <p:blipFill>
            <a:blip r:embed="rId4">
              <a:extLst>
                <a:ext uri="{28A0092B-C50C-407E-A947-70E740481C1C}">
                  <a14:useLocalDpi xmlns:a14="http://schemas.microsoft.com/office/drawing/2010/main" val="0"/>
                </a:ext>
              </a:extLst>
            </a:blip>
            <a:srcRect r="21814"/>
            <a:stretch>
              <a:fillRect/>
            </a:stretch>
          </p:blipFill>
          <p:spPr>
            <a:xfrm rot="490243">
              <a:off x="7243503" y="1670204"/>
              <a:ext cx="5409068" cy="4873752"/>
            </a:xfrm>
            <a:prstGeom prst="rect">
              <a:avLst/>
            </a:prstGeom>
            <a:effectLst>
              <a:outerShdw blurRad="50800" dist="88900" dir="2700000" algn="tl" rotWithShape="0">
                <a:prstClr val="black">
                  <a:alpha val="30000"/>
                </a:prstClr>
              </a:outerShdw>
            </a:effectLst>
          </p:spPr>
        </p:pic>
      </p:grpSp>
    </p:spTree>
    <p:extLst>
      <p:ext uri="{BB962C8B-B14F-4D97-AF65-F5344CB8AC3E}">
        <p14:creationId xmlns:p14="http://schemas.microsoft.com/office/powerpoint/2010/main" val="350358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915CF0-CCE9-9968-941A-98484CCBA149}"/>
              </a:ext>
            </a:extLst>
          </p:cNvPr>
          <p:cNvSpPr/>
          <p:nvPr/>
        </p:nvSpPr>
        <p:spPr>
          <a:xfrm>
            <a:off x="2054174" y="5556869"/>
            <a:ext cx="3931920" cy="822313"/>
          </a:xfrm>
          <a:prstGeom prst="rect">
            <a:avLst/>
          </a:prstGeom>
          <a:solidFill>
            <a:srgbClr val="FF660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Round 1 Worst Answer</a:t>
            </a:r>
          </a:p>
        </p:txBody>
      </p:sp>
      <p:sp>
        <p:nvSpPr>
          <p:cNvPr id="11" name="Rectangle 10">
            <a:extLst>
              <a:ext uri="{FF2B5EF4-FFF2-40B4-BE49-F238E27FC236}">
                <a16:creationId xmlns:a16="http://schemas.microsoft.com/office/drawing/2014/main" id="{A101B32D-D8B4-DF5B-E3AF-5208252E5EAF}"/>
              </a:ext>
            </a:extLst>
          </p:cNvPr>
          <p:cNvSpPr/>
          <p:nvPr/>
        </p:nvSpPr>
        <p:spPr>
          <a:xfrm>
            <a:off x="6190513" y="5556869"/>
            <a:ext cx="3931920" cy="822313"/>
          </a:xfrm>
          <a:prstGeom prst="rect">
            <a:avLst/>
          </a:prstGeom>
          <a:solidFill>
            <a:srgbClr val="FF660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1-2-3 Slap Down</a:t>
            </a:r>
          </a:p>
        </p:txBody>
      </p:sp>
      <p:grpSp>
        <p:nvGrpSpPr>
          <p:cNvPr id="2" name="Group 1">
            <a:extLst>
              <a:ext uri="{FF2B5EF4-FFF2-40B4-BE49-F238E27FC236}">
                <a16:creationId xmlns:a16="http://schemas.microsoft.com/office/drawing/2014/main" id="{FE0E15FC-7D3B-51F2-81E6-25EA56ED8F44}"/>
              </a:ext>
            </a:extLst>
          </p:cNvPr>
          <p:cNvGrpSpPr>
            <a:grpSpLocks noChangeAspect="1"/>
          </p:cNvGrpSpPr>
          <p:nvPr/>
        </p:nvGrpSpPr>
        <p:grpSpPr>
          <a:xfrm>
            <a:off x="9983985" y="3996289"/>
            <a:ext cx="2492361" cy="2521407"/>
            <a:chOff x="7246505" y="1628176"/>
            <a:chExt cx="4817608" cy="4873752"/>
          </a:xfrm>
        </p:grpSpPr>
        <p:sp>
          <p:nvSpPr>
            <p:cNvPr id="12" name="Rectangle 11">
              <a:extLst>
                <a:ext uri="{FF2B5EF4-FFF2-40B4-BE49-F238E27FC236}">
                  <a16:creationId xmlns:a16="http://schemas.microsoft.com/office/drawing/2014/main" id="{010D2F81-47ED-8056-76E9-31B4FE44A200}"/>
                </a:ext>
              </a:extLst>
            </p:cNvPr>
            <p:cNvSpPr>
              <a:spLocks/>
            </p:cNvSpPr>
            <p:nvPr/>
          </p:nvSpPr>
          <p:spPr>
            <a:xfrm rot="19257167">
              <a:off x="8577300" y="2581644"/>
              <a:ext cx="2377441" cy="2377441"/>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3" name="Picture 12" descr="A close-up of a hand&#10;&#10;AI-generated content may be incorrect.">
              <a:extLst>
                <a:ext uri="{FF2B5EF4-FFF2-40B4-BE49-F238E27FC236}">
                  <a16:creationId xmlns:a16="http://schemas.microsoft.com/office/drawing/2014/main" id="{89CD7203-5D6B-24B2-41A0-1E55DE60D5D0}"/>
                </a:ext>
              </a:extLst>
            </p:cNvPr>
            <p:cNvPicPr>
              <a:picLocks/>
            </p:cNvPicPr>
            <p:nvPr/>
          </p:nvPicPr>
          <p:blipFill>
            <a:blip r:embed="rId3">
              <a:extLst>
                <a:ext uri="{28A0092B-C50C-407E-A947-70E740481C1C}">
                  <a14:useLocalDpi xmlns:a14="http://schemas.microsoft.com/office/drawing/2010/main" val="0"/>
                </a:ext>
              </a:extLst>
            </a:blip>
            <a:srcRect r="30363"/>
            <a:stretch>
              <a:fillRect/>
            </a:stretch>
          </p:blipFill>
          <p:spPr>
            <a:xfrm rot="490243">
              <a:off x="7246505" y="1628176"/>
              <a:ext cx="4817608" cy="4873752"/>
            </a:xfrm>
            <a:prstGeom prst="rect">
              <a:avLst/>
            </a:prstGeom>
            <a:effectLst>
              <a:outerShdw blurRad="50800" dist="88900" dir="2700000" algn="tl" rotWithShape="0">
                <a:prstClr val="black">
                  <a:alpha val="30000"/>
                </a:prstClr>
              </a:outerShdw>
            </a:effectLst>
          </p:spPr>
        </p:pic>
      </p:grpSp>
      <p:graphicFrame>
        <p:nvGraphicFramePr>
          <p:cNvPr id="14" name="Table 13">
            <a:extLst>
              <a:ext uri="{FF2B5EF4-FFF2-40B4-BE49-F238E27FC236}">
                <a16:creationId xmlns:a16="http://schemas.microsoft.com/office/drawing/2014/main" id="{D72888F5-75C8-6BE6-E689-3DD72B3DC838}"/>
              </a:ext>
            </a:extLst>
          </p:cNvPr>
          <p:cNvGraphicFramePr>
            <a:graphicFrameLocks noGrp="1"/>
          </p:cNvGraphicFramePr>
          <p:nvPr>
            <p:extLst>
              <p:ext uri="{D42A27DB-BD31-4B8C-83A1-F6EECF244321}">
                <p14:modId xmlns:p14="http://schemas.microsoft.com/office/powerpoint/2010/main" val="609472542"/>
              </p:ext>
            </p:extLst>
          </p:nvPr>
        </p:nvGraphicFramePr>
        <p:xfrm>
          <a:off x="6526677" y="647375"/>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graphicFrame>
        <p:nvGraphicFramePr>
          <p:cNvPr id="15" name="Table 14">
            <a:extLst>
              <a:ext uri="{FF2B5EF4-FFF2-40B4-BE49-F238E27FC236}">
                <a16:creationId xmlns:a16="http://schemas.microsoft.com/office/drawing/2014/main" id="{5CF4A1D3-0708-0FC7-2E94-32DEB4025957}"/>
              </a:ext>
            </a:extLst>
          </p:cNvPr>
          <p:cNvGraphicFramePr>
            <a:graphicFrameLocks noGrp="1"/>
          </p:cNvGraphicFramePr>
          <p:nvPr>
            <p:extLst>
              <p:ext uri="{D42A27DB-BD31-4B8C-83A1-F6EECF244321}">
                <p14:modId xmlns:p14="http://schemas.microsoft.com/office/powerpoint/2010/main" val="790691072"/>
              </p:ext>
            </p:extLst>
          </p:nvPr>
        </p:nvGraphicFramePr>
        <p:xfrm>
          <a:off x="6526677" y="1156001"/>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graphicFrame>
        <p:nvGraphicFramePr>
          <p:cNvPr id="16" name="Table 15">
            <a:extLst>
              <a:ext uri="{FF2B5EF4-FFF2-40B4-BE49-F238E27FC236}">
                <a16:creationId xmlns:a16="http://schemas.microsoft.com/office/drawing/2014/main" id="{C70C296C-A1CE-D4AD-6456-50965598705D}"/>
              </a:ext>
            </a:extLst>
          </p:cNvPr>
          <p:cNvGraphicFramePr>
            <a:graphicFrameLocks noGrp="1"/>
          </p:cNvGraphicFramePr>
          <p:nvPr>
            <p:extLst>
              <p:ext uri="{D42A27DB-BD31-4B8C-83A1-F6EECF244321}">
                <p14:modId xmlns:p14="http://schemas.microsoft.com/office/powerpoint/2010/main" val="1725261839"/>
              </p:ext>
            </p:extLst>
          </p:nvPr>
        </p:nvGraphicFramePr>
        <p:xfrm>
          <a:off x="6526677" y="1645554"/>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graphicFrame>
        <p:nvGraphicFramePr>
          <p:cNvPr id="17" name="Table 16">
            <a:extLst>
              <a:ext uri="{FF2B5EF4-FFF2-40B4-BE49-F238E27FC236}">
                <a16:creationId xmlns:a16="http://schemas.microsoft.com/office/drawing/2014/main" id="{B4570BB2-7C2D-DD0A-AABC-434AFBFF9CE0}"/>
              </a:ext>
            </a:extLst>
          </p:cNvPr>
          <p:cNvGraphicFramePr>
            <a:graphicFrameLocks noGrp="1"/>
          </p:cNvGraphicFramePr>
          <p:nvPr>
            <p:extLst>
              <p:ext uri="{D42A27DB-BD31-4B8C-83A1-F6EECF244321}">
                <p14:modId xmlns:p14="http://schemas.microsoft.com/office/powerpoint/2010/main" val="2702932838"/>
              </p:ext>
            </p:extLst>
          </p:nvPr>
        </p:nvGraphicFramePr>
        <p:xfrm>
          <a:off x="6526677" y="2153190"/>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
        <p:nvSpPr>
          <p:cNvPr id="18" name="Rectangle 17">
            <a:extLst>
              <a:ext uri="{FF2B5EF4-FFF2-40B4-BE49-F238E27FC236}">
                <a16:creationId xmlns:a16="http://schemas.microsoft.com/office/drawing/2014/main" id="{673E2978-FC16-81B2-4022-F4CE618A9424}"/>
              </a:ext>
            </a:extLst>
          </p:cNvPr>
          <p:cNvSpPr/>
          <p:nvPr/>
        </p:nvSpPr>
        <p:spPr>
          <a:xfrm>
            <a:off x="6412820" y="1585851"/>
            <a:ext cx="5625338" cy="427794"/>
          </a:xfrm>
          <a:prstGeom prst="rect">
            <a:avLst/>
          </a:prstGeom>
          <a:noFill/>
          <a:ln w="57150">
            <a:solidFill>
              <a:srgbClr val="FF66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B96B5DC5-1325-ECB3-CCF5-E44E0E8F664F}"/>
              </a:ext>
            </a:extLst>
          </p:cNvPr>
          <p:cNvSpPr txBox="1"/>
          <p:nvPr/>
        </p:nvSpPr>
        <p:spPr>
          <a:xfrm>
            <a:off x="6808791" y="2543105"/>
            <a:ext cx="5416080" cy="1754326"/>
          </a:xfrm>
          <a:prstGeom prst="rect">
            <a:avLst/>
          </a:prstGeom>
          <a:noFill/>
        </p:spPr>
        <p:txBody>
          <a:bodyPr wrap="square" rtlCol="0">
            <a:spAutoFit/>
          </a:bodyPr>
          <a:lstStyle/>
          <a:p>
            <a:pPr marL="342900" indent="-342900">
              <a:buAutoNum type="arabicPlain" startAt="9"/>
            </a:pPr>
            <a:r>
              <a:rPr lang="en-US" dirty="0">
                <a:latin typeface="Verdana" panose="020B0604030504040204" pitchFamily="34" charset="0"/>
                <a:ea typeface="Verdana" panose="020B0604030504040204" pitchFamily="34" charset="0"/>
              </a:rPr>
              <a:t>              9.8           9                9.58</a:t>
            </a:r>
          </a:p>
          <a:p>
            <a:endParaRPr lang="en-US" dirty="0">
              <a:latin typeface="Verdana" panose="020B0604030504040204" pitchFamily="34" charset="0"/>
              <a:ea typeface="Verdana" panose="020B0604030504040204" pitchFamily="34" charset="0"/>
            </a:endParaRPr>
          </a:p>
          <a:p>
            <a:endParaRPr lang="en-US" u="sng" dirty="0">
              <a:solidFill>
                <a:schemeClr val="accent2"/>
              </a:solidFill>
              <a:latin typeface="Verdana" panose="020B0604030504040204" pitchFamily="34" charset="0"/>
              <a:ea typeface="Verdana" panose="020B0604030504040204" pitchFamily="34" charset="0"/>
            </a:endParaRPr>
          </a:p>
          <a:p>
            <a:r>
              <a:rPr lang="en-US" u="sng" dirty="0">
                <a:solidFill>
                  <a:schemeClr val="accent2"/>
                </a:solidFill>
                <a:latin typeface="Verdana" panose="020B0604030504040204" pitchFamily="34" charset="0"/>
                <a:ea typeface="Verdana" panose="020B0604030504040204" pitchFamily="34" charset="0"/>
              </a:rPr>
              <a:t>9.9              9.8           9.72           9.58</a:t>
            </a:r>
          </a:p>
          <a:p>
            <a:r>
              <a:rPr lang="en-US" dirty="0">
                <a:solidFill>
                  <a:schemeClr val="accent2"/>
                </a:solidFill>
                <a:latin typeface="Verdana" panose="020B0604030504040204" pitchFamily="34" charset="0"/>
                <a:ea typeface="Verdana" panose="020B0604030504040204" pitchFamily="34" charset="0"/>
              </a:rPr>
              <a:t>slowest                  to                  fastest</a:t>
            </a:r>
          </a:p>
          <a:p>
            <a:endParaRPr lang="en-US" dirty="0">
              <a:solidFill>
                <a:schemeClr val="accent2"/>
              </a:solidFill>
              <a:latin typeface="Verdana" panose="020B0604030504040204" pitchFamily="34" charset="0"/>
              <a:ea typeface="Verdana" panose="020B0604030504040204" pitchFamily="34" charset="0"/>
            </a:endParaRPr>
          </a:p>
        </p:txBody>
      </p:sp>
      <p:sp>
        <p:nvSpPr>
          <p:cNvPr id="20" name="TextBox 19">
            <a:extLst>
              <a:ext uri="{FF2B5EF4-FFF2-40B4-BE49-F238E27FC236}">
                <a16:creationId xmlns:a16="http://schemas.microsoft.com/office/drawing/2014/main" id="{96BE9064-E2C0-1447-5167-71D970B28875}"/>
              </a:ext>
            </a:extLst>
          </p:cNvPr>
          <p:cNvSpPr txBox="1"/>
          <p:nvPr/>
        </p:nvSpPr>
        <p:spPr>
          <a:xfrm>
            <a:off x="6939334" y="2465253"/>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21" name="TextBox 20">
            <a:extLst>
              <a:ext uri="{FF2B5EF4-FFF2-40B4-BE49-F238E27FC236}">
                <a16:creationId xmlns:a16="http://schemas.microsoft.com/office/drawing/2014/main" id="{2083CE28-0234-E163-3075-C5564855C28C}"/>
              </a:ext>
            </a:extLst>
          </p:cNvPr>
          <p:cNvSpPr txBox="1"/>
          <p:nvPr/>
        </p:nvSpPr>
        <p:spPr>
          <a:xfrm>
            <a:off x="9703155" y="2431324"/>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sp>
        <p:nvSpPr>
          <p:cNvPr id="24" name="TextBox 23">
            <a:extLst>
              <a:ext uri="{FF2B5EF4-FFF2-40B4-BE49-F238E27FC236}">
                <a16:creationId xmlns:a16="http://schemas.microsoft.com/office/drawing/2014/main" id="{1E86C0F4-5413-C503-C123-BC74BF194722}"/>
              </a:ext>
            </a:extLst>
          </p:cNvPr>
          <p:cNvSpPr txBox="1"/>
          <p:nvPr/>
        </p:nvSpPr>
        <p:spPr>
          <a:xfrm>
            <a:off x="135887" y="181453"/>
            <a:ext cx="6088756" cy="5216813"/>
          </a:xfrm>
          <a:prstGeom prst="rect">
            <a:avLst/>
          </a:prstGeom>
          <a:noFill/>
          <a:ln w="28575">
            <a:solidFill>
              <a:schemeClr val="bg1">
                <a:lumMod val="75000"/>
              </a:schemeClr>
            </a:solidFill>
            <a:prstDash val="dash"/>
          </a:ln>
        </p:spPr>
        <p:txBody>
          <a:bodyPr wrap="square" lIns="182880" tIns="91440" bIns="182880" rtlCol="0">
            <a:spAutoFit/>
          </a:bodyPr>
          <a:lstStyle/>
          <a:p>
            <a:pPr>
              <a:spcAft>
                <a:spcPts val="1800"/>
              </a:spcAft>
            </a:pPr>
            <a:r>
              <a:rPr lang="en-US" dirty="0">
                <a:latin typeface="Verdana" panose="020B0604030504040204" pitchFamily="34" charset="0"/>
                <a:ea typeface="Verdana" panose="020B0604030504040204" pitchFamily="34" charset="0"/>
              </a:rPr>
              <a:t>The table shows 100-meter dash times of some of the top 20 fastest times in the world.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r>
              <a:rPr lang="en-US" dirty="0">
                <a:latin typeface="Verdana" panose="020B0604030504040204" pitchFamily="34" charset="0"/>
                <a:ea typeface="Verdana" panose="020B0604030504040204" pitchFamily="34" charset="0"/>
              </a:rPr>
              <a:t>Order the names of the athletes from fastest time to slowest time.  </a:t>
            </a:r>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p:txBody>
      </p:sp>
      <p:graphicFrame>
        <p:nvGraphicFramePr>
          <p:cNvPr id="25" name="Table 24">
            <a:extLst>
              <a:ext uri="{FF2B5EF4-FFF2-40B4-BE49-F238E27FC236}">
                <a16:creationId xmlns:a16="http://schemas.microsoft.com/office/drawing/2014/main" id="{1CFA5303-ED4F-A685-11CC-851EA98C23B5}"/>
              </a:ext>
            </a:extLst>
          </p:cNvPr>
          <p:cNvGraphicFramePr>
            <a:graphicFrameLocks noGrp="1"/>
          </p:cNvGraphicFramePr>
          <p:nvPr>
            <p:extLst>
              <p:ext uri="{D42A27DB-BD31-4B8C-83A1-F6EECF244321}">
                <p14:modId xmlns:p14="http://schemas.microsoft.com/office/powerpoint/2010/main" val="2118981256"/>
              </p:ext>
            </p:extLst>
          </p:nvPr>
        </p:nvGraphicFramePr>
        <p:xfrm>
          <a:off x="844565" y="964341"/>
          <a:ext cx="4637314" cy="2936240"/>
        </p:xfrm>
        <a:graphic>
          <a:graphicData uri="http://schemas.openxmlformats.org/drawingml/2006/table">
            <a:tbl>
              <a:tblPr firstRow="1" bandRow="1">
                <a:tableStyleId>{5C22544A-7EE6-4342-B048-85BDC9FD1C3A}</a:tableStyleId>
              </a:tblPr>
              <a:tblGrid>
                <a:gridCol w="2465613">
                  <a:extLst>
                    <a:ext uri="{9D8B030D-6E8A-4147-A177-3AD203B41FA5}">
                      <a16:colId xmlns:a16="http://schemas.microsoft.com/office/drawing/2014/main" val="71395652"/>
                    </a:ext>
                  </a:extLst>
                </a:gridCol>
                <a:gridCol w="2171701">
                  <a:extLst>
                    <a:ext uri="{9D8B030D-6E8A-4147-A177-3AD203B41FA5}">
                      <a16:colId xmlns:a16="http://schemas.microsoft.com/office/drawing/2014/main" val="1863360606"/>
                    </a:ext>
                  </a:extLst>
                </a:gridCol>
              </a:tblGrid>
              <a:tr h="370840">
                <a:tc gridSpan="2">
                  <a:txBody>
                    <a:bodyPr/>
                    <a:lstStyle/>
                    <a:p>
                      <a:pPr algn="ctr"/>
                      <a:r>
                        <a:rPr lang="en-US" dirty="0">
                          <a:solidFill>
                            <a:schemeClr val="tx1"/>
                          </a:solidFill>
                          <a:latin typeface="Verdana" panose="020B0604030504040204" pitchFamily="34" charset="0"/>
                          <a:ea typeface="Verdana" panose="020B0604030504040204" pitchFamily="34" charset="0"/>
                        </a:rPr>
                        <a:t>100-meter Dash Times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67164"/>
                  </a:ext>
                </a:extLst>
              </a:tr>
              <a:tr h="370840">
                <a:tc>
                  <a:txBody>
                    <a:bodyPr/>
                    <a:lstStyle/>
                    <a:p>
                      <a:pPr algn="ctr"/>
                      <a:r>
                        <a:rPr lang="en-US" dirty="0">
                          <a:solidFill>
                            <a:schemeClr val="tx1"/>
                          </a:solidFill>
                          <a:latin typeface="Verdana" panose="020B0604030504040204" pitchFamily="34" charset="0"/>
                          <a:ea typeface="Verdana" panose="020B0604030504040204" pitchFamily="34" charset="0"/>
                        </a:rPr>
                        <a:t>Athlete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latin typeface="Verdana" panose="020B0604030504040204" pitchFamily="34" charset="0"/>
                          <a:ea typeface="Verdana" panose="020B0604030504040204" pitchFamily="34" charset="0"/>
                        </a:rPr>
                        <a:t>Time (seconds)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927264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Steve Mullings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899275"/>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Nickel Ashmeade</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109521"/>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Asafa Powell</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624728"/>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Usain Bolt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9.58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265959"/>
                  </a:ext>
                </a:extLst>
              </a:tr>
            </a:tbl>
          </a:graphicData>
        </a:graphic>
      </p:graphicFrame>
      <p:sp>
        <p:nvSpPr>
          <p:cNvPr id="26" name="TextBox 25">
            <a:extLst>
              <a:ext uri="{FF2B5EF4-FFF2-40B4-BE49-F238E27FC236}">
                <a16:creationId xmlns:a16="http://schemas.microsoft.com/office/drawing/2014/main" id="{CC56BC1A-F20D-07D7-690A-15E016DC1E5A}"/>
              </a:ext>
            </a:extLst>
          </p:cNvPr>
          <p:cNvSpPr txBox="1"/>
          <p:nvPr/>
        </p:nvSpPr>
        <p:spPr>
          <a:xfrm>
            <a:off x="4299802" y="2219138"/>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27" name="TextBox 26">
            <a:extLst>
              <a:ext uri="{FF2B5EF4-FFF2-40B4-BE49-F238E27FC236}">
                <a16:creationId xmlns:a16="http://schemas.microsoft.com/office/drawing/2014/main" id="{C67C58E2-F3B2-85D0-7D6D-CB5FC48E3980}"/>
              </a:ext>
            </a:extLst>
          </p:cNvPr>
          <p:cNvSpPr txBox="1"/>
          <p:nvPr/>
        </p:nvSpPr>
        <p:spPr>
          <a:xfrm>
            <a:off x="4299802" y="2767283"/>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graphicFrame>
        <p:nvGraphicFramePr>
          <p:cNvPr id="28" name="Table 27">
            <a:extLst>
              <a:ext uri="{FF2B5EF4-FFF2-40B4-BE49-F238E27FC236}">
                <a16:creationId xmlns:a16="http://schemas.microsoft.com/office/drawing/2014/main" id="{4DC28554-987F-E19D-66B1-23DABB3AF73C}"/>
              </a:ext>
            </a:extLst>
          </p:cNvPr>
          <p:cNvGraphicFramePr>
            <a:graphicFrameLocks noGrp="1"/>
          </p:cNvGraphicFramePr>
          <p:nvPr>
            <p:extLst>
              <p:ext uri="{D42A27DB-BD31-4B8C-83A1-F6EECF244321}">
                <p14:modId xmlns:p14="http://schemas.microsoft.com/office/powerpoint/2010/main" val="3306234643"/>
              </p:ext>
            </p:extLst>
          </p:nvPr>
        </p:nvGraphicFramePr>
        <p:xfrm>
          <a:off x="483757" y="4776028"/>
          <a:ext cx="5416081" cy="30480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905779079"/>
                    </a:ext>
                  </a:extLst>
                </a:gridCol>
                <a:gridCol w="208280">
                  <a:extLst>
                    <a:ext uri="{9D8B030D-6E8A-4147-A177-3AD203B41FA5}">
                      <a16:colId xmlns:a16="http://schemas.microsoft.com/office/drawing/2014/main" val="669721651"/>
                    </a:ext>
                  </a:extLst>
                </a:gridCol>
                <a:gridCol w="1188720">
                  <a:extLst>
                    <a:ext uri="{9D8B030D-6E8A-4147-A177-3AD203B41FA5}">
                      <a16:colId xmlns:a16="http://schemas.microsoft.com/office/drawing/2014/main" val="3046199915"/>
                    </a:ext>
                  </a:extLst>
                </a:gridCol>
                <a:gridCol w="208280">
                  <a:extLst>
                    <a:ext uri="{9D8B030D-6E8A-4147-A177-3AD203B41FA5}">
                      <a16:colId xmlns:a16="http://schemas.microsoft.com/office/drawing/2014/main" val="1025392179"/>
                    </a:ext>
                  </a:extLst>
                </a:gridCol>
                <a:gridCol w="1188720">
                  <a:extLst>
                    <a:ext uri="{9D8B030D-6E8A-4147-A177-3AD203B41FA5}">
                      <a16:colId xmlns:a16="http://schemas.microsoft.com/office/drawing/2014/main" val="89774207"/>
                    </a:ext>
                  </a:extLst>
                </a:gridCol>
                <a:gridCol w="244641">
                  <a:extLst>
                    <a:ext uri="{9D8B030D-6E8A-4147-A177-3AD203B41FA5}">
                      <a16:colId xmlns:a16="http://schemas.microsoft.com/office/drawing/2014/main" val="1419176577"/>
                    </a:ext>
                  </a:extLst>
                </a:gridCol>
                <a:gridCol w="1188720">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7658641"/>
                  </a:ext>
                </a:extLst>
              </a:tr>
            </a:tbl>
          </a:graphicData>
        </a:graphic>
      </p:graphicFrame>
    </p:spTree>
    <p:extLst>
      <p:ext uri="{BB962C8B-B14F-4D97-AF65-F5344CB8AC3E}">
        <p14:creationId xmlns:p14="http://schemas.microsoft.com/office/powerpoint/2010/main" val="122720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C939-5512-5995-BBD2-94F220E224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3A4689-0CA4-B71C-29E9-9D508A99C51A}"/>
              </a:ext>
            </a:extLst>
          </p:cNvPr>
          <p:cNvSpPr/>
          <p:nvPr/>
        </p:nvSpPr>
        <p:spPr>
          <a:xfrm>
            <a:off x="6190989" y="5542408"/>
            <a:ext cx="3931920" cy="822313"/>
          </a:xfrm>
          <a:prstGeom prst="rect">
            <a:avLst/>
          </a:prstGeom>
          <a:solidFill>
            <a:srgbClr val="035E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1-2-3 Slap Down</a:t>
            </a:r>
          </a:p>
        </p:txBody>
      </p:sp>
      <p:sp>
        <p:nvSpPr>
          <p:cNvPr id="12" name="Rectangle 11">
            <a:extLst>
              <a:ext uri="{FF2B5EF4-FFF2-40B4-BE49-F238E27FC236}">
                <a16:creationId xmlns:a16="http://schemas.microsoft.com/office/drawing/2014/main" id="{CCCCDE7B-E409-5401-9A47-31A9FBDB6F05}"/>
              </a:ext>
            </a:extLst>
          </p:cNvPr>
          <p:cNvSpPr/>
          <p:nvPr/>
        </p:nvSpPr>
        <p:spPr>
          <a:xfrm>
            <a:off x="2048039" y="5542409"/>
            <a:ext cx="3931920" cy="822313"/>
          </a:xfrm>
          <a:prstGeom prst="rect">
            <a:avLst/>
          </a:prstGeom>
          <a:solidFill>
            <a:srgbClr val="035E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Round 2 Best Distractor</a:t>
            </a:r>
          </a:p>
        </p:txBody>
      </p:sp>
      <p:grpSp>
        <p:nvGrpSpPr>
          <p:cNvPr id="11" name="Group 10">
            <a:extLst>
              <a:ext uri="{FF2B5EF4-FFF2-40B4-BE49-F238E27FC236}">
                <a16:creationId xmlns:a16="http://schemas.microsoft.com/office/drawing/2014/main" id="{59E5DD9B-D889-039E-EA65-711424D708B0}"/>
              </a:ext>
            </a:extLst>
          </p:cNvPr>
          <p:cNvGrpSpPr>
            <a:grpSpLocks noChangeAspect="1"/>
          </p:cNvGrpSpPr>
          <p:nvPr/>
        </p:nvGrpSpPr>
        <p:grpSpPr>
          <a:xfrm>
            <a:off x="9983985" y="3996289"/>
            <a:ext cx="2492361" cy="2521407"/>
            <a:chOff x="7246505" y="1628176"/>
            <a:chExt cx="4817608" cy="4873752"/>
          </a:xfrm>
        </p:grpSpPr>
        <p:sp>
          <p:nvSpPr>
            <p:cNvPr id="18" name="Rectangle 17">
              <a:extLst>
                <a:ext uri="{FF2B5EF4-FFF2-40B4-BE49-F238E27FC236}">
                  <a16:creationId xmlns:a16="http://schemas.microsoft.com/office/drawing/2014/main" id="{919F4173-A741-D0F9-F5FC-D9327762D107}"/>
                </a:ext>
              </a:extLst>
            </p:cNvPr>
            <p:cNvSpPr>
              <a:spLocks/>
            </p:cNvSpPr>
            <p:nvPr/>
          </p:nvSpPr>
          <p:spPr>
            <a:xfrm rot="19257167">
              <a:off x="8577300" y="2581644"/>
              <a:ext cx="2377441" cy="2377441"/>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9" name="Picture 18" descr="A close-up of a hand&#10;&#10;AI-generated content may be incorrect.">
              <a:extLst>
                <a:ext uri="{FF2B5EF4-FFF2-40B4-BE49-F238E27FC236}">
                  <a16:creationId xmlns:a16="http://schemas.microsoft.com/office/drawing/2014/main" id="{AFBCD09C-8BDD-7CE5-766B-42DA56A0A05E}"/>
                </a:ext>
              </a:extLst>
            </p:cNvPr>
            <p:cNvPicPr>
              <a:picLocks/>
            </p:cNvPicPr>
            <p:nvPr/>
          </p:nvPicPr>
          <p:blipFill>
            <a:blip r:embed="rId3">
              <a:extLst>
                <a:ext uri="{28A0092B-C50C-407E-A947-70E740481C1C}">
                  <a14:useLocalDpi xmlns:a14="http://schemas.microsoft.com/office/drawing/2010/main" val="0"/>
                </a:ext>
              </a:extLst>
            </a:blip>
            <a:srcRect r="30363"/>
            <a:stretch>
              <a:fillRect/>
            </a:stretch>
          </p:blipFill>
          <p:spPr>
            <a:xfrm rot="490243">
              <a:off x="7246505" y="1628176"/>
              <a:ext cx="4817608" cy="4873752"/>
            </a:xfrm>
            <a:prstGeom prst="rect">
              <a:avLst/>
            </a:prstGeom>
            <a:effectLst>
              <a:outerShdw blurRad="50800" dist="88900" dir="2700000" algn="tl" rotWithShape="0">
                <a:prstClr val="black">
                  <a:alpha val="30000"/>
                </a:prstClr>
              </a:outerShdw>
            </a:effectLst>
          </p:spPr>
        </p:pic>
      </p:grpSp>
      <p:sp>
        <p:nvSpPr>
          <p:cNvPr id="15" name="Rectangle 14">
            <a:extLst>
              <a:ext uri="{FF2B5EF4-FFF2-40B4-BE49-F238E27FC236}">
                <a16:creationId xmlns:a16="http://schemas.microsoft.com/office/drawing/2014/main" id="{86A91221-5F35-2F04-60DA-FEE0243EEE30}"/>
              </a:ext>
            </a:extLst>
          </p:cNvPr>
          <p:cNvSpPr/>
          <p:nvPr/>
        </p:nvSpPr>
        <p:spPr>
          <a:xfrm>
            <a:off x="6434980" y="592771"/>
            <a:ext cx="5625338" cy="427794"/>
          </a:xfrm>
          <a:prstGeom prst="rect">
            <a:avLst/>
          </a:prstGeom>
          <a:noFill/>
          <a:ln w="57150">
            <a:solidFill>
              <a:srgbClr val="025E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aphicFrame>
        <p:nvGraphicFramePr>
          <p:cNvPr id="17" name="Table 16">
            <a:extLst>
              <a:ext uri="{FF2B5EF4-FFF2-40B4-BE49-F238E27FC236}">
                <a16:creationId xmlns:a16="http://schemas.microsoft.com/office/drawing/2014/main" id="{F3BFD337-930A-9206-150D-019044D7D553}"/>
              </a:ext>
            </a:extLst>
          </p:cNvPr>
          <p:cNvGraphicFramePr>
            <a:graphicFrameLocks noGrp="1"/>
          </p:cNvGraphicFramePr>
          <p:nvPr>
            <p:extLst>
              <p:ext uri="{D42A27DB-BD31-4B8C-83A1-F6EECF244321}">
                <p14:modId xmlns:p14="http://schemas.microsoft.com/office/powerpoint/2010/main" val="758752347"/>
              </p:ext>
            </p:extLst>
          </p:nvPr>
        </p:nvGraphicFramePr>
        <p:xfrm>
          <a:off x="6526677" y="647375"/>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graphicFrame>
        <p:nvGraphicFramePr>
          <p:cNvPr id="20" name="Table 19">
            <a:extLst>
              <a:ext uri="{FF2B5EF4-FFF2-40B4-BE49-F238E27FC236}">
                <a16:creationId xmlns:a16="http://schemas.microsoft.com/office/drawing/2014/main" id="{ED48CB98-B8D4-7900-63C6-14E1449F4221}"/>
              </a:ext>
            </a:extLst>
          </p:cNvPr>
          <p:cNvGraphicFramePr>
            <a:graphicFrameLocks noGrp="1"/>
          </p:cNvGraphicFramePr>
          <p:nvPr>
            <p:extLst>
              <p:ext uri="{D42A27DB-BD31-4B8C-83A1-F6EECF244321}">
                <p14:modId xmlns:p14="http://schemas.microsoft.com/office/powerpoint/2010/main" val="1365529602"/>
              </p:ext>
            </p:extLst>
          </p:nvPr>
        </p:nvGraphicFramePr>
        <p:xfrm>
          <a:off x="6526677" y="1156001"/>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graphicFrame>
        <p:nvGraphicFramePr>
          <p:cNvPr id="21" name="Table 20">
            <a:extLst>
              <a:ext uri="{FF2B5EF4-FFF2-40B4-BE49-F238E27FC236}">
                <a16:creationId xmlns:a16="http://schemas.microsoft.com/office/drawing/2014/main" id="{2F341880-5C0B-7CA3-5DD6-523DBD90BE3C}"/>
              </a:ext>
            </a:extLst>
          </p:cNvPr>
          <p:cNvGraphicFramePr>
            <a:graphicFrameLocks noGrp="1"/>
          </p:cNvGraphicFramePr>
          <p:nvPr>
            <p:extLst>
              <p:ext uri="{D42A27DB-BD31-4B8C-83A1-F6EECF244321}">
                <p14:modId xmlns:p14="http://schemas.microsoft.com/office/powerpoint/2010/main" val="4221572493"/>
              </p:ext>
            </p:extLst>
          </p:nvPr>
        </p:nvGraphicFramePr>
        <p:xfrm>
          <a:off x="6526677" y="1645554"/>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graphicFrame>
        <p:nvGraphicFramePr>
          <p:cNvPr id="22" name="Table 21">
            <a:extLst>
              <a:ext uri="{FF2B5EF4-FFF2-40B4-BE49-F238E27FC236}">
                <a16:creationId xmlns:a16="http://schemas.microsoft.com/office/drawing/2014/main" id="{53CC76E4-4D68-6210-AD1E-7D6604C83864}"/>
              </a:ext>
            </a:extLst>
          </p:cNvPr>
          <p:cNvGraphicFramePr>
            <a:graphicFrameLocks noGrp="1"/>
          </p:cNvGraphicFramePr>
          <p:nvPr>
            <p:extLst>
              <p:ext uri="{D42A27DB-BD31-4B8C-83A1-F6EECF244321}">
                <p14:modId xmlns:p14="http://schemas.microsoft.com/office/powerpoint/2010/main" val="3768344016"/>
              </p:ext>
            </p:extLst>
          </p:nvPr>
        </p:nvGraphicFramePr>
        <p:xfrm>
          <a:off x="6526677" y="2153190"/>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
        <p:nvSpPr>
          <p:cNvPr id="24" name="TextBox 23">
            <a:extLst>
              <a:ext uri="{FF2B5EF4-FFF2-40B4-BE49-F238E27FC236}">
                <a16:creationId xmlns:a16="http://schemas.microsoft.com/office/drawing/2014/main" id="{2A1344CD-5A01-4C9C-E717-FF9C4B6243C2}"/>
              </a:ext>
            </a:extLst>
          </p:cNvPr>
          <p:cNvSpPr txBox="1"/>
          <p:nvPr/>
        </p:nvSpPr>
        <p:spPr>
          <a:xfrm>
            <a:off x="6808791" y="3389273"/>
            <a:ext cx="5416080" cy="1754326"/>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 9.58           9.8             9              9</a:t>
            </a:r>
          </a:p>
          <a:p>
            <a:endParaRPr lang="en-US" dirty="0">
              <a:latin typeface="Verdana" panose="020B0604030504040204" pitchFamily="34" charset="0"/>
              <a:ea typeface="Verdana" panose="020B0604030504040204" pitchFamily="34" charset="0"/>
            </a:endParaRPr>
          </a:p>
          <a:p>
            <a:pPr algn="ctr"/>
            <a:endParaRPr lang="en-US" u="sng" dirty="0">
              <a:solidFill>
                <a:schemeClr val="accent6"/>
              </a:solidFill>
              <a:latin typeface="Verdana" panose="020B0604030504040204" pitchFamily="34" charset="0"/>
              <a:ea typeface="Verdana" panose="020B0604030504040204" pitchFamily="34" charset="0"/>
            </a:endParaRPr>
          </a:p>
          <a:p>
            <a:r>
              <a:rPr lang="en-US" dirty="0">
                <a:solidFill>
                  <a:srgbClr val="025E9F"/>
                </a:solidFill>
                <a:latin typeface="Verdana" panose="020B0604030504040204" pitchFamily="34" charset="0"/>
                <a:ea typeface="Verdana" panose="020B0604030504040204" pitchFamily="34" charset="0"/>
              </a:rPr>
              <a:t>                   9.8            9.72</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
        <p:nvSpPr>
          <p:cNvPr id="25" name="TextBox 24">
            <a:extLst>
              <a:ext uri="{FF2B5EF4-FFF2-40B4-BE49-F238E27FC236}">
                <a16:creationId xmlns:a16="http://schemas.microsoft.com/office/drawing/2014/main" id="{3503941B-8DD7-63BB-B830-3A6472D74B5B}"/>
              </a:ext>
            </a:extLst>
          </p:cNvPr>
          <p:cNvSpPr txBox="1"/>
          <p:nvPr/>
        </p:nvSpPr>
        <p:spPr>
          <a:xfrm>
            <a:off x="11118545" y="3270619"/>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26" name="TextBox 25">
            <a:extLst>
              <a:ext uri="{FF2B5EF4-FFF2-40B4-BE49-F238E27FC236}">
                <a16:creationId xmlns:a16="http://schemas.microsoft.com/office/drawing/2014/main" id="{5F2A077D-9BB0-715E-73BB-D5E814B28CC4}"/>
              </a:ext>
            </a:extLst>
          </p:cNvPr>
          <p:cNvSpPr txBox="1"/>
          <p:nvPr/>
        </p:nvSpPr>
        <p:spPr>
          <a:xfrm>
            <a:off x="9900764" y="3251504"/>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pic>
        <p:nvPicPr>
          <p:cNvPr id="28" name="Graphic 27" descr="Checkmark with solid fill">
            <a:extLst>
              <a:ext uri="{FF2B5EF4-FFF2-40B4-BE49-F238E27FC236}">
                <a16:creationId xmlns:a16="http://schemas.microsoft.com/office/drawing/2014/main" id="{E764003F-F226-2E32-F636-FA77B2DDCB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8791" y="2668719"/>
            <a:ext cx="914400" cy="914400"/>
          </a:xfrm>
          <a:prstGeom prst="rect">
            <a:avLst/>
          </a:prstGeom>
        </p:spPr>
      </p:pic>
      <p:pic>
        <p:nvPicPr>
          <p:cNvPr id="29" name="Graphic 28" descr="Checkmark with solid fill">
            <a:extLst>
              <a:ext uri="{FF2B5EF4-FFF2-40B4-BE49-F238E27FC236}">
                <a16:creationId xmlns:a16="http://schemas.microsoft.com/office/drawing/2014/main" id="{1FB09874-67BD-F709-EF09-E2504E8E19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9838" y="2668719"/>
            <a:ext cx="914400" cy="914400"/>
          </a:xfrm>
          <a:prstGeom prst="rect">
            <a:avLst/>
          </a:prstGeom>
        </p:spPr>
      </p:pic>
      <p:sp>
        <p:nvSpPr>
          <p:cNvPr id="3" name="TextBox 2">
            <a:extLst>
              <a:ext uri="{FF2B5EF4-FFF2-40B4-BE49-F238E27FC236}">
                <a16:creationId xmlns:a16="http://schemas.microsoft.com/office/drawing/2014/main" id="{BDDCDD8A-9362-EED1-B2C8-21C105AAFD3C}"/>
              </a:ext>
            </a:extLst>
          </p:cNvPr>
          <p:cNvSpPr txBox="1"/>
          <p:nvPr/>
        </p:nvSpPr>
        <p:spPr>
          <a:xfrm>
            <a:off x="135887" y="181453"/>
            <a:ext cx="6088756" cy="5216813"/>
          </a:xfrm>
          <a:prstGeom prst="rect">
            <a:avLst/>
          </a:prstGeom>
          <a:noFill/>
          <a:ln w="28575">
            <a:solidFill>
              <a:schemeClr val="bg1">
                <a:lumMod val="75000"/>
              </a:schemeClr>
            </a:solidFill>
            <a:prstDash val="dash"/>
          </a:ln>
        </p:spPr>
        <p:txBody>
          <a:bodyPr wrap="square" lIns="182880" tIns="91440" bIns="182880" rtlCol="0">
            <a:spAutoFit/>
          </a:bodyPr>
          <a:lstStyle/>
          <a:p>
            <a:pPr>
              <a:spcAft>
                <a:spcPts val="1800"/>
              </a:spcAft>
            </a:pPr>
            <a:r>
              <a:rPr lang="en-US" dirty="0">
                <a:latin typeface="Verdana" panose="020B0604030504040204" pitchFamily="34" charset="0"/>
                <a:ea typeface="Verdana" panose="020B0604030504040204" pitchFamily="34" charset="0"/>
              </a:rPr>
              <a:t>The table shows 100-meter dash times of some of the top 20 fastest times in the world.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r>
              <a:rPr lang="en-US" dirty="0">
                <a:latin typeface="Verdana" panose="020B0604030504040204" pitchFamily="34" charset="0"/>
                <a:ea typeface="Verdana" panose="020B0604030504040204" pitchFamily="34" charset="0"/>
              </a:rPr>
              <a:t>Order the names of the athletes from fastest time to slowest time.  </a:t>
            </a:r>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p:txBody>
      </p:sp>
      <p:graphicFrame>
        <p:nvGraphicFramePr>
          <p:cNvPr id="4" name="Table 3">
            <a:extLst>
              <a:ext uri="{FF2B5EF4-FFF2-40B4-BE49-F238E27FC236}">
                <a16:creationId xmlns:a16="http://schemas.microsoft.com/office/drawing/2014/main" id="{90A0419D-3B94-5CF1-88B0-E59A2963BB03}"/>
              </a:ext>
            </a:extLst>
          </p:cNvPr>
          <p:cNvGraphicFramePr>
            <a:graphicFrameLocks noGrp="1"/>
          </p:cNvGraphicFramePr>
          <p:nvPr>
            <p:extLst>
              <p:ext uri="{D42A27DB-BD31-4B8C-83A1-F6EECF244321}">
                <p14:modId xmlns:p14="http://schemas.microsoft.com/office/powerpoint/2010/main" val="2250387284"/>
              </p:ext>
            </p:extLst>
          </p:nvPr>
        </p:nvGraphicFramePr>
        <p:xfrm>
          <a:off x="844565" y="964341"/>
          <a:ext cx="4637314" cy="2936240"/>
        </p:xfrm>
        <a:graphic>
          <a:graphicData uri="http://schemas.openxmlformats.org/drawingml/2006/table">
            <a:tbl>
              <a:tblPr firstRow="1" bandRow="1">
                <a:tableStyleId>{5C22544A-7EE6-4342-B048-85BDC9FD1C3A}</a:tableStyleId>
              </a:tblPr>
              <a:tblGrid>
                <a:gridCol w="2465613">
                  <a:extLst>
                    <a:ext uri="{9D8B030D-6E8A-4147-A177-3AD203B41FA5}">
                      <a16:colId xmlns:a16="http://schemas.microsoft.com/office/drawing/2014/main" val="71395652"/>
                    </a:ext>
                  </a:extLst>
                </a:gridCol>
                <a:gridCol w="2171701">
                  <a:extLst>
                    <a:ext uri="{9D8B030D-6E8A-4147-A177-3AD203B41FA5}">
                      <a16:colId xmlns:a16="http://schemas.microsoft.com/office/drawing/2014/main" val="1863360606"/>
                    </a:ext>
                  </a:extLst>
                </a:gridCol>
              </a:tblGrid>
              <a:tr h="370840">
                <a:tc gridSpan="2">
                  <a:txBody>
                    <a:bodyPr/>
                    <a:lstStyle/>
                    <a:p>
                      <a:pPr algn="ctr"/>
                      <a:r>
                        <a:rPr lang="en-US" dirty="0">
                          <a:solidFill>
                            <a:schemeClr val="tx1"/>
                          </a:solidFill>
                          <a:latin typeface="Verdana" panose="020B0604030504040204" pitchFamily="34" charset="0"/>
                          <a:ea typeface="Verdana" panose="020B0604030504040204" pitchFamily="34" charset="0"/>
                        </a:rPr>
                        <a:t>100-meter Dash Times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67164"/>
                  </a:ext>
                </a:extLst>
              </a:tr>
              <a:tr h="370840">
                <a:tc>
                  <a:txBody>
                    <a:bodyPr/>
                    <a:lstStyle/>
                    <a:p>
                      <a:pPr algn="ctr"/>
                      <a:r>
                        <a:rPr lang="en-US" dirty="0">
                          <a:solidFill>
                            <a:schemeClr val="tx1"/>
                          </a:solidFill>
                          <a:latin typeface="Verdana" panose="020B0604030504040204" pitchFamily="34" charset="0"/>
                          <a:ea typeface="Verdana" panose="020B0604030504040204" pitchFamily="34" charset="0"/>
                        </a:rPr>
                        <a:t>Athlete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latin typeface="Verdana" panose="020B0604030504040204" pitchFamily="34" charset="0"/>
                          <a:ea typeface="Verdana" panose="020B0604030504040204" pitchFamily="34" charset="0"/>
                        </a:rPr>
                        <a:t>Time (seconds)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927264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Steve Mullings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899275"/>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Nickel Ashmeade</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109521"/>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Asafa Powell</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624728"/>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Usain Bolt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9.58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265959"/>
                  </a:ext>
                </a:extLst>
              </a:tr>
            </a:tbl>
          </a:graphicData>
        </a:graphic>
      </p:graphicFrame>
      <p:sp>
        <p:nvSpPr>
          <p:cNvPr id="9" name="TextBox 8">
            <a:extLst>
              <a:ext uri="{FF2B5EF4-FFF2-40B4-BE49-F238E27FC236}">
                <a16:creationId xmlns:a16="http://schemas.microsoft.com/office/drawing/2014/main" id="{3B8E47B1-BE3F-4249-5645-9109BDDF4C6E}"/>
              </a:ext>
            </a:extLst>
          </p:cNvPr>
          <p:cNvSpPr txBox="1"/>
          <p:nvPr/>
        </p:nvSpPr>
        <p:spPr>
          <a:xfrm>
            <a:off x="4299802" y="2219138"/>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10" name="TextBox 9">
            <a:extLst>
              <a:ext uri="{FF2B5EF4-FFF2-40B4-BE49-F238E27FC236}">
                <a16:creationId xmlns:a16="http://schemas.microsoft.com/office/drawing/2014/main" id="{872F8357-4F52-C205-855A-873B26438CA4}"/>
              </a:ext>
            </a:extLst>
          </p:cNvPr>
          <p:cNvSpPr txBox="1"/>
          <p:nvPr/>
        </p:nvSpPr>
        <p:spPr>
          <a:xfrm>
            <a:off x="4299802" y="2767283"/>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graphicFrame>
        <p:nvGraphicFramePr>
          <p:cNvPr id="13" name="Table 12">
            <a:extLst>
              <a:ext uri="{FF2B5EF4-FFF2-40B4-BE49-F238E27FC236}">
                <a16:creationId xmlns:a16="http://schemas.microsoft.com/office/drawing/2014/main" id="{64D6E397-12C2-209C-BD64-97330EF312BC}"/>
              </a:ext>
            </a:extLst>
          </p:cNvPr>
          <p:cNvGraphicFramePr>
            <a:graphicFrameLocks noGrp="1"/>
          </p:cNvGraphicFramePr>
          <p:nvPr>
            <p:extLst>
              <p:ext uri="{D42A27DB-BD31-4B8C-83A1-F6EECF244321}">
                <p14:modId xmlns:p14="http://schemas.microsoft.com/office/powerpoint/2010/main" val="4152320294"/>
              </p:ext>
            </p:extLst>
          </p:nvPr>
        </p:nvGraphicFramePr>
        <p:xfrm>
          <a:off x="483757" y="4776028"/>
          <a:ext cx="5416081" cy="30480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905779079"/>
                    </a:ext>
                  </a:extLst>
                </a:gridCol>
                <a:gridCol w="208280">
                  <a:extLst>
                    <a:ext uri="{9D8B030D-6E8A-4147-A177-3AD203B41FA5}">
                      <a16:colId xmlns:a16="http://schemas.microsoft.com/office/drawing/2014/main" val="669721651"/>
                    </a:ext>
                  </a:extLst>
                </a:gridCol>
                <a:gridCol w="1188720">
                  <a:extLst>
                    <a:ext uri="{9D8B030D-6E8A-4147-A177-3AD203B41FA5}">
                      <a16:colId xmlns:a16="http://schemas.microsoft.com/office/drawing/2014/main" val="3046199915"/>
                    </a:ext>
                  </a:extLst>
                </a:gridCol>
                <a:gridCol w="208280">
                  <a:extLst>
                    <a:ext uri="{9D8B030D-6E8A-4147-A177-3AD203B41FA5}">
                      <a16:colId xmlns:a16="http://schemas.microsoft.com/office/drawing/2014/main" val="1025392179"/>
                    </a:ext>
                  </a:extLst>
                </a:gridCol>
                <a:gridCol w="1188720">
                  <a:extLst>
                    <a:ext uri="{9D8B030D-6E8A-4147-A177-3AD203B41FA5}">
                      <a16:colId xmlns:a16="http://schemas.microsoft.com/office/drawing/2014/main" val="89774207"/>
                    </a:ext>
                  </a:extLst>
                </a:gridCol>
                <a:gridCol w="244641">
                  <a:extLst>
                    <a:ext uri="{9D8B030D-6E8A-4147-A177-3AD203B41FA5}">
                      <a16:colId xmlns:a16="http://schemas.microsoft.com/office/drawing/2014/main" val="1419176577"/>
                    </a:ext>
                  </a:extLst>
                </a:gridCol>
                <a:gridCol w="1188720">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7658641"/>
                  </a:ext>
                </a:extLst>
              </a:tr>
            </a:tbl>
          </a:graphicData>
        </a:graphic>
      </p:graphicFrame>
    </p:spTree>
    <p:extLst>
      <p:ext uri="{BB962C8B-B14F-4D97-AF65-F5344CB8AC3E}">
        <p14:creationId xmlns:p14="http://schemas.microsoft.com/office/powerpoint/2010/main" val="295137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par>
                          <p:cTn id="23" fill="hold">
                            <p:stCondLst>
                              <p:cond delay="0"/>
                            </p:stCondLst>
                            <p:childTnLst>
                              <p:par>
                                <p:cTn id="24" presetID="21"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EEF91-4908-DF9F-AC19-0B74856F18B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C861671-33B4-F0D6-892A-BC772B48BDF0}"/>
              </a:ext>
            </a:extLst>
          </p:cNvPr>
          <p:cNvSpPr/>
          <p:nvPr/>
        </p:nvSpPr>
        <p:spPr>
          <a:xfrm>
            <a:off x="2054174" y="5585446"/>
            <a:ext cx="3931920" cy="822313"/>
          </a:xfrm>
          <a:prstGeom prst="rect">
            <a:avLst/>
          </a:prstGeom>
          <a:solidFill>
            <a:srgbClr val="86C44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Round 3 Correct Answer</a:t>
            </a:r>
          </a:p>
        </p:txBody>
      </p:sp>
      <p:sp>
        <p:nvSpPr>
          <p:cNvPr id="11" name="Rectangle 10">
            <a:extLst>
              <a:ext uri="{FF2B5EF4-FFF2-40B4-BE49-F238E27FC236}">
                <a16:creationId xmlns:a16="http://schemas.microsoft.com/office/drawing/2014/main" id="{12CB154D-5F1F-9CE1-3F59-DBE64CF33499}"/>
              </a:ext>
            </a:extLst>
          </p:cNvPr>
          <p:cNvSpPr/>
          <p:nvPr/>
        </p:nvSpPr>
        <p:spPr>
          <a:xfrm>
            <a:off x="6190513" y="5585446"/>
            <a:ext cx="3931920" cy="822313"/>
          </a:xfrm>
          <a:prstGeom prst="rect">
            <a:avLst/>
          </a:prstGeom>
          <a:solidFill>
            <a:srgbClr val="86C44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1-2-3 Slap Down</a:t>
            </a:r>
          </a:p>
        </p:txBody>
      </p:sp>
      <p:grpSp>
        <p:nvGrpSpPr>
          <p:cNvPr id="2" name="Group 1">
            <a:extLst>
              <a:ext uri="{FF2B5EF4-FFF2-40B4-BE49-F238E27FC236}">
                <a16:creationId xmlns:a16="http://schemas.microsoft.com/office/drawing/2014/main" id="{7D9B3B19-3273-303E-C15A-AE8A3A441D63}"/>
              </a:ext>
            </a:extLst>
          </p:cNvPr>
          <p:cNvGrpSpPr>
            <a:grpSpLocks noChangeAspect="1"/>
          </p:cNvGrpSpPr>
          <p:nvPr/>
        </p:nvGrpSpPr>
        <p:grpSpPr>
          <a:xfrm>
            <a:off x="9983985" y="3996289"/>
            <a:ext cx="2492361" cy="2521407"/>
            <a:chOff x="7246505" y="1628176"/>
            <a:chExt cx="4817608" cy="4873752"/>
          </a:xfrm>
        </p:grpSpPr>
        <p:sp>
          <p:nvSpPr>
            <p:cNvPr id="12" name="Rectangle 11">
              <a:extLst>
                <a:ext uri="{FF2B5EF4-FFF2-40B4-BE49-F238E27FC236}">
                  <a16:creationId xmlns:a16="http://schemas.microsoft.com/office/drawing/2014/main" id="{D7643EF3-41DA-4A2E-1BB4-34E3C2A57DBC}"/>
                </a:ext>
              </a:extLst>
            </p:cNvPr>
            <p:cNvSpPr>
              <a:spLocks/>
            </p:cNvSpPr>
            <p:nvPr/>
          </p:nvSpPr>
          <p:spPr>
            <a:xfrm rot="19257167">
              <a:off x="8577300" y="2581644"/>
              <a:ext cx="2377441" cy="2377441"/>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3" name="Picture 12" descr="A close-up of a hand&#10;&#10;AI-generated content may be incorrect.">
              <a:extLst>
                <a:ext uri="{FF2B5EF4-FFF2-40B4-BE49-F238E27FC236}">
                  <a16:creationId xmlns:a16="http://schemas.microsoft.com/office/drawing/2014/main" id="{A8691039-FAD2-A9AF-A837-8AFA7F6618A5}"/>
                </a:ext>
              </a:extLst>
            </p:cNvPr>
            <p:cNvPicPr>
              <a:picLocks/>
            </p:cNvPicPr>
            <p:nvPr/>
          </p:nvPicPr>
          <p:blipFill>
            <a:blip r:embed="rId3">
              <a:extLst>
                <a:ext uri="{28A0092B-C50C-407E-A947-70E740481C1C}">
                  <a14:useLocalDpi xmlns:a14="http://schemas.microsoft.com/office/drawing/2010/main" val="0"/>
                </a:ext>
              </a:extLst>
            </a:blip>
            <a:srcRect r="30363"/>
            <a:stretch>
              <a:fillRect/>
            </a:stretch>
          </p:blipFill>
          <p:spPr>
            <a:xfrm rot="490243">
              <a:off x="7246505" y="1628176"/>
              <a:ext cx="4817608" cy="4873752"/>
            </a:xfrm>
            <a:prstGeom prst="rect">
              <a:avLst/>
            </a:prstGeom>
            <a:effectLst>
              <a:outerShdw blurRad="50800" dist="88900" dir="2700000" algn="tl" rotWithShape="0">
                <a:prstClr val="black">
                  <a:alpha val="30000"/>
                </a:prstClr>
              </a:outerShdw>
            </a:effectLst>
          </p:spPr>
        </p:pic>
      </p:grpSp>
      <p:sp>
        <p:nvSpPr>
          <p:cNvPr id="19" name="Rectangle 18">
            <a:extLst>
              <a:ext uri="{FF2B5EF4-FFF2-40B4-BE49-F238E27FC236}">
                <a16:creationId xmlns:a16="http://schemas.microsoft.com/office/drawing/2014/main" id="{17E5BE95-DE8E-7C32-6D8B-4C6DD00EDAC6}"/>
              </a:ext>
            </a:extLst>
          </p:cNvPr>
          <p:cNvSpPr/>
          <p:nvPr/>
        </p:nvSpPr>
        <p:spPr>
          <a:xfrm>
            <a:off x="6398533" y="1095030"/>
            <a:ext cx="5625338" cy="427794"/>
          </a:xfrm>
          <a:prstGeom prst="rect">
            <a:avLst/>
          </a:prstGeom>
          <a:noFill/>
          <a:ln w="57150">
            <a:solidFill>
              <a:srgbClr val="85C3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aphicFrame>
        <p:nvGraphicFramePr>
          <p:cNvPr id="24" name="Table 23">
            <a:extLst>
              <a:ext uri="{FF2B5EF4-FFF2-40B4-BE49-F238E27FC236}">
                <a16:creationId xmlns:a16="http://schemas.microsoft.com/office/drawing/2014/main" id="{C7B4BCC4-AECC-00A6-6B07-B6EEDADC3ADD}"/>
              </a:ext>
            </a:extLst>
          </p:cNvPr>
          <p:cNvGraphicFramePr>
            <a:graphicFrameLocks noGrp="1"/>
          </p:cNvGraphicFramePr>
          <p:nvPr>
            <p:extLst>
              <p:ext uri="{D42A27DB-BD31-4B8C-83A1-F6EECF244321}">
                <p14:modId xmlns:p14="http://schemas.microsoft.com/office/powerpoint/2010/main" val="3728744679"/>
              </p:ext>
            </p:extLst>
          </p:nvPr>
        </p:nvGraphicFramePr>
        <p:xfrm>
          <a:off x="6512390" y="647375"/>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graphicFrame>
        <p:nvGraphicFramePr>
          <p:cNvPr id="25" name="Table 24">
            <a:extLst>
              <a:ext uri="{FF2B5EF4-FFF2-40B4-BE49-F238E27FC236}">
                <a16:creationId xmlns:a16="http://schemas.microsoft.com/office/drawing/2014/main" id="{D7FF1AA1-CB96-D3D3-DF04-259D36AA6FDC}"/>
              </a:ext>
            </a:extLst>
          </p:cNvPr>
          <p:cNvGraphicFramePr>
            <a:graphicFrameLocks noGrp="1"/>
          </p:cNvGraphicFramePr>
          <p:nvPr>
            <p:extLst>
              <p:ext uri="{D42A27DB-BD31-4B8C-83A1-F6EECF244321}">
                <p14:modId xmlns:p14="http://schemas.microsoft.com/office/powerpoint/2010/main" val="349045071"/>
              </p:ext>
            </p:extLst>
          </p:nvPr>
        </p:nvGraphicFramePr>
        <p:xfrm>
          <a:off x="6512390" y="1156001"/>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graphicFrame>
        <p:nvGraphicFramePr>
          <p:cNvPr id="26" name="Table 25">
            <a:extLst>
              <a:ext uri="{FF2B5EF4-FFF2-40B4-BE49-F238E27FC236}">
                <a16:creationId xmlns:a16="http://schemas.microsoft.com/office/drawing/2014/main" id="{E805DDB1-5526-1EF7-FFFB-ECFA4465B7C3}"/>
              </a:ext>
            </a:extLst>
          </p:cNvPr>
          <p:cNvGraphicFramePr>
            <a:graphicFrameLocks noGrp="1"/>
          </p:cNvGraphicFramePr>
          <p:nvPr>
            <p:extLst>
              <p:ext uri="{D42A27DB-BD31-4B8C-83A1-F6EECF244321}">
                <p14:modId xmlns:p14="http://schemas.microsoft.com/office/powerpoint/2010/main" val="3808564730"/>
              </p:ext>
            </p:extLst>
          </p:nvPr>
        </p:nvGraphicFramePr>
        <p:xfrm>
          <a:off x="6512390" y="1645554"/>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graphicFrame>
        <p:nvGraphicFramePr>
          <p:cNvPr id="27" name="Table 26">
            <a:extLst>
              <a:ext uri="{FF2B5EF4-FFF2-40B4-BE49-F238E27FC236}">
                <a16:creationId xmlns:a16="http://schemas.microsoft.com/office/drawing/2014/main" id="{3D505050-77B0-6124-A7D9-6738C7025922}"/>
              </a:ext>
            </a:extLst>
          </p:cNvPr>
          <p:cNvGraphicFramePr>
            <a:graphicFrameLocks noGrp="1"/>
          </p:cNvGraphicFramePr>
          <p:nvPr>
            <p:extLst>
              <p:ext uri="{D42A27DB-BD31-4B8C-83A1-F6EECF244321}">
                <p14:modId xmlns:p14="http://schemas.microsoft.com/office/powerpoint/2010/main" val="1777211943"/>
              </p:ext>
            </p:extLst>
          </p:nvPr>
        </p:nvGraphicFramePr>
        <p:xfrm>
          <a:off x="6512390" y="2153190"/>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
        <p:nvSpPr>
          <p:cNvPr id="29" name="TextBox 28">
            <a:extLst>
              <a:ext uri="{FF2B5EF4-FFF2-40B4-BE49-F238E27FC236}">
                <a16:creationId xmlns:a16="http://schemas.microsoft.com/office/drawing/2014/main" id="{F99861A6-4DCC-9232-4F04-3A864DFAB4BD}"/>
              </a:ext>
            </a:extLst>
          </p:cNvPr>
          <p:cNvSpPr txBox="1"/>
          <p:nvPr/>
        </p:nvSpPr>
        <p:spPr>
          <a:xfrm>
            <a:off x="6794504" y="2611346"/>
            <a:ext cx="5416080" cy="1754326"/>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9.58            9              9.8             9</a:t>
            </a:r>
          </a:p>
          <a:p>
            <a:endParaRPr lang="en-US" dirty="0">
              <a:solidFill>
                <a:schemeClr val="accent6"/>
              </a:solidFill>
              <a:latin typeface="Verdana" panose="020B0604030504040204" pitchFamily="34" charset="0"/>
              <a:ea typeface="Verdana" panose="020B0604030504040204" pitchFamily="34" charset="0"/>
            </a:endParaRPr>
          </a:p>
          <a:p>
            <a:endParaRPr lang="en-US" u="sng" dirty="0">
              <a:solidFill>
                <a:schemeClr val="accent6"/>
              </a:solidFill>
              <a:latin typeface="Verdana" panose="020B0604030504040204" pitchFamily="34" charset="0"/>
              <a:ea typeface="Verdana" panose="020B0604030504040204" pitchFamily="34" charset="0"/>
            </a:endParaRPr>
          </a:p>
          <a:p>
            <a:r>
              <a:rPr lang="en-US" u="sng" dirty="0">
                <a:solidFill>
                  <a:schemeClr val="accent6"/>
                </a:solidFill>
                <a:latin typeface="Verdana" panose="020B0604030504040204" pitchFamily="34" charset="0"/>
                <a:ea typeface="Verdana" panose="020B0604030504040204" pitchFamily="34" charset="0"/>
              </a:rPr>
              <a:t>9.58            9.72         9.8              9.9</a:t>
            </a:r>
          </a:p>
          <a:p>
            <a:r>
              <a:rPr lang="en-US" dirty="0">
                <a:solidFill>
                  <a:schemeClr val="accent6"/>
                </a:solidFill>
                <a:latin typeface="Verdana" panose="020B0604030504040204" pitchFamily="34" charset="0"/>
                <a:ea typeface="Verdana" panose="020B0604030504040204" pitchFamily="34" charset="0"/>
              </a:rPr>
              <a:t>fastest                 to                   slowest</a:t>
            </a:r>
          </a:p>
          <a:p>
            <a:endParaRPr lang="en-US" dirty="0">
              <a:solidFill>
                <a:schemeClr val="accent6"/>
              </a:solidFill>
              <a:latin typeface="Verdana" panose="020B0604030504040204" pitchFamily="34" charset="0"/>
              <a:ea typeface="Verdana" panose="020B0604030504040204" pitchFamily="34" charset="0"/>
            </a:endParaRPr>
          </a:p>
        </p:txBody>
      </p:sp>
      <p:sp>
        <p:nvSpPr>
          <p:cNvPr id="30" name="TextBox 29">
            <a:extLst>
              <a:ext uri="{FF2B5EF4-FFF2-40B4-BE49-F238E27FC236}">
                <a16:creationId xmlns:a16="http://schemas.microsoft.com/office/drawing/2014/main" id="{EC783784-7003-0072-BD96-EC00C1916F7C}"/>
              </a:ext>
            </a:extLst>
          </p:cNvPr>
          <p:cNvSpPr txBox="1"/>
          <p:nvPr/>
        </p:nvSpPr>
        <p:spPr>
          <a:xfrm>
            <a:off x="11113830" y="2476652"/>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31" name="TextBox 30">
            <a:extLst>
              <a:ext uri="{FF2B5EF4-FFF2-40B4-BE49-F238E27FC236}">
                <a16:creationId xmlns:a16="http://schemas.microsoft.com/office/drawing/2014/main" id="{42CC9080-83A3-D210-E01B-3B4D0B7101CB}"/>
              </a:ext>
            </a:extLst>
          </p:cNvPr>
          <p:cNvSpPr txBox="1"/>
          <p:nvPr/>
        </p:nvSpPr>
        <p:spPr>
          <a:xfrm>
            <a:off x="8429426" y="2503057"/>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sp>
        <p:nvSpPr>
          <p:cNvPr id="3" name="TextBox 2">
            <a:extLst>
              <a:ext uri="{FF2B5EF4-FFF2-40B4-BE49-F238E27FC236}">
                <a16:creationId xmlns:a16="http://schemas.microsoft.com/office/drawing/2014/main" id="{27B38A4E-1B82-AF5F-C5F4-889B3ED30EF0}"/>
              </a:ext>
            </a:extLst>
          </p:cNvPr>
          <p:cNvSpPr txBox="1"/>
          <p:nvPr/>
        </p:nvSpPr>
        <p:spPr>
          <a:xfrm>
            <a:off x="135887" y="181453"/>
            <a:ext cx="6088756" cy="5216813"/>
          </a:xfrm>
          <a:prstGeom prst="rect">
            <a:avLst/>
          </a:prstGeom>
          <a:noFill/>
          <a:ln w="28575">
            <a:solidFill>
              <a:schemeClr val="bg1">
                <a:lumMod val="75000"/>
              </a:schemeClr>
            </a:solidFill>
            <a:prstDash val="dash"/>
          </a:ln>
        </p:spPr>
        <p:txBody>
          <a:bodyPr wrap="square" lIns="182880" tIns="91440" bIns="182880" rtlCol="0">
            <a:spAutoFit/>
          </a:bodyPr>
          <a:lstStyle/>
          <a:p>
            <a:pPr>
              <a:spcAft>
                <a:spcPts val="1800"/>
              </a:spcAft>
            </a:pPr>
            <a:r>
              <a:rPr lang="en-US" dirty="0">
                <a:latin typeface="Verdana" panose="020B0604030504040204" pitchFamily="34" charset="0"/>
                <a:ea typeface="Verdana" panose="020B0604030504040204" pitchFamily="34" charset="0"/>
              </a:rPr>
              <a:t>The table shows 100-meter dash times of some of the top 20 fastest times in the world.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r>
              <a:rPr lang="en-US" dirty="0">
                <a:latin typeface="Verdana" panose="020B0604030504040204" pitchFamily="34" charset="0"/>
                <a:ea typeface="Verdana" panose="020B0604030504040204" pitchFamily="34" charset="0"/>
              </a:rPr>
              <a:t>Order the names of the athletes from fastest time to slowest time.  </a:t>
            </a:r>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p:txBody>
      </p:sp>
      <p:graphicFrame>
        <p:nvGraphicFramePr>
          <p:cNvPr id="4" name="Table 3">
            <a:extLst>
              <a:ext uri="{FF2B5EF4-FFF2-40B4-BE49-F238E27FC236}">
                <a16:creationId xmlns:a16="http://schemas.microsoft.com/office/drawing/2014/main" id="{28D9A80B-D7ED-5A23-F00B-5BA3D900D4EE}"/>
              </a:ext>
            </a:extLst>
          </p:cNvPr>
          <p:cNvGraphicFramePr>
            <a:graphicFrameLocks noGrp="1"/>
          </p:cNvGraphicFramePr>
          <p:nvPr>
            <p:extLst>
              <p:ext uri="{D42A27DB-BD31-4B8C-83A1-F6EECF244321}">
                <p14:modId xmlns:p14="http://schemas.microsoft.com/office/powerpoint/2010/main" val="2250387284"/>
              </p:ext>
            </p:extLst>
          </p:nvPr>
        </p:nvGraphicFramePr>
        <p:xfrm>
          <a:off x="844565" y="964341"/>
          <a:ext cx="4637314" cy="2936240"/>
        </p:xfrm>
        <a:graphic>
          <a:graphicData uri="http://schemas.openxmlformats.org/drawingml/2006/table">
            <a:tbl>
              <a:tblPr firstRow="1" bandRow="1">
                <a:tableStyleId>{5C22544A-7EE6-4342-B048-85BDC9FD1C3A}</a:tableStyleId>
              </a:tblPr>
              <a:tblGrid>
                <a:gridCol w="2465613">
                  <a:extLst>
                    <a:ext uri="{9D8B030D-6E8A-4147-A177-3AD203B41FA5}">
                      <a16:colId xmlns:a16="http://schemas.microsoft.com/office/drawing/2014/main" val="71395652"/>
                    </a:ext>
                  </a:extLst>
                </a:gridCol>
                <a:gridCol w="2171701">
                  <a:extLst>
                    <a:ext uri="{9D8B030D-6E8A-4147-A177-3AD203B41FA5}">
                      <a16:colId xmlns:a16="http://schemas.microsoft.com/office/drawing/2014/main" val="1863360606"/>
                    </a:ext>
                  </a:extLst>
                </a:gridCol>
              </a:tblGrid>
              <a:tr h="370840">
                <a:tc gridSpan="2">
                  <a:txBody>
                    <a:bodyPr/>
                    <a:lstStyle/>
                    <a:p>
                      <a:pPr algn="ctr"/>
                      <a:r>
                        <a:rPr lang="en-US" dirty="0">
                          <a:solidFill>
                            <a:schemeClr val="tx1"/>
                          </a:solidFill>
                          <a:latin typeface="Verdana" panose="020B0604030504040204" pitchFamily="34" charset="0"/>
                          <a:ea typeface="Verdana" panose="020B0604030504040204" pitchFamily="34" charset="0"/>
                        </a:rPr>
                        <a:t>100-meter Dash Times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67164"/>
                  </a:ext>
                </a:extLst>
              </a:tr>
              <a:tr h="370840">
                <a:tc>
                  <a:txBody>
                    <a:bodyPr/>
                    <a:lstStyle/>
                    <a:p>
                      <a:pPr algn="ctr"/>
                      <a:r>
                        <a:rPr lang="en-US" dirty="0">
                          <a:solidFill>
                            <a:schemeClr val="tx1"/>
                          </a:solidFill>
                          <a:latin typeface="Verdana" panose="020B0604030504040204" pitchFamily="34" charset="0"/>
                          <a:ea typeface="Verdana" panose="020B0604030504040204" pitchFamily="34" charset="0"/>
                        </a:rPr>
                        <a:t>Athlete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latin typeface="Verdana" panose="020B0604030504040204" pitchFamily="34" charset="0"/>
                          <a:ea typeface="Verdana" panose="020B0604030504040204" pitchFamily="34" charset="0"/>
                        </a:rPr>
                        <a:t>Time (seconds)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927264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Steve Mullings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899275"/>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Nickel Ashmeade</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109521"/>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Asafa Powell</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624728"/>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Usain Bolt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9.58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265959"/>
                  </a:ext>
                </a:extLst>
              </a:tr>
            </a:tbl>
          </a:graphicData>
        </a:graphic>
      </p:graphicFrame>
      <p:sp>
        <p:nvSpPr>
          <p:cNvPr id="5" name="TextBox 4">
            <a:extLst>
              <a:ext uri="{FF2B5EF4-FFF2-40B4-BE49-F238E27FC236}">
                <a16:creationId xmlns:a16="http://schemas.microsoft.com/office/drawing/2014/main" id="{5B27B104-1197-C1CA-BF8B-B5902833264F}"/>
              </a:ext>
            </a:extLst>
          </p:cNvPr>
          <p:cNvSpPr txBox="1"/>
          <p:nvPr/>
        </p:nvSpPr>
        <p:spPr>
          <a:xfrm>
            <a:off x="4299802" y="2219138"/>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6" name="TextBox 5">
            <a:extLst>
              <a:ext uri="{FF2B5EF4-FFF2-40B4-BE49-F238E27FC236}">
                <a16:creationId xmlns:a16="http://schemas.microsoft.com/office/drawing/2014/main" id="{36D47F24-6F47-E38D-BF26-0093D555C313}"/>
              </a:ext>
            </a:extLst>
          </p:cNvPr>
          <p:cNvSpPr txBox="1"/>
          <p:nvPr/>
        </p:nvSpPr>
        <p:spPr>
          <a:xfrm>
            <a:off x="4299802" y="2767283"/>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graphicFrame>
        <p:nvGraphicFramePr>
          <p:cNvPr id="15" name="Table 14">
            <a:extLst>
              <a:ext uri="{FF2B5EF4-FFF2-40B4-BE49-F238E27FC236}">
                <a16:creationId xmlns:a16="http://schemas.microsoft.com/office/drawing/2014/main" id="{40172F72-5804-C5DB-B5CF-6590F64CE9CB}"/>
              </a:ext>
            </a:extLst>
          </p:cNvPr>
          <p:cNvGraphicFramePr>
            <a:graphicFrameLocks noGrp="1"/>
          </p:cNvGraphicFramePr>
          <p:nvPr>
            <p:extLst>
              <p:ext uri="{D42A27DB-BD31-4B8C-83A1-F6EECF244321}">
                <p14:modId xmlns:p14="http://schemas.microsoft.com/office/powerpoint/2010/main" val="4152320294"/>
              </p:ext>
            </p:extLst>
          </p:nvPr>
        </p:nvGraphicFramePr>
        <p:xfrm>
          <a:off x="483757" y="4776028"/>
          <a:ext cx="5416081" cy="30480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905779079"/>
                    </a:ext>
                  </a:extLst>
                </a:gridCol>
                <a:gridCol w="208280">
                  <a:extLst>
                    <a:ext uri="{9D8B030D-6E8A-4147-A177-3AD203B41FA5}">
                      <a16:colId xmlns:a16="http://schemas.microsoft.com/office/drawing/2014/main" val="669721651"/>
                    </a:ext>
                  </a:extLst>
                </a:gridCol>
                <a:gridCol w="1188720">
                  <a:extLst>
                    <a:ext uri="{9D8B030D-6E8A-4147-A177-3AD203B41FA5}">
                      <a16:colId xmlns:a16="http://schemas.microsoft.com/office/drawing/2014/main" val="3046199915"/>
                    </a:ext>
                  </a:extLst>
                </a:gridCol>
                <a:gridCol w="208280">
                  <a:extLst>
                    <a:ext uri="{9D8B030D-6E8A-4147-A177-3AD203B41FA5}">
                      <a16:colId xmlns:a16="http://schemas.microsoft.com/office/drawing/2014/main" val="1025392179"/>
                    </a:ext>
                  </a:extLst>
                </a:gridCol>
                <a:gridCol w="1188720">
                  <a:extLst>
                    <a:ext uri="{9D8B030D-6E8A-4147-A177-3AD203B41FA5}">
                      <a16:colId xmlns:a16="http://schemas.microsoft.com/office/drawing/2014/main" val="89774207"/>
                    </a:ext>
                  </a:extLst>
                </a:gridCol>
                <a:gridCol w="244641">
                  <a:extLst>
                    <a:ext uri="{9D8B030D-6E8A-4147-A177-3AD203B41FA5}">
                      <a16:colId xmlns:a16="http://schemas.microsoft.com/office/drawing/2014/main" val="1419176577"/>
                    </a:ext>
                  </a:extLst>
                </a:gridCol>
                <a:gridCol w="1188720">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7658641"/>
                  </a:ext>
                </a:extLst>
              </a:tr>
            </a:tbl>
          </a:graphicData>
        </a:graphic>
      </p:graphicFrame>
    </p:spTree>
    <p:extLst>
      <p:ext uri="{BB962C8B-B14F-4D97-AF65-F5344CB8AC3E}">
        <p14:creationId xmlns:p14="http://schemas.microsoft.com/office/powerpoint/2010/main" val="16661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DA20E2-F6BE-D3E5-D4A5-19394B43ABB0}"/>
              </a:ext>
            </a:extLst>
          </p:cNvPr>
          <p:cNvSpPr>
            <a:spLocks noGrp="1"/>
          </p:cNvSpPr>
          <p:nvPr>
            <p:ph type="subTitle" idx="1"/>
          </p:nvPr>
        </p:nvSpPr>
        <p:spPr/>
        <p:txBody>
          <a:bodyPr/>
          <a:lstStyle/>
          <a:p>
            <a:r>
              <a:rPr lang="en-US" dirty="0"/>
              <a:t>think it up</a:t>
            </a:r>
          </a:p>
        </p:txBody>
      </p:sp>
    </p:spTree>
    <p:extLst>
      <p:ext uri="{BB962C8B-B14F-4D97-AF65-F5344CB8AC3E}">
        <p14:creationId xmlns:p14="http://schemas.microsoft.com/office/powerpoint/2010/main" val="250918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50DE24A2-923E-C6A0-8E00-97623BDC1844}"/>
              </a:ext>
            </a:extLst>
          </p:cNvPr>
          <p:cNvSpPr/>
          <p:nvPr/>
        </p:nvSpPr>
        <p:spPr>
          <a:xfrm>
            <a:off x="617349" y="3955703"/>
            <a:ext cx="3092881" cy="99698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entury Gothic"/>
              </a:rPr>
              <a:t>if </a:t>
            </a:r>
            <a:r>
              <a:rPr lang="en-US" b="1">
                <a:solidFill>
                  <a:schemeClr val="tx1"/>
                </a:solidFill>
                <a:latin typeface="Century Gothic"/>
              </a:rPr>
              <a:t>9.8 </a:t>
            </a:r>
            <a:r>
              <a:rPr lang="en-US" b="1" dirty="0">
                <a:solidFill>
                  <a:schemeClr val="tx1"/>
                </a:solidFill>
                <a:latin typeface="Century Gothic"/>
              </a:rPr>
              <a:t>changed </a:t>
            </a:r>
            <a:r>
              <a:rPr lang="en-US" b="1">
                <a:solidFill>
                  <a:schemeClr val="tx1"/>
                </a:solidFill>
                <a:latin typeface="Century Gothic"/>
              </a:rPr>
              <a:t>to 9.08</a:t>
            </a:r>
            <a:r>
              <a:rPr lang="en-US">
                <a:solidFill>
                  <a:schemeClr val="tx1"/>
                </a:solidFill>
                <a:latin typeface="Century Gothic"/>
              </a:rPr>
              <a:t>, </a:t>
            </a:r>
            <a:r>
              <a:rPr lang="en-US" dirty="0">
                <a:solidFill>
                  <a:schemeClr val="tx1"/>
                </a:solidFill>
                <a:latin typeface="Century Gothic"/>
              </a:rPr>
              <a:t>how would that change the answer?</a:t>
            </a:r>
          </a:p>
        </p:txBody>
      </p:sp>
      <p:sp>
        <p:nvSpPr>
          <p:cNvPr id="3" name="Rounded Rectangular Callout 3">
            <a:extLst>
              <a:ext uri="{FF2B5EF4-FFF2-40B4-BE49-F238E27FC236}">
                <a16:creationId xmlns:a16="http://schemas.microsoft.com/office/drawing/2014/main" id="{0D0B2114-043D-2DEF-8B73-2F305D133F8D}"/>
              </a:ext>
            </a:extLst>
          </p:cNvPr>
          <p:cNvSpPr/>
          <p:nvPr/>
        </p:nvSpPr>
        <p:spPr>
          <a:xfrm>
            <a:off x="617349" y="1360063"/>
            <a:ext cx="2989558" cy="99105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how will this help connect with other concepts?</a:t>
            </a:r>
          </a:p>
        </p:txBody>
      </p:sp>
      <p:sp>
        <p:nvSpPr>
          <p:cNvPr id="8" name="TextBox 7">
            <a:extLst>
              <a:ext uri="{FF2B5EF4-FFF2-40B4-BE49-F238E27FC236}">
                <a16:creationId xmlns:a16="http://schemas.microsoft.com/office/drawing/2014/main" id="{75ED90BA-CEE7-1E3F-4BDB-6CA1818CAADF}"/>
              </a:ext>
            </a:extLst>
          </p:cNvPr>
          <p:cNvSpPr txBox="1"/>
          <p:nvPr/>
        </p:nvSpPr>
        <p:spPr>
          <a:xfrm>
            <a:off x="617349" y="2632129"/>
            <a:ext cx="30928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panose="020F0502020204030204" pitchFamily="34" charset="0"/>
                <a:cs typeface="Calibri" panose="020F0502020204030204" pitchFamily="34" charset="0"/>
              </a:rPr>
              <a:t>how can you remember what “fastest to slowest” means in decimals?</a:t>
            </a:r>
          </a:p>
        </p:txBody>
      </p:sp>
      <p:sp>
        <p:nvSpPr>
          <p:cNvPr id="11" name="TextBox 10">
            <a:extLst>
              <a:ext uri="{FF2B5EF4-FFF2-40B4-BE49-F238E27FC236}">
                <a16:creationId xmlns:a16="http://schemas.microsoft.com/office/drawing/2014/main" id="{F38AF5E2-A9C8-C76D-901A-C21A1DCF69AF}"/>
              </a:ext>
            </a:extLst>
          </p:cNvPr>
          <p:cNvSpPr txBox="1"/>
          <p:nvPr/>
        </p:nvSpPr>
        <p:spPr>
          <a:xfrm>
            <a:off x="617349" y="5266841"/>
            <a:ext cx="30928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panose="020F0502020204030204" pitchFamily="34" charset="0"/>
                <a:cs typeface="Calibri" panose="020F0502020204030204" pitchFamily="34" charset="0"/>
              </a:rPr>
              <a:t>why is one of the distractors the times in order from slowest to fastest?</a:t>
            </a:r>
          </a:p>
        </p:txBody>
      </p:sp>
      <p:sp>
        <p:nvSpPr>
          <p:cNvPr id="12" name="TextBox 11">
            <a:extLst>
              <a:ext uri="{FF2B5EF4-FFF2-40B4-BE49-F238E27FC236}">
                <a16:creationId xmlns:a16="http://schemas.microsoft.com/office/drawing/2014/main" id="{02E8DDEF-B774-4A76-2588-F68D450F5C10}"/>
              </a:ext>
            </a:extLst>
          </p:cNvPr>
          <p:cNvSpPr txBox="1"/>
          <p:nvPr/>
        </p:nvSpPr>
        <p:spPr>
          <a:xfrm>
            <a:off x="5012633" y="1023439"/>
            <a:ext cx="6088756" cy="5493812"/>
          </a:xfrm>
          <a:prstGeom prst="rect">
            <a:avLst/>
          </a:prstGeom>
          <a:noFill/>
          <a:ln w="28575">
            <a:solidFill>
              <a:schemeClr val="bg1">
                <a:lumMod val="75000"/>
              </a:schemeClr>
            </a:solidFill>
            <a:prstDash val="dash"/>
          </a:ln>
        </p:spPr>
        <p:txBody>
          <a:bodyPr wrap="square" lIns="182880" tIns="91440" bIns="182880" rtlCol="0">
            <a:spAutoFit/>
          </a:bodyPr>
          <a:lstStyle/>
          <a:p>
            <a:pPr>
              <a:spcAft>
                <a:spcPts val="1800"/>
              </a:spcAft>
            </a:pPr>
            <a:r>
              <a:rPr lang="en-US" dirty="0">
                <a:latin typeface="Verdana" panose="020B0604030504040204" pitchFamily="34" charset="0"/>
                <a:ea typeface="Verdana" panose="020B0604030504040204" pitchFamily="34" charset="0"/>
              </a:rPr>
              <a:t>The table shows 100-meter dash times of some of the top 20 fastest times in the world.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r>
              <a:rPr lang="en-US" dirty="0">
                <a:latin typeface="Verdana" panose="020B0604030504040204" pitchFamily="34" charset="0"/>
                <a:ea typeface="Verdana" panose="020B0604030504040204" pitchFamily="34" charset="0"/>
              </a:rPr>
              <a:t>Order the names of the athletes from fastest time to slowest time.  </a:t>
            </a:r>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p:txBody>
      </p:sp>
      <p:graphicFrame>
        <p:nvGraphicFramePr>
          <p:cNvPr id="13" name="Table 12">
            <a:extLst>
              <a:ext uri="{FF2B5EF4-FFF2-40B4-BE49-F238E27FC236}">
                <a16:creationId xmlns:a16="http://schemas.microsoft.com/office/drawing/2014/main" id="{5AB60368-C4F2-8280-3C88-4300F654775E}"/>
              </a:ext>
            </a:extLst>
          </p:cNvPr>
          <p:cNvGraphicFramePr>
            <a:graphicFrameLocks noGrp="1"/>
          </p:cNvGraphicFramePr>
          <p:nvPr>
            <p:extLst>
              <p:ext uri="{D42A27DB-BD31-4B8C-83A1-F6EECF244321}">
                <p14:modId xmlns:p14="http://schemas.microsoft.com/office/powerpoint/2010/main" val="1481988149"/>
              </p:ext>
            </p:extLst>
          </p:nvPr>
        </p:nvGraphicFramePr>
        <p:xfrm>
          <a:off x="5721311" y="1806327"/>
          <a:ext cx="4637314" cy="2936240"/>
        </p:xfrm>
        <a:graphic>
          <a:graphicData uri="http://schemas.openxmlformats.org/drawingml/2006/table">
            <a:tbl>
              <a:tblPr firstRow="1" bandRow="1">
                <a:tableStyleId>{5C22544A-7EE6-4342-B048-85BDC9FD1C3A}</a:tableStyleId>
              </a:tblPr>
              <a:tblGrid>
                <a:gridCol w="2465613">
                  <a:extLst>
                    <a:ext uri="{9D8B030D-6E8A-4147-A177-3AD203B41FA5}">
                      <a16:colId xmlns:a16="http://schemas.microsoft.com/office/drawing/2014/main" val="71395652"/>
                    </a:ext>
                  </a:extLst>
                </a:gridCol>
                <a:gridCol w="2171701">
                  <a:extLst>
                    <a:ext uri="{9D8B030D-6E8A-4147-A177-3AD203B41FA5}">
                      <a16:colId xmlns:a16="http://schemas.microsoft.com/office/drawing/2014/main" val="1863360606"/>
                    </a:ext>
                  </a:extLst>
                </a:gridCol>
              </a:tblGrid>
              <a:tr h="370840">
                <a:tc gridSpan="2">
                  <a:txBody>
                    <a:bodyPr/>
                    <a:lstStyle/>
                    <a:p>
                      <a:pPr algn="ctr"/>
                      <a:r>
                        <a:rPr lang="en-US" dirty="0">
                          <a:solidFill>
                            <a:schemeClr val="tx1"/>
                          </a:solidFill>
                          <a:latin typeface="Verdana" panose="020B0604030504040204" pitchFamily="34" charset="0"/>
                          <a:ea typeface="Verdana" panose="020B0604030504040204" pitchFamily="34" charset="0"/>
                        </a:rPr>
                        <a:t>100-meter Dash Times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67164"/>
                  </a:ext>
                </a:extLst>
              </a:tr>
              <a:tr h="370840">
                <a:tc>
                  <a:txBody>
                    <a:bodyPr/>
                    <a:lstStyle/>
                    <a:p>
                      <a:pPr algn="ctr"/>
                      <a:r>
                        <a:rPr lang="en-US" dirty="0">
                          <a:solidFill>
                            <a:schemeClr val="tx1"/>
                          </a:solidFill>
                          <a:latin typeface="Verdana" panose="020B0604030504040204" pitchFamily="34" charset="0"/>
                          <a:ea typeface="Verdana" panose="020B0604030504040204" pitchFamily="34" charset="0"/>
                        </a:rPr>
                        <a:t>Athlete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latin typeface="Verdana" panose="020B0604030504040204" pitchFamily="34" charset="0"/>
                          <a:ea typeface="Verdana" panose="020B0604030504040204" pitchFamily="34" charset="0"/>
                        </a:rPr>
                        <a:t>Time (seconds)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927264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Steve Mullings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899275"/>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Nickel Ashmeade</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109521"/>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Asafa Powell</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624728"/>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Usain Bolt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9.58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265959"/>
                  </a:ext>
                </a:extLst>
              </a:tr>
            </a:tbl>
          </a:graphicData>
        </a:graphic>
      </p:graphicFrame>
      <p:sp>
        <p:nvSpPr>
          <p:cNvPr id="14" name="TextBox 13">
            <a:extLst>
              <a:ext uri="{FF2B5EF4-FFF2-40B4-BE49-F238E27FC236}">
                <a16:creationId xmlns:a16="http://schemas.microsoft.com/office/drawing/2014/main" id="{85D560C3-50A6-AF5C-2629-210B9CADF2D7}"/>
              </a:ext>
            </a:extLst>
          </p:cNvPr>
          <p:cNvSpPr txBox="1"/>
          <p:nvPr/>
        </p:nvSpPr>
        <p:spPr>
          <a:xfrm>
            <a:off x="9176548" y="3046836"/>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15" name="TextBox 14">
            <a:extLst>
              <a:ext uri="{FF2B5EF4-FFF2-40B4-BE49-F238E27FC236}">
                <a16:creationId xmlns:a16="http://schemas.microsoft.com/office/drawing/2014/main" id="{FD59B4A6-986C-F0B5-6827-83C15A03858A}"/>
              </a:ext>
            </a:extLst>
          </p:cNvPr>
          <p:cNvSpPr txBox="1"/>
          <p:nvPr/>
        </p:nvSpPr>
        <p:spPr>
          <a:xfrm>
            <a:off x="9176548" y="3594981"/>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graphicFrame>
        <p:nvGraphicFramePr>
          <p:cNvPr id="16" name="Table 15">
            <a:extLst>
              <a:ext uri="{FF2B5EF4-FFF2-40B4-BE49-F238E27FC236}">
                <a16:creationId xmlns:a16="http://schemas.microsoft.com/office/drawing/2014/main" id="{63B026D7-4D9C-B188-1198-FD699736B8B9}"/>
              </a:ext>
            </a:extLst>
          </p:cNvPr>
          <p:cNvGraphicFramePr>
            <a:graphicFrameLocks noGrp="1"/>
          </p:cNvGraphicFramePr>
          <p:nvPr>
            <p:extLst>
              <p:ext uri="{D42A27DB-BD31-4B8C-83A1-F6EECF244321}">
                <p14:modId xmlns:p14="http://schemas.microsoft.com/office/powerpoint/2010/main" val="3519095441"/>
              </p:ext>
            </p:extLst>
          </p:nvPr>
        </p:nvGraphicFramePr>
        <p:xfrm>
          <a:off x="5360503" y="5618014"/>
          <a:ext cx="5416081" cy="30480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905779079"/>
                    </a:ext>
                  </a:extLst>
                </a:gridCol>
                <a:gridCol w="208280">
                  <a:extLst>
                    <a:ext uri="{9D8B030D-6E8A-4147-A177-3AD203B41FA5}">
                      <a16:colId xmlns:a16="http://schemas.microsoft.com/office/drawing/2014/main" val="669721651"/>
                    </a:ext>
                  </a:extLst>
                </a:gridCol>
                <a:gridCol w="1188720">
                  <a:extLst>
                    <a:ext uri="{9D8B030D-6E8A-4147-A177-3AD203B41FA5}">
                      <a16:colId xmlns:a16="http://schemas.microsoft.com/office/drawing/2014/main" val="3046199915"/>
                    </a:ext>
                  </a:extLst>
                </a:gridCol>
                <a:gridCol w="208280">
                  <a:extLst>
                    <a:ext uri="{9D8B030D-6E8A-4147-A177-3AD203B41FA5}">
                      <a16:colId xmlns:a16="http://schemas.microsoft.com/office/drawing/2014/main" val="1025392179"/>
                    </a:ext>
                  </a:extLst>
                </a:gridCol>
                <a:gridCol w="1188720">
                  <a:extLst>
                    <a:ext uri="{9D8B030D-6E8A-4147-A177-3AD203B41FA5}">
                      <a16:colId xmlns:a16="http://schemas.microsoft.com/office/drawing/2014/main" val="89774207"/>
                    </a:ext>
                  </a:extLst>
                </a:gridCol>
                <a:gridCol w="244641">
                  <a:extLst>
                    <a:ext uri="{9D8B030D-6E8A-4147-A177-3AD203B41FA5}">
                      <a16:colId xmlns:a16="http://schemas.microsoft.com/office/drawing/2014/main" val="1419176577"/>
                    </a:ext>
                  </a:extLst>
                </a:gridCol>
                <a:gridCol w="1188720">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7658641"/>
                  </a:ext>
                </a:extLst>
              </a:tr>
            </a:tbl>
          </a:graphicData>
        </a:graphic>
      </p:graphicFrame>
      <p:graphicFrame>
        <p:nvGraphicFramePr>
          <p:cNvPr id="17" name="Table 16">
            <a:extLst>
              <a:ext uri="{FF2B5EF4-FFF2-40B4-BE49-F238E27FC236}">
                <a16:creationId xmlns:a16="http://schemas.microsoft.com/office/drawing/2014/main" id="{AB670F31-9E43-CCE7-1065-D7750A7B81D7}"/>
              </a:ext>
            </a:extLst>
          </p:cNvPr>
          <p:cNvGraphicFramePr>
            <a:graphicFrameLocks noGrp="1"/>
          </p:cNvGraphicFramePr>
          <p:nvPr>
            <p:extLst>
              <p:ext uri="{D42A27DB-BD31-4B8C-83A1-F6EECF244321}">
                <p14:modId xmlns:p14="http://schemas.microsoft.com/office/powerpoint/2010/main" val="3990622391"/>
              </p:ext>
            </p:extLst>
          </p:nvPr>
        </p:nvGraphicFramePr>
        <p:xfrm>
          <a:off x="5360503" y="6052094"/>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Tree>
    <p:extLst>
      <p:ext uri="{BB962C8B-B14F-4D97-AF65-F5344CB8AC3E}">
        <p14:creationId xmlns:p14="http://schemas.microsoft.com/office/powerpoint/2010/main" val="1873386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BC3B-0EBC-2593-CC1F-8B8DCA1B764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FC6D3E00-5635-3CFC-96A8-FD4814D3F181}"/>
              </a:ext>
            </a:extLst>
          </p:cNvPr>
          <p:cNvSpPr txBox="1">
            <a:spLocks/>
          </p:cNvSpPr>
          <p:nvPr/>
        </p:nvSpPr>
        <p:spPr>
          <a:xfrm>
            <a:off x="230330" y="166436"/>
            <a:ext cx="5007343"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compare/contrast model</a:t>
            </a:r>
          </a:p>
        </p:txBody>
      </p:sp>
      <p:sp>
        <p:nvSpPr>
          <p:cNvPr id="6" name="Oval 5">
            <a:extLst>
              <a:ext uri="{FF2B5EF4-FFF2-40B4-BE49-F238E27FC236}">
                <a16:creationId xmlns:a16="http://schemas.microsoft.com/office/drawing/2014/main" id="{617BAB02-5405-8136-BA3D-9073B3767D08}"/>
              </a:ext>
            </a:extLst>
          </p:cNvPr>
          <p:cNvSpPr/>
          <p:nvPr/>
        </p:nvSpPr>
        <p:spPr>
          <a:xfrm>
            <a:off x="568957" y="1273320"/>
            <a:ext cx="5846967" cy="5105760"/>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Oval 6">
            <a:extLst>
              <a:ext uri="{FF2B5EF4-FFF2-40B4-BE49-F238E27FC236}">
                <a16:creationId xmlns:a16="http://schemas.microsoft.com/office/drawing/2014/main" id="{8275DCB4-44AC-7FE0-3726-3F8548B91ECF}"/>
              </a:ext>
            </a:extLst>
          </p:cNvPr>
          <p:cNvSpPr/>
          <p:nvPr/>
        </p:nvSpPr>
        <p:spPr>
          <a:xfrm>
            <a:off x="5810242" y="1102042"/>
            <a:ext cx="5846967" cy="5105760"/>
          </a:xfrm>
          <a:prstGeom prst="ellipse">
            <a:avLst/>
          </a:prstGeom>
          <a:noFill/>
          <a:ln w="57150">
            <a:solidFill>
              <a:srgbClr val="3071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4BBD648D-AD38-77BA-6251-17ECAFB91A3C}"/>
              </a:ext>
            </a:extLst>
          </p:cNvPr>
          <p:cNvSpPr txBox="1"/>
          <p:nvPr/>
        </p:nvSpPr>
        <p:spPr>
          <a:xfrm>
            <a:off x="6096000" y="2408622"/>
            <a:ext cx="5307554" cy="2862322"/>
          </a:xfrm>
          <a:prstGeom prst="rect">
            <a:avLst/>
          </a:prstGeom>
          <a:noFill/>
          <a:ln w="28575">
            <a:solidFill>
              <a:schemeClr val="bg1">
                <a:lumMod val="75000"/>
              </a:schemeClr>
            </a:solidFill>
            <a:prstDash val="dash"/>
          </a:ln>
        </p:spPr>
        <p:txBody>
          <a:bodyPr wrap="square" rtlCol="0">
            <a:spAutoFit/>
          </a:bodyPr>
          <a:lstStyle/>
          <a:p>
            <a:r>
              <a:rPr lang="en-US" dirty="0">
                <a:latin typeface="Verdana" panose="020B0604030504040204" pitchFamily="34" charset="0"/>
                <a:ea typeface="Verdana" panose="020B0604030504040204" pitchFamily="34" charset="0"/>
              </a:rPr>
              <a:t>Which values of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 make the inequality true?</a:t>
            </a:r>
          </a:p>
          <a:p>
            <a:endParaRPr lang="en-US" dirty="0">
              <a:latin typeface="Verdana" panose="020B0604030504040204" pitchFamily="34" charset="0"/>
              <a:ea typeface="Verdana" panose="020B0604030504040204" pitchFamily="34" charset="0"/>
            </a:endParaRPr>
          </a:p>
          <a:p>
            <a:pPr algn="ct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 &gt; 9</a:t>
            </a:r>
            <a:endParaRPr lang="en-US" i="1"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Select </a:t>
            </a:r>
            <a:r>
              <a:rPr lang="en-US" b="1" dirty="0">
                <a:latin typeface="Verdana" panose="020B0604030504040204" pitchFamily="34" charset="0"/>
                <a:ea typeface="Verdana" panose="020B0604030504040204" pitchFamily="34" charset="0"/>
              </a:rPr>
              <a:t>TWO</a:t>
            </a:r>
            <a:r>
              <a:rPr lang="en-US" dirty="0">
                <a:latin typeface="Verdana" panose="020B0604030504040204" pitchFamily="34" charset="0"/>
                <a:ea typeface="Verdana" panose="020B0604030504040204" pitchFamily="34" charset="0"/>
              </a:rPr>
              <a:t> correct answers</a:t>
            </a: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p:txBody>
      </p:sp>
      <p:sp>
        <p:nvSpPr>
          <p:cNvPr id="11" name="TextBox 10">
            <a:extLst>
              <a:ext uri="{FF2B5EF4-FFF2-40B4-BE49-F238E27FC236}">
                <a16:creationId xmlns:a16="http://schemas.microsoft.com/office/drawing/2014/main" id="{1513E396-3F74-A32C-6D82-61B2B5F2687C}"/>
              </a:ext>
            </a:extLst>
          </p:cNvPr>
          <p:cNvSpPr txBox="1"/>
          <p:nvPr/>
        </p:nvSpPr>
        <p:spPr>
          <a:xfrm>
            <a:off x="8042718" y="4301447"/>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12" name="TextBox 11">
            <a:extLst>
              <a:ext uri="{FF2B5EF4-FFF2-40B4-BE49-F238E27FC236}">
                <a16:creationId xmlns:a16="http://schemas.microsoft.com/office/drawing/2014/main" id="{0B9CA9BA-01EE-BCF1-3BBD-593EBEC1A5FE}"/>
              </a:ext>
            </a:extLst>
          </p:cNvPr>
          <p:cNvSpPr txBox="1"/>
          <p:nvPr/>
        </p:nvSpPr>
        <p:spPr>
          <a:xfrm>
            <a:off x="8996744" y="2806343"/>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graphicFrame>
        <p:nvGraphicFramePr>
          <p:cNvPr id="15" name="Table 14">
            <a:extLst>
              <a:ext uri="{FF2B5EF4-FFF2-40B4-BE49-F238E27FC236}">
                <a16:creationId xmlns:a16="http://schemas.microsoft.com/office/drawing/2014/main" id="{068DEA78-5895-FE4F-A49D-584CBCEE58CD}"/>
              </a:ext>
            </a:extLst>
          </p:cNvPr>
          <p:cNvGraphicFramePr>
            <a:graphicFrameLocks noGrp="1"/>
          </p:cNvGraphicFramePr>
          <p:nvPr>
            <p:extLst>
              <p:ext uri="{D42A27DB-BD31-4B8C-83A1-F6EECF244321}">
                <p14:modId xmlns:p14="http://schemas.microsoft.com/office/powerpoint/2010/main" val="1365211939"/>
              </p:ext>
            </p:extLst>
          </p:nvPr>
        </p:nvGraphicFramePr>
        <p:xfrm>
          <a:off x="6593958" y="4292936"/>
          <a:ext cx="4298244" cy="654842"/>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905779079"/>
                    </a:ext>
                  </a:extLst>
                </a:gridCol>
                <a:gridCol w="228600">
                  <a:extLst>
                    <a:ext uri="{9D8B030D-6E8A-4147-A177-3AD203B41FA5}">
                      <a16:colId xmlns:a16="http://schemas.microsoft.com/office/drawing/2014/main" val="669721651"/>
                    </a:ext>
                  </a:extLst>
                </a:gridCol>
                <a:gridCol w="903111">
                  <a:extLst>
                    <a:ext uri="{9D8B030D-6E8A-4147-A177-3AD203B41FA5}">
                      <a16:colId xmlns:a16="http://schemas.microsoft.com/office/drawing/2014/main" val="3046199915"/>
                    </a:ext>
                  </a:extLst>
                </a:gridCol>
                <a:gridCol w="228600">
                  <a:extLst>
                    <a:ext uri="{9D8B030D-6E8A-4147-A177-3AD203B41FA5}">
                      <a16:colId xmlns:a16="http://schemas.microsoft.com/office/drawing/2014/main" val="1025392179"/>
                    </a:ext>
                  </a:extLst>
                </a:gridCol>
                <a:gridCol w="903111">
                  <a:extLst>
                    <a:ext uri="{9D8B030D-6E8A-4147-A177-3AD203B41FA5}">
                      <a16:colId xmlns:a16="http://schemas.microsoft.com/office/drawing/2014/main" val="89774207"/>
                    </a:ext>
                  </a:extLst>
                </a:gridCol>
                <a:gridCol w="228600">
                  <a:extLst>
                    <a:ext uri="{9D8B030D-6E8A-4147-A177-3AD203B41FA5}">
                      <a16:colId xmlns:a16="http://schemas.microsoft.com/office/drawing/2014/main" val="1419176577"/>
                    </a:ext>
                  </a:extLst>
                </a:gridCol>
                <a:gridCol w="903111">
                  <a:extLst>
                    <a:ext uri="{9D8B030D-6E8A-4147-A177-3AD203B41FA5}">
                      <a16:colId xmlns:a16="http://schemas.microsoft.com/office/drawing/2014/main" val="2038321572"/>
                    </a:ext>
                  </a:extLst>
                </a:gridCol>
              </a:tblGrid>
              <a:tr h="654842">
                <a:tc>
                  <a:txBody>
                    <a:bodyPr/>
                    <a:lstStyle/>
                    <a:p>
                      <a:pPr algn="ctr"/>
                      <a:r>
                        <a:rPr lang="en-US" b="0" dirty="0">
                          <a:solidFill>
                            <a:schemeClr val="tx1"/>
                          </a:solidFill>
                          <a:latin typeface="Verdana" panose="020B0604030504040204" pitchFamily="34" charset="0"/>
                          <a:ea typeface="Verdana" panose="020B060403050404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Verdana" panose="020B0604030504040204" pitchFamily="34" charset="0"/>
                          <a:ea typeface="Verdana" panose="020B0604030504040204" pitchFamily="34" charset="0"/>
                        </a:rPr>
                        <a:t>  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Verdana" panose="020B0604030504040204" pitchFamily="34" charset="0"/>
                          <a:ea typeface="Verdana" panose="020B0604030504040204" pitchFamily="34" charset="0"/>
                        </a:rPr>
                        <a:t>9.58</a:t>
                      </a: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
        <p:nvSpPr>
          <p:cNvPr id="16" name="TextBox 15">
            <a:extLst>
              <a:ext uri="{FF2B5EF4-FFF2-40B4-BE49-F238E27FC236}">
                <a16:creationId xmlns:a16="http://schemas.microsoft.com/office/drawing/2014/main" id="{F57499FC-252A-A785-940A-9F9396D62DBA}"/>
              </a:ext>
            </a:extLst>
          </p:cNvPr>
          <p:cNvSpPr txBox="1"/>
          <p:nvPr/>
        </p:nvSpPr>
        <p:spPr>
          <a:xfrm>
            <a:off x="9083959" y="4292936"/>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97</a:t>
            </a:r>
          </a:p>
          <a:p>
            <a:pPr algn="ctr"/>
            <a:r>
              <a:rPr lang="en-US" dirty="0">
                <a:latin typeface="Verdana" panose="020B0604030504040204" pitchFamily="34" charset="0"/>
                <a:ea typeface="Verdana" panose="020B0604030504040204" pitchFamily="34" charset="0"/>
              </a:rPr>
              <a:t>10</a:t>
            </a:r>
          </a:p>
        </p:txBody>
      </p:sp>
      <p:pic>
        <p:nvPicPr>
          <p:cNvPr id="2" name="Picture 1">
            <a:extLst>
              <a:ext uri="{FF2B5EF4-FFF2-40B4-BE49-F238E27FC236}">
                <a16:creationId xmlns:a16="http://schemas.microsoft.com/office/drawing/2014/main" id="{155C5B50-48CA-EC72-16AE-14DAF6E597C9}"/>
              </a:ext>
            </a:extLst>
          </p:cNvPr>
          <p:cNvPicPr>
            <a:picLocks noChangeAspect="1"/>
          </p:cNvPicPr>
          <p:nvPr/>
        </p:nvPicPr>
        <p:blipFill>
          <a:blip r:embed="rId3"/>
          <a:stretch>
            <a:fillRect/>
          </a:stretch>
        </p:blipFill>
        <p:spPr>
          <a:xfrm>
            <a:off x="788446" y="1498063"/>
            <a:ext cx="5307554" cy="4709740"/>
          </a:xfrm>
          <a:prstGeom prst="rect">
            <a:avLst/>
          </a:prstGeom>
        </p:spPr>
      </p:pic>
    </p:spTree>
    <p:extLst>
      <p:ext uri="{BB962C8B-B14F-4D97-AF65-F5344CB8AC3E}">
        <p14:creationId xmlns:p14="http://schemas.microsoft.com/office/powerpoint/2010/main" val="347131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0D4114-8CCC-820D-33AC-272C5EEAF08C}"/>
              </a:ext>
            </a:extLst>
          </p:cNvPr>
          <p:cNvSpPr>
            <a:spLocks noGrp="1"/>
          </p:cNvSpPr>
          <p:nvPr>
            <p:ph type="subTitle" idx="1"/>
          </p:nvPr>
        </p:nvSpPr>
        <p:spPr/>
        <p:txBody>
          <a:bodyPr/>
          <a:lstStyle/>
          <a:p>
            <a:r>
              <a:rPr lang="en-US" dirty="0"/>
              <a:t>write about it</a:t>
            </a:r>
          </a:p>
        </p:txBody>
      </p:sp>
    </p:spTree>
    <p:extLst>
      <p:ext uri="{BB962C8B-B14F-4D97-AF65-F5344CB8AC3E}">
        <p14:creationId xmlns:p14="http://schemas.microsoft.com/office/powerpoint/2010/main" val="319018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0EF4-945F-246E-59C5-72A468DD05F4}"/>
            </a:ext>
          </a:extLst>
        </p:cNvPr>
        <p:cNvGrpSpPr/>
        <p:nvPr/>
      </p:nvGrpSpPr>
      <p:grpSpPr>
        <a:xfrm>
          <a:off x="0" y="0"/>
          <a:ext cx="0" cy="0"/>
          <a:chOff x="0" y="0"/>
          <a:chExt cx="0" cy="0"/>
        </a:xfrm>
      </p:grpSpPr>
      <p:sp>
        <p:nvSpPr>
          <p:cNvPr id="3" name="Rounded Rectangular Callout 3">
            <a:extLst>
              <a:ext uri="{FF2B5EF4-FFF2-40B4-BE49-F238E27FC236}">
                <a16:creationId xmlns:a16="http://schemas.microsoft.com/office/drawing/2014/main" id="{B6C2D999-4995-8556-5050-E584229293A2}"/>
              </a:ext>
            </a:extLst>
          </p:cNvPr>
          <p:cNvSpPr/>
          <p:nvPr/>
        </p:nvSpPr>
        <p:spPr>
          <a:xfrm>
            <a:off x="785247" y="1523529"/>
            <a:ext cx="2962656"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did you learn?</a:t>
            </a:r>
          </a:p>
        </p:txBody>
      </p:sp>
      <p:sp>
        <p:nvSpPr>
          <p:cNvPr id="2" name="Rounded Rectangular Callout 1">
            <a:extLst>
              <a:ext uri="{FF2B5EF4-FFF2-40B4-BE49-F238E27FC236}">
                <a16:creationId xmlns:a16="http://schemas.microsoft.com/office/drawing/2014/main" id="{5A9248D1-F337-0503-8E67-372386FA81E5}"/>
              </a:ext>
            </a:extLst>
          </p:cNvPr>
          <p:cNvSpPr/>
          <p:nvPr/>
        </p:nvSpPr>
        <p:spPr>
          <a:xfrm>
            <a:off x="785247" y="3685161"/>
            <a:ext cx="2958077" cy="896112"/>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evidence supports your thinking?</a:t>
            </a:r>
          </a:p>
        </p:txBody>
      </p:sp>
      <p:sp>
        <p:nvSpPr>
          <p:cNvPr id="8" name="Rectangle 7">
            <a:extLst>
              <a:ext uri="{FF2B5EF4-FFF2-40B4-BE49-F238E27FC236}">
                <a16:creationId xmlns:a16="http://schemas.microsoft.com/office/drawing/2014/main" id="{E50C7813-39F0-50A4-FFBB-A1820BEF0CB4}"/>
              </a:ext>
            </a:extLst>
          </p:cNvPr>
          <p:cNvSpPr/>
          <p:nvPr/>
        </p:nvSpPr>
        <p:spPr>
          <a:xfrm>
            <a:off x="5734339" y="5925051"/>
            <a:ext cx="5625338" cy="427794"/>
          </a:xfrm>
          <a:prstGeom prst="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aphicFrame>
        <p:nvGraphicFramePr>
          <p:cNvPr id="11" name="Table 10">
            <a:extLst>
              <a:ext uri="{FF2B5EF4-FFF2-40B4-BE49-F238E27FC236}">
                <a16:creationId xmlns:a16="http://schemas.microsoft.com/office/drawing/2014/main" id="{25446637-7BDB-B531-861D-0EA3831221DF}"/>
              </a:ext>
            </a:extLst>
          </p:cNvPr>
          <p:cNvGraphicFramePr>
            <a:graphicFrameLocks noGrp="1"/>
          </p:cNvGraphicFramePr>
          <p:nvPr>
            <p:extLst>
              <p:ext uri="{D42A27DB-BD31-4B8C-83A1-F6EECF244321}">
                <p14:modId xmlns:p14="http://schemas.microsoft.com/office/powerpoint/2010/main" val="2630047935"/>
              </p:ext>
            </p:extLst>
          </p:nvPr>
        </p:nvGraphicFramePr>
        <p:xfrm>
          <a:off x="5838968" y="5981846"/>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
        <p:nvSpPr>
          <p:cNvPr id="10" name="TextBox 9">
            <a:extLst>
              <a:ext uri="{FF2B5EF4-FFF2-40B4-BE49-F238E27FC236}">
                <a16:creationId xmlns:a16="http://schemas.microsoft.com/office/drawing/2014/main" id="{2394D33F-B8E3-4E49-BA4A-DFFA56F956C6}"/>
              </a:ext>
            </a:extLst>
          </p:cNvPr>
          <p:cNvSpPr txBox="1"/>
          <p:nvPr/>
        </p:nvSpPr>
        <p:spPr>
          <a:xfrm>
            <a:off x="785248" y="4971969"/>
            <a:ext cx="34152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panose="020F0502020204030204" pitchFamily="34" charset="0"/>
                <a:cs typeface="Calibri" panose="020F0502020204030204" pitchFamily="34" charset="0"/>
              </a:rPr>
              <a:t>does your thinking change when putting names in order instead of only the numbers?</a:t>
            </a:r>
          </a:p>
        </p:txBody>
      </p:sp>
      <p:sp>
        <p:nvSpPr>
          <p:cNvPr id="14" name="TextBox 13">
            <a:extLst>
              <a:ext uri="{FF2B5EF4-FFF2-40B4-BE49-F238E27FC236}">
                <a16:creationId xmlns:a16="http://schemas.microsoft.com/office/drawing/2014/main" id="{A0E05482-33D9-94BA-52F9-185889CBA7D8}"/>
              </a:ext>
            </a:extLst>
          </p:cNvPr>
          <p:cNvSpPr txBox="1"/>
          <p:nvPr/>
        </p:nvSpPr>
        <p:spPr>
          <a:xfrm>
            <a:off x="5490024" y="995840"/>
            <a:ext cx="6088756" cy="5493812"/>
          </a:xfrm>
          <a:prstGeom prst="rect">
            <a:avLst/>
          </a:prstGeom>
          <a:noFill/>
          <a:ln w="28575">
            <a:solidFill>
              <a:schemeClr val="bg1">
                <a:lumMod val="75000"/>
              </a:schemeClr>
            </a:solidFill>
            <a:prstDash val="dash"/>
          </a:ln>
        </p:spPr>
        <p:txBody>
          <a:bodyPr wrap="square" lIns="182880" tIns="91440" bIns="182880" rtlCol="0">
            <a:spAutoFit/>
          </a:bodyPr>
          <a:lstStyle/>
          <a:p>
            <a:pPr>
              <a:spcAft>
                <a:spcPts val="1800"/>
              </a:spcAft>
            </a:pPr>
            <a:r>
              <a:rPr lang="en-US" dirty="0">
                <a:latin typeface="Verdana" panose="020B0604030504040204" pitchFamily="34" charset="0"/>
                <a:ea typeface="Verdana" panose="020B0604030504040204" pitchFamily="34" charset="0"/>
              </a:rPr>
              <a:t>The table shows 100-meter dash times of some of the top 20 fastest times in the world.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r>
              <a:rPr lang="en-US" dirty="0">
                <a:latin typeface="Verdana" panose="020B0604030504040204" pitchFamily="34" charset="0"/>
                <a:ea typeface="Verdana" panose="020B0604030504040204" pitchFamily="34" charset="0"/>
              </a:rPr>
              <a:t>Order the names of the athletes from fastest time to slowest time.  </a:t>
            </a:r>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p:txBody>
      </p:sp>
      <p:graphicFrame>
        <p:nvGraphicFramePr>
          <p:cNvPr id="15" name="Table 14">
            <a:extLst>
              <a:ext uri="{FF2B5EF4-FFF2-40B4-BE49-F238E27FC236}">
                <a16:creationId xmlns:a16="http://schemas.microsoft.com/office/drawing/2014/main" id="{0DA23282-46F0-B40D-A998-2CB8C3D23215}"/>
              </a:ext>
            </a:extLst>
          </p:cNvPr>
          <p:cNvGraphicFramePr>
            <a:graphicFrameLocks noGrp="1"/>
          </p:cNvGraphicFramePr>
          <p:nvPr>
            <p:extLst>
              <p:ext uri="{D42A27DB-BD31-4B8C-83A1-F6EECF244321}">
                <p14:modId xmlns:p14="http://schemas.microsoft.com/office/powerpoint/2010/main" val="621073778"/>
              </p:ext>
            </p:extLst>
          </p:nvPr>
        </p:nvGraphicFramePr>
        <p:xfrm>
          <a:off x="6198702" y="1778728"/>
          <a:ext cx="4637314" cy="2936240"/>
        </p:xfrm>
        <a:graphic>
          <a:graphicData uri="http://schemas.openxmlformats.org/drawingml/2006/table">
            <a:tbl>
              <a:tblPr firstRow="1" bandRow="1">
                <a:tableStyleId>{5C22544A-7EE6-4342-B048-85BDC9FD1C3A}</a:tableStyleId>
              </a:tblPr>
              <a:tblGrid>
                <a:gridCol w="2465613">
                  <a:extLst>
                    <a:ext uri="{9D8B030D-6E8A-4147-A177-3AD203B41FA5}">
                      <a16:colId xmlns:a16="http://schemas.microsoft.com/office/drawing/2014/main" val="71395652"/>
                    </a:ext>
                  </a:extLst>
                </a:gridCol>
                <a:gridCol w="2171701">
                  <a:extLst>
                    <a:ext uri="{9D8B030D-6E8A-4147-A177-3AD203B41FA5}">
                      <a16:colId xmlns:a16="http://schemas.microsoft.com/office/drawing/2014/main" val="1863360606"/>
                    </a:ext>
                  </a:extLst>
                </a:gridCol>
              </a:tblGrid>
              <a:tr h="370840">
                <a:tc gridSpan="2">
                  <a:txBody>
                    <a:bodyPr/>
                    <a:lstStyle/>
                    <a:p>
                      <a:pPr algn="ctr"/>
                      <a:r>
                        <a:rPr lang="en-US" dirty="0">
                          <a:solidFill>
                            <a:schemeClr val="tx1"/>
                          </a:solidFill>
                          <a:latin typeface="Verdana" panose="020B0604030504040204" pitchFamily="34" charset="0"/>
                          <a:ea typeface="Verdana" panose="020B0604030504040204" pitchFamily="34" charset="0"/>
                        </a:rPr>
                        <a:t>100-meter Dash Times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67164"/>
                  </a:ext>
                </a:extLst>
              </a:tr>
              <a:tr h="370840">
                <a:tc>
                  <a:txBody>
                    <a:bodyPr/>
                    <a:lstStyle/>
                    <a:p>
                      <a:pPr algn="ctr"/>
                      <a:r>
                        <a:rPr lang="en-US" dirty="0">
                          <a:solidFill>
                            <a:schemeClr val="tx1"/>
                          </a:solidFill>
                          <a:latin typeface="Verdana" panose="020B0604030504040204" pitchFamily="34" charset="0"/>
                          <a:ea typeface="Verdana" panose="020B0604030504040204" pitchFamily="34" charset="0"/>
                        </a:rPr>
                        <a:t>Athlete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latin typeface="Verdana" panose="020B0604030504040204" pitchFamily="34" charset="0"/>
                          <a:ea typeface="Verdana" panose="020B0604030504040204" pitchFamily="34" charset="0"/>
                        </a:rPr>
                        <a:t>Time (seconds)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927264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Steve Mullings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899275"/>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Nickel Ashmeade</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109521"/>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Asafa Powell</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624728"/>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Usain Bolt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9.58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265959"/>
                  </a:ext>
                </a:extLst>
              </a:tr>
            </a:tbl>
          </a:graphicData>
        </a:graphic>
      </p:graphicFrame>
      <p:sp>
        <p:nvSpPr>
          <p:cNvPr id="16" name="TextBox 15">
            <a:extLst>
              <a:ext uri="{FF2B5EF4-FFF2-40B4-BE49-F238E27FC236}">
                <a16:creationId xmlns:a16="http://schemas.microsoft.com/office/drawing/2014/main" id="{4D7AF5CF-1090-597A-925C-C6CFA691B377}"/>
              </a:ext>
            </a:extLst>
          </p:cNvPr>
          <p:cNvSpPr txBox="1"/>
          <p:nvPr/>
        </p:nvSpPr>
        <p:spPr>
          <a:xfrm>
            <a:off x="9653939" y="3019237"/>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17" name="TextBox 16">
            <a:extLst>
              <a:ext uri="{FF2B5EF4-FFF2-40B4-BE49-F238E27FC236}">
                <a16:creationId xmlns:a16="http://schemas.microsoft.com/office/drawing/2014/main" id="{A76C6117-54AB-E995-AD7D-BED2DCF1DE5E}"/>
              </a:ext>
            </a:extLst>
          </p:cNvPr>
          <p:cNvSpPr txBox="1"/>
          <p:nvPr/>
        </p:nvSpPr>
        <p:spPr>
          <a:xfrm>
            <a:off x="9653939" y="3567382"/>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graphicFrame>
        <p:nvGraphicFramePr>
          <p:cNvPr id="18" name="Table 17">
            <a:extLst>
              <a:ext uri="{FF2B5EF4-FFF2-40B4-BE49-F238E27FC236}">
                <a16:creationId xmlns:a16="http://schemas.microsoft.com/office/drawing/2014/main" id="{272A50A6-275D-59A6-346A-D501B9296EC9}"/>
              </a:ext>
            </a:extLst>
          </p:cNvPr>
          <p:cNvGraphicFramePr>
            <a:graphicFrameLocks noGrp="1"/>
          </p:cNvGraphicFramePr>
          <p:nvPr>
            <p:extLst>
              <p:ext uri="{D42A27DB-BD31-4B8C-83A1-F6EECF244321}">
                <p14:modId xmlns:p14="http://schemas.microsoft.com/office/powerpoint/2010/main" val="1981604846"/>
              </p:ext>
            </p:extLst>
          </p:nvPr>
        </p:nvGraphicFramePr>
        <p:xfrm>
          <a:off x="5837894" y="5590415"/>
          <a:ext cx="5416081" cy="30480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905779079"/>
                    </a:ext>
                  </a:extLst>
                </a:gridCol>
                <a:gridCol w="208280">
                  <a:extLst>
                    <a:ext uri="{9D8B030D-6E8A-4147-A177-3AD203B41FA5}">
                      <a16:colId xmlns:a16="http://schemas.microsoft.com/office/drawing/2014/main" val="669721651"/>
                    </a:ext>
                  </a:extLst>
                </a:gridCol>
                <a:gridCol w="1188720">
                  <a:extLst>
                    <a:ext uri="{9D8B030D-6E8A-4147-A177-3AD203B41FA5}">
                      <a16:colId xmlns:a16="http://schemas.microsoft.com/office/drawing/2014/main" val="3046199915"/>
                    </a:ext>
                  </a:extLst>
                </a:gridCol>
                <a:gridCol w="208280">
                  <a:extLst>
                    <a:ext uri="{9D8B030D-6E8A-4147-A177-3AD203B41FA5}">
                      <a16:colId xmlns:a16="http://schemas.microsoft.com/office/drawing/2014/main" val="1025392179"/>
                    </a:ext>
                  </a:extLst>
                </a:gridCol>
                <a:gridCol w="1188720">
                  <a:extLst>
                    <a:ext uri="{9D8B030D-6E8A-4147-A177-3AD203B41FA5}">
                      <a16:colId xmlns:a16="http://schemas.microsoft.com/office/drawing/2014/main" val="89774207"/>
                    </a:ext>
                  </a:extLst>
                </a:gridCol>
                <a:gridCol w="244641">
                  <a:extLst>
                    <a:ext uri="{9D8B030D-6E8A-4147-A177-3AD203B41FA5}">
                      <a16:colId xmlns:a16="http://schemas.microsoft.com/office/drawing/2014/main" val="1419176577"/>
                    </a:ext>
                  </a:extLst>
                </a:gridCol>
                <a:gridCol w="1188720">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7658641"/>
                  </a:ext>
                </a:extLst>
              </a:tr>
            </a:tbl>
          </a:graphicData>
        </a:graphic>
      </p:graphicFrame>
    </p:spTree>
    <p:extLst>
      <p:ext uri="{BB962C8B-B14F-4D97-AF65-F5344CB8AC3E}">
        <p14:creationId xmlns:p14="http://schemas.microsoft.com/office/powerpoint/2010/main" val="2522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5FB5AB6-056B-19A4-7829-DE3316DB68E7}"/>
              </a:ext>
            </a:extLst>
          </p:cNvPr>
          <p:cNvSpPr txBox="1">
            <a:spLocks/>
          </p:cNvSpPr>
          <p:nvPr/>
        </p:nvSpPr>
        <p:spPr>
          <a:xfrm>
            <a:off x="8071631" y="6104582"/>
            <a:ext cx="145666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stimulus</a:t>
            </a:r>
          </a:p>
        </p:txBody>
      </p:sp>
      <p:sp>
        <p:nvSpPr>
          <p:cNvPr id="3" name="Subtitle 2">
            <a:extLst>
              <a:ext uri="{FF2B5EF4-FFF2-40B4-BE49-F238E27FC236}">
                <a16:creationId xmlns:a16="http://schemas.microsoft.com/office/drawing/2014/main" id="{2FE8A83F-1796-E29F-539E-95C377E5AA8E}"/>
              </a:ext>
            </a:extLst>
          </p:cNvPr>
          <p:cNvSpPr txBox="1">
            <a:spLocks/>
          </p:cNvSpPr>
          <p:nvPr/>
        </p:nvSpPr>
        <p:spPr>
          <a:xfrm>
            <a:off x="1199228" y="4815901"/>
            <a:ext cx="346267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thinkalong routine</a:t>
            </a:r>
          </a:p>
        </p:txBody>
      </p:sp>
      <p:pic>
        <p:nvPicPr>
          <p:cNvPr id="6" name="Picture 5" descr="A screenshot of a computer screen&#10;&#10;AI-generated content may be incorrect.">
            <a:extLst>
              <a:ext uri="{FF2B5EF4-FFF2-40B4-BE49-F238E27FC236}">
                <a16:creationId xmlns:a16="http://schemas.microsoft.com/office/drawing/2014/main" id="{6B452C15-FA63-D048-2BA3-50DD5C39A824}"/>
              </a:ext>
            </a:extLst>
          </p:cNvPr>
          <p:cNvPicPr>
            <a:picLocks noChangeAspect="1"/>
          </p:cNvPicPr>
          <p:nvPr/>
        </p:nvPicPr>
        <p:blipFill>
          <a:blip r:embed="rId3">
            <a:extLst>
              <a:ext uri="{28A0092B-C50C-407E-A947-70E740481C1C}">
                <a14:useLocalDpi xmlns:a14="http://schemas.microsoft.com/office/drawing/2010/main" val="0"/>
              </a:ext>
            </a:extLst>
          </a:blip>
          <a:srcRect l="4553" t="15301" r="3759" b="50000"/>
          <a:stretch>
            <a:fillRect/>
          </a:stretch>
        </p:blipFill>
        <p:spPr>
          <a:xfrm>
            <a:off x="139629" y="2010708"/>
            <a:ext cx="5581868" cy="2725858"/>
          </a:xfrm>
          <a:prstGeom prst="rect">
            <a:avLst/>
          </a:prstGeom>
        </p:spPr>
      </p:pic>
      <p:sp>
        <p:nvSpPr>
          <p:cNvPr id="22" name="TextBox 21">
            <a:extLst>
              <a:ext uri="{FF2B5EF4-FFF2-40B4-BE49-F238E27FC236}">
                <a16:creationId xmlns:a16="http://schemas.microsoft.com/office/drawing/2014/main" id="{7DFC0637-BA76-B720-EA23-9B455F0CDC2C}"/>
              </a:ext>
            </a:extLst>
          </p:cNvPr>
          <p:cNvSpPr txBox="1"/>
          <p:nvPr/>
        </p:nvSpPr>
        <p:spPr>
          <a:xfrm>
            <a:off x="5755583" y="481490"/>
            <a:ext cx="6088756" cy="5493812"/>
          </a:xfrm>
          <a:prstGeom prst="rect">
            <a:avLst/>
          </a:prstGeom>
          <a:noFill/>
          <a:ln w="28575">
            <a:solidFill>
              <a:schemeClr val="bg1">
                <a:lumMod val="75000"/>
              </a:schemeClr>
            </a:solidFill>
            <a:prstDash val="dash"/>
          </a:ln>
        </p:spPr>
        <p:txBody>
          <a:bodyPr wrap="square" lIns="182880" tIns="91440" bIns="182880" rtlCol="0">
            <a:spAutoFit/>
          </a:bodyPr>
          <a:lstStyle/>
          <a:p>
            <a:pPr>
              <a:spcAft>
                <a:spcPts val="1800"/>
              </a:spcAft>
            </a:pPr>
            <a:r>
              <a:rPr lang="en-US" dirty="0">
                <a:latin typeface="Verdana" panose="020B0604030504040204" pitchFamily="34" charset="0"/>
                <a:ea typeface="Verdana" panose="020B0604030504040204" pitchFamily="34" charset="0"/>
              </a:rPr>
              <a:t>The table shows 100-meter dash times of some of the top 20 fastest times in the world.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r>
              <a:rPr lang="en-US" dirty="0">
                <a:latin typeface="Verdana" panose="020B0604030504040204" pitchFamily="34" charset="0"/>
                <a:ea typeface="Verdana" panose="020B0604030504040204" pitchFamily="34" charset="0"/>
              </a:rPr>
              <a:t>Order the names of the athletes from fastest time to slowest time.  </a:t>
            </a:r>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p:txBody>
      </p:sp>
      <p:graphicFrame>
        <p:nvGraphicFramePr>
          <p:cNvPr id="24" name="Table 23">
            <a:extLst>
              <a:ext uri="{FF2B5EF4-FFF2-40B4-BE49-F238E27FC236}">
                <a16:creationId xmlns:a16="http://schemas.microsoft.com/office/drawing/2014/main" id="{63DC9A00-D80E-3DF1-95A4-8B4075914219}"/>
              </a:ext>
            </a:extLst>
          </p:cNvPr>
          <p:cNvGraphicFramePr>
            <a:graphicFrameLocks noGrp="1"/>
          </p:cNvGraphicFramePr>
          <p:nvPr>
            <p:extLst>
              <p:ext uri="{D42A27DB-BD31-4B8C-83A1-F6EECF244321}">
                <p14:modId xmlns:p14="http://schemas.microsoft.com/office/powerpoint/2010/main" val="215883015"/>
              </p:ext>
            </p:extLst>
          </p:nvPr>
        </p:nvGraphicFramePr>
        <p:xfrm>
          <a:off x="6464261" y="1264378"/>
          <a:ext cx="4637314" cy="2936240"/>
        </p:xfrm>
        <a:graphic>
          <a:graphicData uri="http://schemas.openxmlformats.org/drawingml/2006/table">
            <a:tbl>
              <a:tblPr firstRow="1" bandRow="1">
                <a:tableStyleId>{5C22544A-7EE6-4342-B048-85BDC9FD1C3A}</a:tableStyleId>
              </a:tblPr>
              <a:tblGrid>
                <a:gridCol w="2465613">
                  <a:extLst>
                    <a:ext uri="{9D8B030D-6E8A-4147-A177-3AD203B41FA5}">
                      <a16:colId xmlns:a16="http://schemas.microsoft.com/office/drawing/2014/main" val="71395652"/>
                    </a:ext>
                  </a:extLst>
                </a:gridCol>
                <a:gridCol w="2171701">
                  <a:extLst>
                    <a:ext uri="{9D8B030D-6E8A-4147-A177-3AD203B41FA5}">
                      <a16:colId xmlns:a16="http://schemas.microsoft.com/office/drawing/2014/main" val="1863360606"/>
                    </a:ext>
                  </a:extLst>
                </a:gridCol>
              </a:tblGrid>
              <a:tr h="370840">
                <a:tc gridSpan="2">
                  <a:txBody>
                    <a:bodyPr/>
                    <a:lstStyle/>
                    <a:p>
                      <a:pPr algn="ctr"/>
                      <a:r>
                        <a:rPr lang="en-US" dirty="0">
                          <a:solidFill>
                            <a:schemeClr val="tx1"/>
                          </a:solidFill>
                          <a:latin typeface="Verdana" panose="020B0604030504040204" pitchFamily="34" charset="0"/>
                          <a:ea typeface="Verdana" panose="020B0604030504040204" pitchFamily="34" charset="0"/>
                        </a:rPr>
                        <a:t>100-meter Dash Times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67164"/>
                  </a:ext>
                </a:extLst>
              </a:tr>
              <a:tr h="370840">
                <a:tc>
                  <a:txBody>
                    <a:bodyPr/>
                    <a:lstStyle/>
                    <a:p>
                      <a:pPr algn="ctr"/>
                      <a:r>
                        <a:rPr lang="en-US" dirty="0">
                          <a:solidFill>
                            <a:schemeClr val="tx1"/>
                          </a:solidFill>
                          <a:latin typeface="Verdana" panose="020B0604030504040204" pitchFamily="34" charset="0"/>
                          <a:ea typeface="Verdana" panose="020B0604030504040204" pitchFamily="34" charset="0"/>
                        </a:rPr>
                        <a:t>Athlete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latin typeface="Verdana" panose="020B0604030504040204" pitchFamily="34" charset="0"/>
                          <a:ea typeface="Verdana" panose="020B0604030504040204" pitchFamily="34" charset="0"/>
                        </a:rPr>
                        <a:t>Time (seconds)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927264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Steve Mullings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899275"/>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Nickel Ashmeade</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109521"/>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Asafa Powell</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624728"/>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Usain Bolt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9.58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265959"/>
                  </a:ext>
                </a:extLst>
              </a:tr>
            </a:tbl>
          </a:graphicData>
        </a:graphic>
      </p:graphicFrame>
      <p:sp>
        <p:nvSpPr>
          <p:cNvPr id="26" name="TextBox 25">
            <a:extLst>
              <a:ext uri="{FF2B5EF4-FFF2-40B4-BE49-F238E27FC236}">
                <a16:creationId xmlns:a16="http://schemas.microsoft.com/office/drawing/2014/main" id="{9E135B6F-6419-F323-D51B-6E3FD6797596}"/>
              </a:ext>
            </a:extLst>
          </p:cNvPr>
          <p:cNvSpPr txBox="1"/>
          <p:nvPr/>
        </p:nvSpPr>
        <p:spPr>
          <a:xfrm>
            <a:off x="9948074" y="2519175"/>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28" name="TextBox 27">
            <a:extLst>
              <a:ext uri="{FF2B5EF4-FFF2-40B4-BE49-F238E27FC236}">
                <a16:creationId xmlns:a16="http://schemas.microsoft.com/office/drawing/2014/main" id="{36BB4C8C-3A89-E32F-E00A-251ED83625E1}"/>
              </a:ext>
            </a:extLst>
          </p:cNvPr>
          <p:cNvSpPr txBox="1"/>
          <p:nvPr/>
        </p:nvSpPr>
        <p:spPr>
          <a:xfrm>
            <a:off x="9948074" y="3067320"/>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graphicFrame>
        <p:nvGraphicFramePr>
          <p:cNvPr id="30" name="Table 29">
            <a:extLst>
              <a:ext uri="{FF2B5EF4-FFF2-40B4-BE49-F238E27FC236}">
                <a16:creationId xmlns:a16="http://schemas.microsoft.com/office/drawing/2014/main" id="{4FFFA2D4-FD76-D487-B78C-4E5429B324AC}"/>
              </a:ext>
            </a:extLst>
          </p:cNvPr>
          <p:cNvGraphicFramePr>
            <a:graphicFrameLocks noGrp="1"/>
          </p:cNvGraphicFramePr>
          <p:nvPr>
            <p:extLst>
              <p:ext uri="{D42A27DB-BD31-4B8C-83A1-F6EECF244321}">
                <p14:modId xmlns:p14="http://schemas.microsoft.com/office/powerpoint/2010/main" val="228321202"/>
              </p:ext>
            </p:extLst>
          </p:nvPr>
        </p:nvGraphicFramePr>
        <p:xfrm>
          <a:off x="6103453" y="5076065"/>
          <a:ext cx="5416081" cy="30480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905779079"/>
                    </a:ext>
                  </a:extLst>
                </a:gridCol>
                <a:gridCol w="208280">
                  <a:extLst>
                    <a:ext uri="{9D8B030D-6E8A-4147-A177-3AD203B41FA5}">
                      <a16:colId xmlns:a16="http://schemas.microsoft.com/office/drawing/2014/main" val="669721651"/>
                    </a:ext>
                  </a:extLst>
                </a:gridCol>
                <a:gridCol w="1188720">
                  <a:extLst>
                    <a:ext uri="{9D8B030D-6E8A-4147-A177-3AD203B41FA5}">
                      <a16:colId xmlns:a16="http://schemas.microsoft.com/office/drawing/2014/main" val="3046199915"/>
                    </a:ext>
                  </a:extLst>
                </a:gridCol>
                <a:gridCol w="208280">
                  <a:extLst>
                    <a:ext uri="{9D8B030D-6E8A-4147-A177-3AD203B41FA5}">
                      <a16:colId xmlns:a16="http://schemas.microsoft.com/office/drawing/2014/main" val="1025392179"/>
                    </a:ext>
                  </a:extLst>
                </a:gridCol>
                <a:gridCol w="1188720">
                  <a:extLst>
                    <a:ext uri="{9D8B030D-6E8A-4147-A177-3AD203B41FA5}">
                      <a16:colId xmlns:a16="http://schemas.microsoft.com/office/drawing/2014/main" val="89774207"/>
                    </a:ext>
                  </a:extLst>
                </a:gridCol>
                <a:gridCol w="244641">
                  <a:extLst>
                    <a:ext uri="{9D8B030D-6E8A-4147-A177-3AD203B41FA5}">
                      <a16:colId xmlns:a16="http://schemas.microsoft.com/office/drawing/2014/main" val="1419176577"/>
                    </a:ext>
                  </a:extLst>
                </a:gridCol>
                <a:gridCol w="1188720">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7658641"/>
                  </a:ext>
                </a:extLst>
              </a:tr>
            </a:tbl>
          </a:graphicData>
        </a:graphic>
      </p:graphicFrame>
      <p:graphicFrame>
        <p:nvGraphicFramePr>
          <p:cNvPr id="32" name="Table 31">
            <a:extLst>
              <a:ext uri="{FF2B5EF4-FFF2-40B4-BE49-F238E27FC236}">
                <a16:creationId xmlns:a16="http://schemas.microsoft.com/office/drawing/2014/main" id="{7AFCF2EB-E416-2928-F22C-B0DB39AD2DB1}"/>
              </a:ext>
            </a:extLst>
          </p:cNvPr>
          <p:cNvGraphicFramePr>
            <a:graphicFrameLocks noGrp="1"/>
          </p:cNvGraphicFramePr>
          <p:nvPr>
            <p:extLst>
              <p:ext uri="{D42A27DB-BD31-4B8C-83A1-F6EECF244321}">
                <p14:modId xmlns:p14="http://schemas.microsoft.com/office/powerpoint/2010/main" val="3140010807"/>
              </p:ext>
            </p:extLst>
          </p:nvPr>
        </p:nvGraphicFramePr>
        <p:xfrm>
          <a:off x="6103453" y="5510145"/>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Tree>
    <p:extLst>
      <p:ext uri="{BB962C8B-B14F-4D97-AF65-F5344CB8AC3E}">
        <p14:creationId xmlns:p14="http://schemas.microsoft.com/office/powerpoint/2010/main" val="1769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6AEFE8-C63F-8F0C-A4DC-C9946A0FCF97}"/>
              </a:ext>
            </a:extLst>
          </p:cNvPr>
          <p:cNvSpPr>
            <a:spLocks noGrp="1"/>
          </p:cNvSpPr>
          <p:nvPr>
            <p:ph type="subTitle" idx="1"/>
          </p:nvPr>
        </p:nvSpPr>
        <p:spPr/>
        <p:txBody>
          <a:bodyPr/>
          <a:lstStyle/>
          <a:p>
            <a:r>
              <a:rPr lang="en-US" dirty="0"/>
              <a:t>make a plan</a:t>
            </a:r>
          </a:p>
        </p:txBody>
      </p:sp>
    </p:spTree>
    <p:extLst>
      <p:ext uri="{BB962C8B-B14F-4D97-AF65-F5344CB8AC3E}">
        <p14:creationId xmlns:p14="http://schemas.microsoft.com/office/powerpoint/2010/main" val="1006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78DB-E496-D4E6-3FF8-5580FF22C182}"/>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4E5F4723-F6C9-9EA6-9177-9777CE885264}"/>
              </a:ext>
            </a:extLst>
          </p:cNvPr>
          <p:cNvSpPr txBox="1">
            <a:spLocks/>
          </p:cNvSpPr>
          <p:nvPr/>
        </p:nvSpPr>
        <p:spPr>
          <a:xfrm>
            <a:off x="1077593" y="4260556"/>
            <a:ext cx="1794897"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C7BF952D-F38E-F7F5-F5C8-C8849847AFE0}"/>
              </a:ext>
            </a:extLst>
          </p:cNvPr>
          <p:cNvSpPr/>
          <p:nvPr/>
        </p:nvSpPr>
        <p:spPr>
          <a:xfrm>
            <a:off x="862914" y="3955704"/>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entury Gothic"/>
              </a:rPr>
              <a:t>how </a:t>
            </a:r>
            <a:r>
              <a:rPr lang="en-US" dirty="0">
                <a:solidFill>
                  <a:schemeClr val="tx1"/>
                </a:solidFill>
                <a:latin typeface="Century Gothic"/>
              </a:rPr>
              <a:t>would you start?</a:t>
            </a:r>
          </a:p>
        </p:txBody>
      </p:sp>
      <p:sp>
        <p:nvSpPr>
          <p:cNvPr id="4" name="Rounded Rectangular Callout 3">
            <a:extLst>
              <a:ext uri="{FF2B5EF4-FFF2-40B4-BE49-F238E27FC236}">
                <a16:creationId xmlns:a16="http://schemas.microsoft.com/office/drawing/2014/main" id="{2C1B7C60-BC00-9947-5F6A-E6F9A7F4AB2B}"/>
              </a:ext>
            </a:extLst>
          </p:cNvPr>
          <p:cNvSpPr/>
          <p:nvPr/>
        </p:nvSpPr>
        <p:spPr>
          <a:xfrm>
            <a:off x="862914" y="2005827"/>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what’s it about?</a:t>
            </a:r>
          </a:p>
        </p:txBody>
      </p:sp>
      <p:sp>
        <p:nvSpPr>
          <p:cNvPr id="9" name="TextBox 8">
            <a:extLst>
              <a:ext uri="{FF2B5EF4-FFF2-40B4-BE49-F238E27FC236}">
                <a16:creationId xmlns:a16="http://schemas.microsoft.com/office/drawing/2014/main" id="{2CD090A1-93CC-31D6-AD11-EA0E633680DA}"/>
              </a:ext>
            </a:extLst>
          </p:cNvPr>
          <p:cNvSpPr txBox="1"/>
          <p:nvPr/>
        </p:nvSpPr>
        <p:spPr>
          <a:xfrm>
            <a:off x="866775" y="5114925"/>
            <a:ext cx="36861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entury Gothic"/>
              </a:rPr>
              <a:t>what do you think you will have to do with this information</a:t>
            </a:r>
            <a:endParaRPr lang="en-US" dirty="0">
              <a:latin typeface="Arial" panose="020B0604020202020204" pitchFamily="34" charset="0"/>
            </a:endParaRPr>
          </a:p>
        </p:txBody>
      </p:sp>
      <p:sp>
        <p:nvSpPr>
          <p:cNvPr id="10" name="TextBox 9">
            <a:extLst>
              <a:ext uri="{FF2B5EF4-FFF2-40B4-BE49-F238E27FC236}">
                <a16:creationId xmlns:a16="http://schemas.microsoft.com/office/drawing/2014/main" id="{89C1D3B4-F589-6C79-9B79-9AEA170A5432}"/>
              </a:ext>
            </a:extLst>
          </p:cNvPr>
          <p:cNvSpPr txBox="1"/>
          <p:nvPr/>
        </p:nvSpPr>
        <p:spPr>
          <a:xfrm>
            <a:off x="5025651" y="1537789"/>
            <a:ext cx="6088756" cy="4108817"/>
          </a:xfrm>
          <a:prstGeom prst="rect">
            <a:avLst/>
          </a:prstGeom>
          <a:noFill/>
          <a:ln w="28575">
            <a:solidFill>
              <a:schemeClr val="bg1">
                <a:lumMod val="75000"/>
              </a:schemeClr>
            </a:solidFill>
            <a:prstDash val="dash"/>
          </a:ln>
        </p:spPr>
        <p:txBody>
          <a:bodyPr wrap="square" lIns="182880" tIns="91440" bIns="182880" rtlCol="0">
            <a:spAutoFit/>
          </a:bodyPr>
          <a:lstStyle/>
          <a:p>
            <a:pPr>
              <a:spcAft>
                <a:spcPts val="1800"/>
              </a:spcAft>
            </a:pPr>
            <a:r>
              <a:rPr lang="en-US" dirty="0">
                <a:latin typeface="Verdana" panose="020B0604030504040204" pitchFamily="34" charset="0"/>
                <a:ea typeface="Verdana" panose="020B0604030504040204" pitchFamily="34" charset="0"/>
              </a:rPr>
              <a:t>The table shows 100-meter dash times of some of the top 20 fastest times in the world.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6E6BED5D-A9FB-7283-02EF-4977C4C45551}"/>
              </a:ext>
            </a:extLst>
          </p:cNvPr>
          <p:cNvGraphicFramePr>
            <a:graphicFrameLocks noGrp="1"/>
          </p:cNvGraphicFramePr>
          <p:nvPr>
            <p:extLst>
              <p:ext uri="{D42A27DB-BD31-4B8C-83A1-F6EECF244321}">
                <p14:modId xmlns:p14="http://schemas.microsoft.com/office/powerpoint/2010/main" val="4278233853"/>
              </p:ext>
            </p:extLst>
          </p:nvPr>
        </p:nvGraphicFramePr>
        <p:xfrm>
          <a:off x="5734329" y="2320677"/>
          <a:ext cx="4637314" cy="2936240"/>
        </p:xfrm>
        <a:graphic>
          <a:graphicData uri="http://schemas.openxmlformats.org/drawingml/2006/table">
            <a:tbl>
              <a:tblPr firstRow="1" bandRow="1">
                <a:tableStyleId>{5C22544A-7EE6-4342-B048-85BDC9FD1C3A}</a:tableStyleId>
              </a:tblPr>
              <a:tblGrid>
                <a:gridCol w="2465613">
                  <a:extLst>
                    <a:ext uri="{9D8B030D-6E8A-4147-A177-3AD203B41FA5}">
                      <a16:colId xmlns:a16="http://schemas.microsoft.com/office/drawing/2014/main" val="71395652"/>
                    </a:ext>
                  </a:extLst>
                </a:gridCol>
                <a:gridCol w="2171701">
                  <a:extLst>
                    <a:ext uri="{9D8B030D-6E8A-4147-A177-3AD203B41FA5}">
                      <a16:colId xmlns:a16="http://schemas.microsoft.com/office/drawing/2014/main" val="1863360606"/>
                    </a:ext>
                  </a:extLst>
                </a:gridCol>
              </a:tblGrid>
              <a:tr h="370840">
                <a:tc gridSpan="2">
                  <a:txBody>
                    <a:bodyPr/>
                    <a:lstStyle/>
                    <a:p>
                      <a:pPr algn="ctr"/>
                      <a:r>
                        <a:rPr lang="en-US" dirty="0">
                          <a:solidFill>
                            <a:schemeClr val="tx1"/>
                          </a:solidFill>
                          <a:latin typeface="Verdana" panose="020B0604030504040204" pitchFamily="34" charset="0"/>
                          <a:ea typeface="Verdana" panose="020B0604030504040204" pitchFamily="34" charset="0"/>
                        </a:rPr>
                        <a:t>100-meter Dash Times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67164"/>
                  </a:ext>
                </a:extLst>
              </a:tr>
              <a:tr h="370840">
                <a:tc>
                  <a:txBody>
                    <a:bodyPr/>
                    <a:lstStyle/>
                    <a:p>
                      <a:pPr algn="ctr"/>
                      <a:r>
                        <a:rPr lang="en-US" dirty="0">
                          <a:solidFill>
                            <a:schemeClr val="tx1"/>
                          </a:solidFill>
                          <a:latin typeface="Verdana" panose="020B0604030504040204" pitchFamily="34" charset="0"/>
                          <a:ea typeface="Verdana" panose="020B0604030504040204" pitchFamily="34" charset="0"/>
                        </a:rPr>
                        <a:t>Athlete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latin typeface="Verdana" panose="020B0604030504040204" pitchFamily="34" charset="0"/>
                          <a:ea typeface="Verdana" panose="020B0604030504040204" pitchFamily="34" charset="0"/>
                        </a:rPr>
                        <a:t>Time (seconds)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927264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Steve Mullings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899275"/>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Nickel Ashmeade</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109521"/>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Asafa Powell</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624728"/>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Usain Bolt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9.58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265959"/>
                  </a:ext>
                </a:extLst>
              </a:tr>
            </a:tbl>
          </a:graphicData>
        </a:graphic>
      </p:graphicFrame>
      <p:sp>
        <p:nvSpPr>
          <p:cNvPr id="12" name="TextBox 11">
            <a:extLst>
              <a:ext uri="{FF2B5EF4-FFF2-40B4-BE49-F238E27FC236}">
                <a16:creationId xmlns:a16="http://schemas.microsoft.com/office/drawing/2014/main" id="{A04033CB-5E7E-82DD-1DA7-9308C896F1A5}"/>
              </a:ext>
            </a:extLst>
          </p:cNvPr>
          <p:cNvSpPr txBox="1"/>
          <p:nvPr/>
        </p:nvSpPr>
        <p:spPr>
          <a:xfrm>
            <a:off x="9218142" y="3561186"/>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13" name="TextBox 12">
            <a:extLst>
              <a:ext uri="{FF2B5EF4-FFF2-40B4-BE49-F238E27FC236}">
                <a16:creationId xmlns:a16="http://schemas.microsoft.com/office/drawing/2014/main" id="{3C499FCD-59E1-6E52-B97B-E8710B66B7DC}"/>
              </a:ext>
            </a:extLst>
          </p:cNvPr>
          <p:cNvSpPr txBox="1"/>
          <p:nvPr/>
        </p:nvSpPr>
        <p:spPr>
          <a:xfrm>
            <a:off x="9218142" y="4109331"/>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spTree>
    <p:extLst>
      <p:ext uri="{BB962C8B-B14F-4D97-AF65-F5344CB8AC3E}">
        <p14:creationId xmlns:p14="http://schemas.microsoft.com/office/powerpoint/2010/main" val="11685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EF63B2-1B6D-D36B-C1C2-66CDBCEEDB51}"/>
              </a:ext>
            </a:extLst>
          </p:cNvPr>
          <p:cNvSpPr>
            <a:spLocks noGrp="1"/>
          </p:cNvSpPr>
          <p:nvPr>
            <p:ph type="subTitle" idx="1"/>
          </p:nvPr>
        </p:nvSpPr>
        <p:spPr/>
        <p:txBody>
          <a:bodyPr/>
          <a:lstStyle/>
          <a:p>
            <a:r>
              <a:rPr lang="en-US" dirty="0"/>
              <a:t>show what you know</a:t>
            </a:r>
          </a:p>
        </p:txBody>
      </p:sp>
    </p:spTree>
    <p:extLst>
      <p:ext uri="{BB962C8B-B14F-4D97-AF65-F5344CB8AC3E}">
        <p14:creationId xmlns:p14="http://schemas.microsoft.com/office/powerpoint/2010/main" val="39908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F429-CAF8-14DF-7194-28B8BA76A92F}"/>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195F10D5-0016-6525-516D-E3A07A70C6C7}"/>
              </a:ext>
            </a:extLst>
          </p:cNvPr>
          <p:cNvSpPr txBox="1">
            <a:spLocks/>
          </p:cNvSpPr>
          <p:nvPr/>
        </p:nvSpPr>
        <p:spPr>
          <a:xfrm>
            <a:off x="862913" y="1728468"/>
            <a:ext cx="2224256" cy="411956"/>
          </a:xfrm>
        </p:spPr>
        <p:txBody>
          <a:bodyPr anchor="t"/>
          <a:lstStyle>
            <a:lvl1pPr marL="0" indent="0" algn="ctr" defTabSz="914400" rtl="0" eaLnBrk="1" latinLnBrk="0" hangingPunct="1">
              <a:lnSpc>
                <a:spcPct val="90000"/>
              </a:lnSpc>
              <a:spcBef>
                <a:spcPts val="0"/>
              </a:spcBef>
              <a:buFont typeface="Arial" panose="020B0604020202020204" pitchFamily="34" charset="0"/>
              <a:buNone/>
              <a:defRPr sz="24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6" name="Text Placeholder 2">
            <a:extLst>
              <a:ext uri="{FF2B5EF4-FFF2-40B4-BE49-F238E27FC236}">
                <a16:creationId xmlns:a16="http://schemas.microsoft.com/office/drawing/2014/main" id="{74A596EE-B42F-0F7B-227A-78C7F98C9E5B}"/>
              </a:ext>
            </a:extLst>
          </p:cNvPr>
          <p:cNvSpPr txBox="1">
            <a:spLocks/>
          </p:cNvSpPr>
          <p:nvPr/>
        </p:nvSpPr>
        <p:spPr>
          <a:xfrm>
            <a:off x="753135" y="4291918"/>
            <a:ext cx="2443812"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6D972703-D900-9FDF-6F12-34E3B4BB7C4D}"/>
              </a:ext>
            </a:extLst>
          </p:cNvPr>
          <p:cNvSpPr/>
          <p:nvPr/>
        </p:nvSpPr>
        <p:spPr>
          <a:xfrm>
            <a:off x="862914" y="4049661"/>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information is important?</a:t>
            </a:r>
          </a:p>
        </p:txBody>
      </p:sp>
      <p:sp>
        <p:nvSpPr>
          <p:cNvPr id="3" name="Rounded Rectangular Callout 2">
            <a:extLst>
              <a:ext uri="{FF2B5EF4-FFF2-40B4-BE49-F238E27FC236}">
                <a16:creationId xmlns:a16="http://schemas.microsoft.com/office/drawing/2014/main" id="{F8F87D30-2386-D7FA-9E35-272A414EECB7}"/>
              </a:ext>
            </a:extLst>
          </p:cNvPr>
          <p:cNvSpPr/>
          <p:nvPr/>
        </p:nvSpPr>
        <p:spPr>
          <a:xfrm>
            <a:off x="862914" y="1963758"/>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do you know about the content?</a:t>
            </a:r>
          </a:p>
        </p:txBody>
      </p:sp>
      <p:sp>
        <p:nvSpPr>
          <p:cNvPr id="8" name="TextBox 7">
            <a:extLst>
              <a:ext uri="{FF2B5EF4-FFF2-40B4-BE49-F238E27FC236}">
                <a16:creationId xmlns:a16="http://schemas.microsoft.com/office/drawing/2014/main" id="{3F2051DE-1A68-B96F-CB03-21C482E9AE5D}"/>
              </a:ext>
            </a:extLst>
          </p:cNvPr>
          <p:cNvSpPr txBox="1"/>
          <p:nvPr/>
        </p:nvSpPr>
        <p:spPr>
          <a:xfrm>
            <a:off x="5025651" y="1537789"/>
            <a:ext cx="6088756" cy="4108817"/>
          </a:xfrm>
          <a:prstGeom prst="rect">
            <a:avLst/>
          </a:prstGeom>
          <a:noFill/>
          <a:ln w="28575">
            <a:solidFill>
              <a:schemeClr val="bg1">
                <a:lumMod val="75000"/>
              </a:schemeClr>
            </a:solidFill>
            <a:prstDash val="dash"/>
          </a:ln>
        </p:spPr>
        <p:txBody>
          <a:bodyPr wrap="square" lIns="182880" tIns="91440" bIns="182880" rtlCol="0">
            <a:spAutoFit/>
          </a:bodyPr>
          <a:lstStyle/>
          <a:p>
            <a:pPr>
              <a:spcAft>
                <a:spcPts val="1800"/>
              </a:spcAft>
            </a:pPr>
            <a:r>
              <a:rPr lang="en-US" dirty="0">
                <a:latin typeface="Verdana" panose="020B0604030504040204" pitchFamily="34" charset="0"/>
                <a:ea typeface="Verdana" panose="020B0604030504040204" pitchFamily="34" charset="0"/>
              </a:rPr>
              <a:t>The table shows 100-meter dash times of some of the top 20 fastest times in the world.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A99C5C4F-B2CA-5A76-C9DE-A3D7D44E7A11}"/>
              </a:ext>
            </a:extLst>
          </p:cNvPr>
          <p:cNvGraphicFramePr>
            <a:graphicFrameLocks noGrp="1"/>
          </p:cNvGraphicFramePr>
          <p:nvPr>
            <p:extLst>
              <p:ext uri="{D42A27DB-BD31-4B8C-83A1-F6EECF244321}">
                <p14:modId xmlns:p14="http://schemas.microsoft.com/office/powerpoint/2010/main" val="2106098501"/>
              </p:ext>
            </p:extLst>
          </p:nvPr>
        </p:nvGraphicFramePr>
        <p:xfrm>
          <a:off x="5734329" y="2320677"/>
          <a:ext cx="4637314" cy="2936240"/>
        </p:xfrm>
        <a:graphic>
          <a:graphicData uri="http://schemas.openxmlformats.org/drawingml/2006/table">
            <a:tbl>
              <a:tblPr firstRow="1" bandRow="1">
                <a:tableStyleId>{5C22544A-7EE6-4342-B048-85BDC9FD1C3A}</a:tableStyleId>
              </a:tblPr>
              <a:tblGrid>
                <a:gridCol w="2465613">
                  <a:extLst>
                    <a:ext uri="{9D8B030D-6E8A-4147-A177-3AD203B41FA5}">
                      <a16:colId xmlns:a16="http://schemas.microsoft.com/office/drawing/2014/main" val="71395652"/>
                    </a:ext>
                  </a:extLst>
                </a:gridCol>
                <a:gridCol w="2171701">
                  <a:extLst>
                    <a:ext uri="{9D8B030D-6E8A-4147-A177-3AD203B41FA5}">
                      <a16:colId xmlns:a16="http://schemas.microsoft.com/office/drawing/2014/main" val="1863360606"/>
                    </a:ext>
                  </a:extLst>
                </a:gridCol>
              </a:tblGrid>
              <a:tr h="370840">
                <a:tc gridSpan="2">
                  <a:txBody>
                    <a:bodyPr/>
                    <a:lstStyle/>
                    <a:p>
                      <a:pPr algn="ctr"/>
                      <a:r>
                        <a:rPr lang="en-US" dirty="0">
                          <a:solidFill>
                            <a:schemeClr val="tx1"/>
                          </a:solidFill>
                          <a:latin typeface="Verdana" panose="020B0604030504040204" pitchFamily="34" charset="0"/>
                          <a:ea typeface="Verdana" panose="020B0604030504040204" pitchFamily="34" charset="0"/>
                        </a:rPr>
                        <a:t>100-meter Dash Times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67164"/>
                  </a:ext>
                </a:extLst>
              </a:tr>
              <a:tr h="370840">
                <a:tc>
                  <a:txBody>
                    <a:bodyPr/>
                    <a:lstStyle/>
                    <a:p>
                      <a:pPr algn="ctr"/>
                      <a:r>
                        <a:rPr lang="en-US" dirty="0">
                          <a:solidFill>
                            <a:schemeClr val="tx1"/>
                          </a:solidFill>
                          <a:latin typeface="Verdana" panose="020B0604030504040204" pitchFamily="34" charset="0"/>
                          <a:ea typeface="Verdana" panose="020B0604030504040204" pitchFamily="34" charset="0"/>
                        </a:rPr>
                        <a:t>Athlete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latin typeface="Verdana" panose="020B0604030504040204" pitchFamily="34" charset="0"/>
                          <a:ea typeface="Verdana" panose="020B0604030504040204" pitchFamily="34" charset="0"/>
                        </a:rPr>
                        <a:t>Time (seconds)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927264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Steve Mullings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899275"/>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Nickel Ashmeade</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109521"/>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Asafa Powell</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624728"/>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Usain Bolt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9.58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265959"/>
                  </a:ext>
                </a:extLst>
              </a:tr>
            </a:tbl>
          </a:graphicData>
        </a:graphic>
      </p:graphicFrame>
      <p:sp>
        <p:nvSpPr>
          <p:cNvPr id="12" name="TextBox 11">
            <a:extLst>
              <a:ext uri="{FF2B5EF4-FFF2-40B4-BE49-F238E27FC236}">
                <a16:creationId xmlns:a16="http://schemas.microsoft.com/office/drawing/2014/main" id="{893BFCD5-660B-57AB-0ABD-6B3C0BB8E868}"/>
              </a:ext>
            </a:extLst>
          </p:cNvPr>
          <p:cNvSpPr txBox="1"/>
          <p:nvPr/>
        </p:nvSpPr>
        <p:spPr>
          <a:xfrm>
            <a:off x="9218142" y="3561186"/>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13" name="TextBox 12">
            <a:extLst>
              <a:ext uri="{FF2B5EF4-FFF2-40B4-BE49-F238E27FC236}">
                <a16:creationId xmlns:a16="http://schemas.microsoft.com/office/drawing/2014/main" id="{3B546C68-BAA3-9B67-010F-FC955276E929}"/>
              </a:ext>
            </a:extLst>
          </p:cNvPr>
          <p:cNvSpPr txBox="1"/>
          <p:nvPr/>
        </p:nvSpPr>
        <p:spPr>
          <a:xfrm>
            <a:off x="9218142" y="4109331"/>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spTree>
    <p:extLst>
      <p:ext uri="{BB962C8B-B14F-4D97-AF65-F5344CB8AC3E}">
        <p14:creationId xmlns:p14="http://schemas.microsoft.com/office/powerpoint/2010/main" val="389410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0E977F5-4AED-50E2-FBDD-DE67C0FB81F9}"/>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just the facts</a:t>
            </a:r>
          </a:p>
        </p:txBody>
      </p:sp>
      <p:pic>
        <p:nvPicPr>
          <p:cNvPr id="8" name="Picture 7">
            <a:extLst>
              <a:ext uri="{FF2B5EF4-FFF2-40B4-BE49-F238E27FC236}">
                <a16:creationId xmlns:a16="http://schemas.microsoft.com/office/drawing/2014/main" id="{2168A081-3D25-3FCB-10A2-FF80CCC7D8F7}"/>
              </a:ext>
            </a:extLst>
          </p:cNvPr>
          <p:cNvPicPr>
            <a:picLocks noChangeAspect="1"/>
          </p:cNvPicPr>
          <p:nvPr/>
        </p:nvPicPr>
        <p:blipFill>
          <a:blip r:embed="rId3"/>
          <a:stretch>
            <a:fillRect/>
          </a:stretch>
        </p:blipFill>
        <p:spPr>
          <a:xfrm>
            <a:off x="575104" y="974477"/>
            <a:ext cx="3871913" cy="1699368"/>
          </a:xfrm>
          <a:prstGeom prst="rect">
            <a:avLst/>
          </a:prstGeom>
        </p:spPr>
      </p:pic>
      <p:pic>
        <p:nvPicPr>
          <p:cNvPr id="9" name="Picture 8">
            <a:extLst>
              <a:ext uri="{FF2B5EF4-FFF2-40B4-BE49-F238E27FC236}">
                <a16:creationId xmlns:a16="http://schemas.microsoft.com/office/drawing/2014/main" id="{CF8E91F1-2029-DC4F-50A8-7C64697DCAC0}"/>
              </a:ext>
            </a:extLst>
          </p:cNvPr>
          <p:cNvPicPr>
            <a:picLocks noChangeAspect="1"/>
          </p:cNvPicPr>
          <p:nvPr/>
        </p:nvPicPr>
        <p:blipFill>
          <a:blip r:embed="rId4"/>
          <a:stretch>
            <a:fillRect/>
          </a:stretch>
        </p:blipFill>
        <p:spPr>
          <a:xfrm>
            <a:off x="575104" y="4646807"/>
            <a:ext cx="3871913" cy="1740216"/>
          </a:xfrm>
          <a:prstGeom prst="rect">
            <a:avLst/>
          </a:prstGeom>
        </p:spPr>
      </p:pic>
      <p:pic>
        <p:nvPicPr>
          <p:cNvPr id="10" name="Picture 9">
            <a:extLst>
              <a:ext uri="{FF2B5EF4-FFF2-40B4-BE49-F238E27FC236}">
                <a16:creationId xmlns:a16="http://schemas.microsoft.com/office/drawing/2014/main" id="{24F36B4B-CF49-6E71-38F6-7C0E084DDAFE}"/>
              </a:ext>
            </a:extLst>
          </p:cNvPr>
          <p:cNvPicPr>
            <a:picLocks noChangeAspect="1"/>
          </p:cNvPicPr>
          <p:nvPr/>
        </p:nvPicPr>
        <p:blipFill>
          <a:blip r:embed="rId5"/>
          <a:stretch>
            <a:fillRect/>
          </a:stretch>
        </p:blipFill>
        <p:spPr>
          <a:xfrm>
            <a:off x="575104" y="2733134"/>
            <a:ext cx="3895344" cy="1900706"/>
          </a:xfrm>
          <a:prstGeom prst="rect">
            <a:avLst/>
          </a:prstGeom>
        </p:spPr>
      </p:pic>
      <p:sp>
        <p:nvSpPr>
          <p:cNvPr id="6" name="TextBox 5">
            <a:extLst>
              <a:ext uri="{FF2B5EF4-FFF2-40B4-BE49-F238E27FC236}">
                <a16:creationId xmlns:a16="http://schemas.microsoft.com/office/drawing/2014/main" id="{8D52E104-E4AB-A04A-FA8F-68F4EC605AFA}"/>
              </a:ext>
            </a:extLst>
          </p:cNvPr>
          <p:cNvSpPr txBox="1"/>
          <p:nvPr/>
        </p:nvSpPr>
        <p:spPr>
          <a:xfrm>
            <a:off x="5411414" y="1580652"/>
            <a:ext cx="6088756" cy="4108817"/>
          </a:xfrm>
          <a:prstGeom prst="rect">
            <a:avLst/>
          </a:prstGeom>
          <a:noFill/>
          <a:ln w="28575">
            <a:solidFill>
              <a:schemeClr val="bg1">
                <a:lumMod val="75000"/>
              </a:schemeClr>
            </a:solidFill>
            <a:prstDash val="dash"/>
          </a:ln>
        </p:spPr>
        <p:txBody>
          <a:bodyPr wrap="square" lIns="182880" tIns="91440" bIns="182880" rtlCol="0">
            <a:spAutoFit/>
          </a:bodyPr>
          <a:lstStyle/>
          <a:p>
            <a:pPr>
              <a:spcAft>
                <a:spcPts val="1800"/>
              </a:spcAft>
            </a:pPr>
            <a:r>
              <a:rPr lang="en-US" dirty="0">
                <a:latin typeface="Verdana" panose="020B0604030504040204" pitchFamily="34" charset="0"/>
                <a:ea typeface="Verdana" panose="020B0604030504040204" pitchFamily="34" charset="0"/>
              </a:rPr>
              <a:t>The table shows 100-meter dash times of some of the top 20 fastest times in the world.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840D5440-B82A-5144-4A4F-AA753FD4F008}"/>
              </a:ext>
            </a:extLst>
          </p:cNvPr>
          <p:cNvGraphicFramePr>
            <a:graphicFrameLocks noGrp="1"/>
          </p:cNvGraphicFramePr>
          <p:nvPr>
            <p:extLst>
              <p:ext uri="{D42A27DB-BD31-4B8C-83A1-F6EECF244321}">
                <p14:modId xmlns:p14="http://schemas.microsoft.com/office/powerpoint/2010/main" val="2948584688"/>
              </p:ext>
            </p:extLst>
          </p:nvPr>
        </p:nvGraphicFramePr>
        <p:xfrm>
          <a:off x="6120092" y="2363540"/>
          <a:ext cx="4637314" cy="2936240"/>
        </p:xfrm>
        <a:graphic>
          <a:graphicData uri="http://schemas.openxmlformats.org/drawingml/2006/table">
            <a:tbl>
              <a:tblPr firstRow="1" bandRow="1">
                <a:tableStyleId>{5C22544A-7EE6-4342-B048-85BDC9FD1C3A}</a:tableStyleId>
              </a:tblPr>
              <a:tblGrid>
                <a:gridCol w="2465613">
                  <a:extLst>
                    <a:ext uri="{9D8B030D-6E8A-4147-A177-3AD203B41FA5}">
                      <a16:colId xmlns:a16="http://schemas.microsoft.com/office/drawing/2014/main" val="71395652"/>
                    </a:ext>
                  </a:extLst>
                </a:gridCol>
                <a:gridCol w="2171701">
                  <a:extLst>
                    <a:ext uri="{9D8B030D-6E8A-4147-A177-3AD203B41FA5}">
                      <a16:colId xmlns:a16="http://schemas.microsoft.com/office/drawing/2014/main" val="1863360606"/>
                    </a:ext>
                  </a:extLst>
                </a:gridCol>
              </a:tblGrid>
              <a:tr h="370840">
                <a:tc gridSpan="2">
                  <a:txBody>
                    <a:bodyPr/>
                    <a:lstStyle/>
                    <a:p>
                      <a:pPr algn="ctr"/>
                      <a:r>
                        <a:rPr lang="en-US" dirty="0">
                          <a:solidFill>
                            <a:schemeClr val="tx1"/>
                          </a:solidFill>
                          <a:latin typeface="Verdana" panose="020B0604030504040204" pitchFamily="34" charset="0"/>
                          <a:ea typeface="Verdana" panose="020B0604030504040204" pitchFamily="34" charset="0"/>
                        </a:rPr>
                        <a:t>100-meter Dash Times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67164"/>
                  </a:ext>
                </a:extLst>
              </a:tr>
              <a:tr h="370840">
                <a:tc>
                  <a:txBody>
                    <a:bodyPr/>
                    <a:lstStyle/>
                    <a:p>
                      <a:pPr algn="ctr"/>
                      <a:r>
                        <a:rPr lang="en-US" dirty="0">
                          <a:solidFill>
                            <a:schemeClr val="tx1"/>
                          </a:solidFill>
                          <a:latin typeface="Verdana" panose="020B0604030504040204" pitchFamily="34" charset="0"/>
                          <a:ea typeface="Verdana" panose="020B0604030504040204" pitchFamily="34" charset="0"/>
                        </a:rPr>
                        <a:t>Athlete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latin typeface="Verdana" panose="020B0604030504040204" pitchFamily="34" charset="0"/>
                          <a:ea typeface="Verdana" panose="020B0604030504040204" pitchFamily="34" charset="0"/>
                        </a:rPr>
                        <a:t>Time (seconds)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927264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Steve Mullings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899275"/>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Nickel Ashmeade</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109521"/>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Asafa Powell</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624728"/>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Usain Bolt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9.58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265959"/>
                  </a:ext>
                </a:extLst>
              </a:tr>
            </a:tbl>
          </a:graphicData>
        </a:graphic>
      </p:graphicFrame>
      <p:sp>
        <p:nvSpPr>
          <p:cNvPr id="12" name="TextBox 11">
            <a:extLst>
              <a:ext uri="{FF2B5EF4-FFF2-40B4-BE49-F238E27FC236}">
                <a16:creationId xmlns:a16="http://schemas.microsoft.com/office/drawing/2014/main" id="{5D91650C-52F0-070A-179B-4A72B18047CB}"/>
              </a:ext>
            </a:extLst>
          </p:cNvPr>
          <p:cNvSpPr txBox="1"/>
          <p:nvPr/>
        </p:nvSpPr>
        <p:spPr>
          <a:xfrm>
            <a:off x="9603905" y="3604049"/>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13" name="TextBox 12">
            <a:extLst>
              <a:ext uri="{FF2B5EF4-FFF2-40B4-BE49-F238E27FC236}">
                <a16:creationId xmlns:a16="http://schemas.microsoft.com/office/drawing/2014/main" id="{EFA5536A-E929-F1AB-B4AD-EC5062CCD6C5}"/>
              </a:ext>
            </a:extLst>
          </p:cNvPr>
          <p:cNvSpPr txBox="1"/>
          <p:nvPr/>
        </p:nvSpPr>
        <p:spPr>
          <a:xfrm>
            <a:off x="9603905" y="4152194"/>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spTree>
    <p:extLst>
      <p:ext uri="{BB962C8B-B14F-4D97-AF65-F5344CB8AC3E}">
        <p14:creationId xmlns:p14="http://schemas.microsoft.com/office/powerpoint/2010/main" val="6636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7F036-A1ED-F3C3-048D-9D3F0B622B45}"/>
              </a:ext>
            </a:extLst>
          </p:cNvPr>
          <p:cNvSpPr>
            <a:spLocks noGrp="1"/>
          </p:cNvSpPr>
          <p:nvPr>
            <p:ph type="subTitle" idx="1"/>
          </p:nvPr>
        </p:nvSpPr>
        <p:spPr/>
        <p:txBody>
          <a:bodyPr/>
          <a:lstStyle/>
          <a:p>
            <a:r>
              <a:rPr lang="en-US" dirty="0"/>
              <a:t>work it out</a:t>
            </a:r>
          </a:p>
        </p:txBody>
      </p:sp>
    </p:spTree>
    <p:extLst>
      <p:ext uri="{BB962C8B-B14F-4D97-AF65-F5344CB8AC3E}">
        <p14:creationId xmlns:p14="http://schemas.microsoft.com/office/powerpoint/2010/main" val="317096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9E6ED0F7-65CE-4823-94F3-80422DD90908}"/>
              </a:ext>
            </a:extLst>
          </p:cNvPr>
          <p:cNvSpPr/>
          <p:nvPr/>
        </p:nvSpPr>
        <p:spPr>
          <a:xfrm>
            <a:off x="862914" y="3955704"/>
            <a:ext cx="2910852"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mistakes do you need to avoid?</a:t>
            </a:r>
          </a:p>
        </p:txBody>
      </p:sp>
      <p:sp>
        <p:nvSpPr>
          <p:cNvPr id="3" name="Rounded Rectangular Callout 3">
            <a:extLst>
              <a:ext uri="{FF2B5EF4-FFF2-40B4-BE49-F238E27FC236}">
                <a16:creationId xmlns:a16="http://schemas.microsoft.com/office/drawing/2014/main" id="{3E38EF0F-57D4-62FF-F914-8AE96596E0B3}"/>
              </a:ext>
            </a:extLst>
          </p:cNvPr>
          <p:cNvSpPr/>
          <p:nvPr/>
        </p:nvSpPr>
        <p:spPr>
          <a:xfrm>
            <a:off x="862913" y="2005827"/>
            <a:ext cx="2910853"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explain your answer in more than one way</a:t>
            </a:r>
          </a:p>
        </p:txBody>
      </p:sp>
      <p:sp>
        <p:nvSpPr>
          <p:cNvPr id="4" name="TextBox 3">
            <a:extLst>
              <a:ext uri="{FF2B5EF4-FFF2-40B4-BE49-F238E27FC236}">
                <a16:creationId xmlns:a16="http://schemas.microsoft.com/office/drawing/2014/main" id="{86A3730E-B564-FD82-710E-7A43B11C88C4}"/>
              </a:ext>
            </a:extLst>
          </p:cNvPr>
          <p:cNvSpPr txBox="1"/>
          <p:nvPr/>
        </p:nvSpPr>
        <p:spPr>
          <a:xfrm>
            <a:off x="5012633" y="1023439"/>
            <a:ext cx="6088756" cy="5493812"/>
          </a:xfrm>
          <a:prstGeom prst="rect">
            <a:avLst/>
          </a:prstGeom>
          <a:noFill/>
          <a:ln w="28575">
            <a:solidFill>
              <a:schemeClr val="bg1">
                <a:lumMod val="75000"/>
              </a:schemeClr>
            </a:solidFill>
            <a:prstDash val="dash"/>
          </a:ln>
        </p:spPr>
        <p:txBody>
          <a:bodyPr wrap="square" lIns="182880" tIns="91440" bIns="182880" rtlCol="0">
            <a:spAutoFit/>
          </a:bodyPr>
          <a:lstStyle/>
          <a:p>
            <a:pPr>
              <a:spcAft>
                <a:spcPts val="1800"/>
              </a:spcAft>
            </a:pPr>
            <a:r>
              <a:rPr lang="en-US" dirty="0">
                <a:latin typeface="Verdana" panose="020B0604030504040204" pitchFamily="34" charset="0"/>
                <a:ea typeface="Verdana" panose="020B0604030504040204" pitchFamily="34" charset="0"/>
              </a:rPr>
              <a:t>The table shows 100-meter dash times of some of the top 20 fastest times in the world.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r>
              <a:rPr lang="en-US" dirty="0">
                <a:latin typeface="Verdana" panose="020B0604030504040204" pitchFamily="34" charset="0"/>
                <a:ea typeface="Verdana" panose="020B0604030504040204" pitchFamily="34" charset="0"/>
              </a:rPr>
              <a:t>Order the names of the athletes from fastest time to slowest time.  </a:t>
            </a:r>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p:txBody>
      </p:sp>
      <p:graphicFrame>
        <p:nvGraphicFramePr>
          <p:cNvPr id="5" name="Table 4">
            <a:extLst>
              <a:ext uri="{FF2B5EF4-FFF2-40B4-BE49-F238E27FC236}">
                <a16:creationId xmlns:a16="http://schemas.microsoft.com/office/drawing/2014/main" id="{817255C8-DBBE-BC42-138B-9737FB122EA5}"/>
              </a:ext>
            </a:extLst>
          </p:cNvPr>
          <p:cNvGraphicFramePr>
            <a:graphicFrameLocks noGrp="1"/>
          </p:cNvGraphicFramePr>
          <p:nvPr>
            <p:extLst>
              <p:ext uri="{D42A27DB-BD31-4B8C-83A1-F6EECF244321}">
                <p14:modId xmlns:p14="http://schemas.microsoft.com/office/powerpoint/2010/main" val="4017120188"/>
              </p:ext>
            </p:extLst>
          </p:nvPr>
        </p:nvGraphicFramePr>
        <p:xfrm>
          <a:off x="5721311" y="1806327"/>
          <a:ext cx="4637314" cy="2936240"/>
        </p:xfrm>
        <a:graphic>
          <a:graphicData uri="http://schemas.openxmlformats.org/drawingml/2006/table">
            <a:tbl>
              <a:tblPr firstRow="1" bandRow="1">
                <a:tableStyleId>{5C22544A-7EE6-4342-B048-85BDC9FD1C3A}</a:tableStyleId>
              </a:tblPr>
              <a:tblGrid>
                <a:gridCol w="2465613">
                  <a:extLst>
                    <a:ext uri="{9D8B030D-6E8A-4147-A177-3AD203B41FA5}">
                      <a16:colId xmlns:a16="http://schemas.microsoft.com/office/drawing/2014/main" val="71395652"/>
                    </a:ext>
                  </a:extLst>
                </a:gridCol>
                <a:gridCol w="2171701">
                  <a:extLst>
                    <a:ext uri="{9D8B030D-6E8A-4147-A177-3AD203B41FA5}">
                      <a16:colId xmlns:a16="http://schemas.microsoft.com/office/drawing/2014/main" val="1863360606"/>
                    </a:ext>
                  </a:extLst>
                </a:gridCol>
              </a:tblGrid>
              <a:tr h="370840">
                <a:tc gridSpan="2">
                  <a:txBody>
                    <a:bodyPr/>
                    <a:lstStyle/>
                    <a:p>
                      <a:pPr algn="ctr"/>
                      <a:r>
                        <a:rPr lang="en-US" dirty="0">
                          <a:solidFill>
                            <a:schemeClr val="tx1"/>
                          </a:solidFill>
                          <a:latin typeface="Verdana" panose="020B0604030504040204" pitchFamily="34" charset="0"/>
                          <a:ea typeface="Verdana" panose="020B0604030504040204" pitchFamily="34" charset="0"/>
                        </a:rPr>
                        <a:t>100-meter Dash Times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67164"/>
                  </a:ext>
                </a:extLst>
              </a:tr>
              <a:tr h="370840">
                <a:tc>
                  <a:txBody>
                    <a:bodyPr/>
                    <a:lstStyle/>
                    <a:p>
                      <a:pPr algn="ctr"/>
                      <a:r>
                        <a:rPr lang="en-US" dirty="0">
                          <a:solidFill>
                            <a:schemeClr val="tx1"/>
                          </a:solidFill>
                          <a:latin typeface="Verdana" panose="020B0604030504040204" pitchFamily="34" charset="0"/>
                          <a:ea typeface="Verdana" panose="020B0604030504040204" pitchFamily="34" charset="0"/>
                        </a:rPr>
                        <a:t>Athlete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latin typeface="Verdana" panose="020B0604030504040204" pitchFamily="34" charset="0"/>
                          <a:ea typeface="Verdana" panose="020B0604030504040204" pitchFamily="34" charset="0"/>
                        </a:rPr>
                        <a:t>Time (seconds)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927264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Steve Mullings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899275"/>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Nickel Ashmeade</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109521"/>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Asafa Powell</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Verdana" panose="020B0604030504040204" pitchFamily="34" charset="0"/>
                          <a:ea typeface="Verdana" panose="020B0604030504040204" pitchFamily="34" charset="0"/>
                        </a:rPr>
                        <a:t>          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624728"/>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Usain Bolt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Verdana" panose="020B0604030504040204" pitchFamily="34" charset="0"/>
                          <a:ea typeface="Verdana" panose="020B0604030504040204" pitchFamily="34" charset="0"/>
                        </a:rPr>
                        <a:t>9.58</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265959"/>
                  </a:ext>
                </a:extLst>
              </a:tr>
            </a:tbl>
          </a:graphicData>
        </a:graphic>
      </p:graphicFrame>
      <p:sp>
        <p:nvSpPr>
          <p:cNvPr id="6" name="TextBox 5">
            <a:extLst>
              <a:ext uri="{FF2B5EF4-FFF2-40B4-BE49-F238E27FC236}">
                <a16:creationId xmlns:a16="http://schemas.microsoft.com/office/drawing/2014/main" id="{58221CA3-17D6-37ED-9F01-7D337254055C}"/>
              </a:ext>
            </a:extLst>
          </p:cNvPr>
          <p:cNvSpPr txBox="1"/>
          <p:nvPr/>
        </p:nvSpPr>
        <p:spPr>
          <a:xfrm>
            <a:off x="9176548" y="3046836"/>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9</a:t>
            </a:r>
          </a:p>
          <a:p>
            <a:pPr algn="ctr"/>
            <a:r>
              <a:rPr lang="en-US" dirty="0">
                <a:latin typeface="Verdana" panose="020B0604030504040204" pitchFamily="34" charset="0"/>
                <a:ea typeface="Verdana" panose="020B0604030504040204" pitchFamily="34" charset="0"/>
              </a:rPr>
              <a:t>10</a:t>
            </a:r>
          </a:p>
        </p:txBody>
      </p:sp>
      <p:sp>
        <p:nvSpPr>
          <p:cNvPr id="7" name="TextBox 6">
            <a:extLst>
              <a:ext uri="{FF2B5EF4-FFF2-40B4-BE49-F238E27FC236}">
                <a16:creationId xmlns:a16="http://schemas.microsoft.com/office/drawing/2014/main" id="{ED691255-AF07-25A6-D5E4-5BC88AD93B54}"/>
              </a:ext>
            </a:extLst>
          </p:cNvPr>
          <p:cNvSpPr txBox="1"/>
          <p:nvPr/>
        </p:nvSpPr>
        <p:spPr>
          <a:xfrm>
            <a:off x="9176548" y="3594981"/>
            <a:ext cx="522514" cy="646331"/>
          </a:xfrm>
          <a:prstGeom prst="rect">
            <a:avLst/>
          </a:prstGeom>
          <a:noFill/>
        </p:spPr>
        <p:txBody>
          <a:bodyPr wrap="square" rtlCol="0">
            <a:spAutoFit/>
          </a:bodyPr>
          <a:lstStyle/>
          <a:p>
            <a:pPr algn="ctr"/>
            <a:r>
              <a:rPr lang="en-US" u="sng" dirty="0">
                <a:latin typeface="Verdana" panose="020B0604030504040204" pitchFamily="34" charset="0"/>
                <a:ea typeface="Verdana" panose="020B0604030504040204" pitchFamily="34" charset="0"/>
              </a:rPr>
              <a:t>18</a:t>
            </a:r>
          </a:p>
          <a:p>
            <a:pPr algn="ctr"/>
            <a:r>
              <a:rPr lang="en-US" dirty="0">
                <a:latin typeface="Verdana" panose="020B0604030504040204" pitchFamily="34" charset="0"/>
                <a:ea typeface="Verdana" panose="020B0604030504040204" pitchFamily="34" charset="0"/>
              </a:rPr>
              <a:t>25</a:t>
            </a:r>
          </a:p>
        </p:txBody>
      </p:sp>
      <p:graphicFrame>
        <p:nvGraphicFramePr>
          <p:cNvPr id="8" name="Table 7">
            <a:extLst>
              <a:ext uri="{FF2B5EF4-FFF2-40B4-BE49-F238E27FC236}">
                <a16:creationId xmlns:a16="http://schemas.microsoft.com/office/drawing/2014/main" id="{2E10CD3F-867B-72E6-8D1D-2A382DCD7895}"/>
              </a:ext>
            </a:extLst>
          </p:cNvPr>
          <p:cNvGraphicFramePr>
            <a:graphicFrameLocks noGrp="1"/>
          </p:cNvGraphicFramePr>
          <p:nvPr>
            <p:extLst>
              <p:ext uri="{D42A27DB-BD31-4B8C-83A1-F6EECF244321}">
                <p14:modId xmlns:p14="http://schemas.microsoft.com/office/powerpoint/2010/main" val="2077160541"/>
              </p:ext>
            </p:extLst>
          </p:nvPr>
        </p:nvGraphicFramePr>
        <p:xfrm>
          <a:off x="5360503" y="5618014"/>
          <a:ext cx="5416081" cy="30480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905779079"/>
                    </a:ext>
                  </a:extLst>
                </a:gridCol>
                <a:gridCol w="208280">
                  <a:extLst>
                    <a:ext uri="{9D8B030D-6E8A-4147-A177-3AD203B41FA5}">
                      <a16:colId xmlns:a16="http://schemas.microsoft.com/office/drawing/2014/main" val="669721651"/>
                    </a:ext>
                  </a:extLst>
                </a:gridCol>
                <a:gridCol w="1188720">
                  <a:extLst>
                    <a:ext uri="{9D8B030D-6E8A-4147-A177-3AD203B41FA5}">
                      <a16:colId xmlns:a16="http://schemas.microsoft.com/office/drawing/2014/main" val="3046199915"/>
                    </a:ext>
                  </a:extLst>
                </a:gridCol>
                <a:gridCol w="208280">
                  <a:extLst>
                    <a:ext uri="{9D8B030D-6E8A-4147-A177-3AD203B41FA5}">
                      <a16:colId xmlns:a16="http://schemas.microsoft.com/office/drawing/2014/main" val="1025392179"/>
                    </a:ext>
                  </a:extLst>
                </a:gridCol>
                <a:gridCol w="1188720">
                  <a:extLst>
                    <a:ext uri="{9D8B030D-6E8A-4147-A177-3AD203B41FA5}">
                      <a16:colId xmlns:a16="http://schemas.microsoft.com/office/drawing/2014/main" val="89774207"/>
                    </a:ext>
                  </a:extLst>
                </a:gridCol>
                <a:gridCol w="244641">
                  <a:extLst>
                    <a:ext uri="{9D8B030D-6E8A-4147-A177-3AD203B41FA5}">
                      <a16:colId xmlns:a16="http://schemas.microsoft.com/office/drawing/2014/main" val="1419176577"/>
                    </a:ext>
                  </a:extLst>
                </a:gridCol>
                <a:gridCol w="1188720">
                  <a:extLst>
                    <a:ext uri="{9D8B030D-6E8A-4147-A177-3AD203B41FA5}">
                      <a16:colId xmlns:a16="http://schemas.microsoft.com/office/drawing/2014/main" val="2038321572"/>
                    </a:ext>
                  </a:extLst>
                </a:gridCol>
              </a:tblGrid>
              <a:tr h="228600">
                <a:tc>
                  <a:txBody>
                    <a:bodyPr/>
                    <a:lstStyle/>
                    <a:p>
                      <a:pPr algn="ctr"/>
                      <a:r>
                        <a:rPr lang="en-US" sz="1400" b="0" dirty="0">
                          <a:solidFill>
                            <a:schemeClr val="tx1"/>
                          </a:solidFill>
                          <a:latin typeface="Verdana" panose="020B0604030504040204" pitchFamily="34" charset="0"/>
                          <a:ea typeface="Verdana" panose="020B0604030504040204" pitchFamily="34" charset="0"/>
                        </a:rPr>
                        <a:t>Mullings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Ashmeade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Verdana" panose="020B0604030504040204" pitchFamily="34" charset="0"/>
                          <a:ea typeface="Verdana" panose="020B0604030504040204" pitchFamily="34" charset="0"/>
                        </a:rPr>
                        <a:t>Powell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b="0" dirty="0">
                          <a:solidFill>
                            <a:schemeClr val="tx1"/>
                          </a:solidFill>
                          <a:latin typeface="Verdana" panose="020B0604030504040204" pitchFamily="34" charset="0"/>
                          <a:ea typeface="Verdana" panose="020B0604030504040204" pitchFamily="34" charset="0"/>
                        </a:rPr>
                        <a:t>Bolt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7658641"/>
                  </a:ext>
                </a:extLst>
              </a:tr>
            </a:tbl>
          </a:graphicData>
        </a:graphic>
      </p:graphicFrame>
      <p:graphicFrame>
        <p:nvGraphicFramePr>
          <p:cNvPr id="15" name="Table 14">
            <a:extLst>
              <a:ext uri="{FF2B5EF4-FFF2-40B4-BE49-F238E27FC236}">
                <a16:creationId xmlns:a16="http://schemas.microsoft.com/office/drawing/2014/main" id="{F47A9EA6-9D7A-78BC-1753-69EC9864F6FE}"/>
              </a:ext>
            </a:extLst>
          </p:cNvPr>
          <p:cNvGraphicFramePr>
            <a:graphicFrameLocks noGrp="1"/>
          </p:cNvGraphicFramePr>
          <p:nvPr>
            <p:extLst>
              <p:ext uri="{D42A27DB-BD31-4B8C-83A1-F6EECF244321}">
                <p14:modId xmlns:p14="http://schemas.microsoft.com/office/powerpoint/2010/main" val="2601781608"/>
              </p:ext>
            </p:extLst>
          </p:nvPr>
        </p:nvGraphicFramePr>
        <p:xfrm>
          <a:off x="5360503" y="6052094"/>
          <a:ext cx="5416080" cy="304800"/>
        </p:xfrm>
        <a:graphic>
          <a:graphicData uri="http://schemas.openxmlformats.org/drawingml/2006/table">
            <a:tbl>
              <a:tblPr firstRow="1" bandRow="1">
                <a:tableStyleId>{5C22544A-7EE6-4342-B048-85BDC9FD1C3A}</a:tableStyleId>
              </a:tblPr>
              <a:tblGrid>
                <a:gridCol w="1149833">
                  <a:extLst>
                    <a:ext uri="{9D8B030D-6E8A-4147-A177-3AD203B41FA5}">
                      <a16:colId xmlns:a16="http://schemas.microsoft.com/office/drawing/2014/main" val="905779079"/>
                    </a:ext>
                  </a:extLst>
                </a:gridCol>
                <a:gridCol w="247650">
                  <a:extLst>
                    <a:ext uri="{9D8B030D-6E8A-4147-A177-3AD203B41FA5}">
                      <a16:colId xmlns:a16="http://schemas.microsoft.com/office/drawing/2014/main" val="669721651"/>
                    </a:ext>
                  </a:extLst>
                </a:gridCol>
                <a:gridCol w="1181100">
                  <a:extLst>
                    <a:ext uri="{9D8B030D-6E8A-4147-A177-3AD203B41FA5}">
                      <a16:colId xmlns:a16="http://schemas.microsoft.com/office/drawing/2014/main" val="3046199915"/>
                    </a:ext>
                  </a:extLst>
                </a:gridCol>
                <a:gridCol w="209550">
                  <a:extLst>
                    <a:ext uri="{9D8B030D-6E8A-4147-A177-3AD203B41FA5}">
                      <a16:colId xmlns:a16="http://schemas.microsoft.com/office/drawing/2014/main" val="1025392179"/>
                    </a:ext>
                  </a:extLst>
                </a:gridCol>
                <a:gridCol w="1181100">
                  <a:extLst>
                    <a:ext uri="{9D8B030D-6E8A-4147-A177-3AD203B41FA5}">
                      <a16:colId xmlns:a16="http://schemas.microsoft.com/office/drawing/2014/main" val="89774207"/>
                    </a:ext>
                  </a:extLst>
                </a:gridCol>
                <a:gridCol w="276225">
                  <a:extLst>
                    <a:ext uri="{9D8B030D-6E8A-4147-A177-3AD203B41FA5}">
                      <a16:colId xmlns:a16="http://schemas.microsoft.com/office/drawing/2014/main" val="1419176577"/>
                    </a:ext>
                  </a:extLst>
                </a:gridCol>
                <a:gridCol w="1170622">
                  <a:extLst>
                    <a:ext uri="{9D8B030D-6E8A-4147-A177-3AD203B41FA5}">
                      <a16:colId xmlns:a16="http://schemas.microsoft.com/office/drawing/2014/main" val="2038321572"/>
                    </a:ext>
                  </a:extLst>
                </a:gridCol>
              </a:tblGrid>
              <a:tr h="228600">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1400"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Tree>
    <p:extLst>
      <p:ext uri="{BB962C8B-B14F-4D97-AF65-F5344CB8AC3E}">
        <p14:creationId xmlns:p14="http://schemas.microsoft.com/office/powerpoint/2010/main" val="2172881330"/>
      </p:ext>
    </p:extLst>
  </p:cSld>
  <p:clrMapOvr>
    <a:masterClrMapping/>
  </p:clrMapOvr>
</p:sld>
</file>

<file path=ppt/theme/theme1.xml><?xml version="1.0" encoding="utf-8"?>
<a:theme xmlns:a="http://schemas.openxmlformats.org/drawingml/2006/main" name="blank optio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 make a pl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 show what you know">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 work it 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 think it u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 write about i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itle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938</TotalTime>
  <Words>2517</Words>
  <Application>Microsoft Office PowerPoint</Application>
  <PresentationFormat>Widescreen</PresentationFormat>
  <Paragraphs>564</Paragraphs>
  <Slides>18</Slides>
  <Notes>18</Notes>
  <HiddenSlides>2</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18</vt:i4>
      </vt:variant>
    </vt:vector>
  </HeadingPairs>
  <TitlesOfParts>
    <vt:vector size="30" baseType="lpstr">
      <vt:lpstr>Arial</vt:lpstr>
      <vt:lpstr>Calibri</vt:lpstr>
      <vt:lpstr>Century Gothic</vt:lpstr>
      <vt:lpstr>Tahoma</vt:lpstr>
      <vt:lpstr>Verdana</vt:lpstr>
      <vt:lpstr>blank options</vt:lpstr>
      <vt:lpstr>1 make a plan</vt:lpstr>
      <vt:lpstr>2 show what you know</vt:lpstr>
      <vt:lpstr>3 work it out</vt:lpstr>
      <vt:lpstr>4 think it up</vt:lpstr>
      <vt:lpstr>5 write about it</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Lucero</dc:creator>
  <cp:lastModifiedBy>Sandy Lucero</cp:lastModifiedBy>
  <cp:revision>98</cp:revision>
  <dcterms:created xsi:type="dcterms:W3CDTF">2025-07-09T19:11:59Z</dcterms:created>
  <dcterms:modified xsi:type="dcterms:W3CDTF">2025-09-23T00:00:20Z</dcterms:modified>
</cp:coreProperties>
</file>