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4.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5.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6.xml" ContentType="application/vnd.openxmlformats-officedocument.theme+xml"/>
  <Override PartName="/ppt/slideLayouts/slideLayout1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1.xml" ContentType="application/inkml+xml"/>
  <Override PartName="/ppt/ink/ink2.xml" ContentType="application/inkml+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15.xml" ContentType="application/vnd.openxmlformats-officedocument.presentationml.notesSlide+xml"/>
  <Override PartName="/ppt/ink/ink7.xml" ContentType="application/inkml+xml"/>
  <Override PartName="/ppt/ink/ink8.xml" ContentType="application/inkml+xml"/>
  <Override PartName="/ppt/notesSlides/notesSlide16.xml" ContentType="application/vnd.openxmlformats-officedocument.presentationml.notesSlide+xml"/>
  <Override PartName="/ppt/ink/ink9.xml" ContentType="application/inkml+xml"/>
  <Override PartName="/ppt/ink/ink10.xml" ContentType="application/inkml+xml"/>
  <Override PartName="/ppt/ink/ink11.xml" ContentType="application/inkml+xml"/>
  <Override PartName="/ppt/ink/ink12.xml" ContentType="application/inkml+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72" r:id="rId2"/>
    <p:sldMasterId id="2147483674" r:id="rId3"/>
    <p:sldMasterId id="2147483676" r:id="rId4"/>
    <p:sldMasterId id="2147483678" r:id="rId5"/>
    <p:sldMasterId id="2147483680" r:id="rId6"/>
    <p:sldMasterId id="2147483648" r:id="rId7"/>
  </p:sldMasterIdLst>
  <p:notesMasterIdLst>
    <p:notesMasterId r:id="rId29"/>
  </p:notesMasterIdLst>
  <p:sldIdLst>
    <p:sldId id="256" r:id="rId8"/>
    <p:sldId id="265" r:id="rId9"/>
    <p:sldId id="258" r:id="rId10"/>
    <p:sldId id="279" r:id="rId11"/>
    <p:sldId id="259" r:id="rId12"/>
    <p:sldId id="280" r:id="rId13"/>
    <p:sldId id="270" r:id="rId14"/>
    <p:sldId id="271" r:id="rId15"/>
    <p:sldId id="289" r:id="rId16"/>
    <p:sldId id="290" r:id="rId17"/>
    <p:sldId id="260" r:id="rId18"/>
    <p:sldId id="267" r:id="rId19"/>
    <p:sldId id="272" r:id="rId20"/>
    <p:sldId id="273" r:id="rId21"/>
    <p:sldId id="276" r:id="rId22"/>
    <p:sldId id="277" r:id="rId23"/>
    <p:sldId id="261" r:id="rId24"/>
    <p:sldId id="268" r:id="rId25"/>
    <p:sldId id="283" r:id="rId26"/>
    <p:sldId id="262" r:id="rId27"/>
    <p:sldId id="288"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6FDFDB4-DC1F-007E-BD8F-ADA6C5304D83}" name="Sandy Lucero" initials="SL" userId="S::sandy@lead4ward.com::64dd3d7d-bc22-49e0-9b8a-4cec45fb4fae" providerId="AD"/>
  <p188:author id="{B0EBDACC-B921-258E-D6E5-885307BDEEAE}" name="Kimberly O'Neal" initials="KO" userId="C7XtvxS4g0cBb4xk4cfY09vszhBAkawk5/Khzw2ihEQ=" providerId="Non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85C340"/>
    <a:srgbClr val="047AD2"/>
    <a:srgbClr val="089AF1"/>
    <a:srgbClr val="AEDEFC"/>
    <a:srgbClr val="86C440"/>
    <a:srgbClr val="E8F4DB"/>
    <a:srgbClr val="005EA0"/>
    <a:srgbClr val="035EA0"/>
    <a:srgbClr val="E1EDF6"/>
    <a:srgbClr val="82008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9FCDB12-3138-4B8B-A1A8-7AA6FF128C60}" v="29" dt="2025-09-19T15:48:07.7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129" autoAdjust="0"/>
    <p:restoredTop sz="70339" autoAdjust="0"/>
  </p:normalViewPr>
  <p:slideViewPr>
    <p:cSldViewPr snapToGrid="0">
      <p:cViewPr varScale="1">
        <p:scale>
          <a:sx n="75" d="100"/>
          <a:sy n="75" d="100"/>
        </p:scale>
        <p:origin x="1518" y="60"/>
      </p:cViewPr>
      <p:guideLst/>
    </p:cSldViewPr>
  </p:slideViewPr>
  <p:notesTextViewPr>
    <p:cViewPr>
      <p:scale>
        <a:sx n="1" d="1"/>
        <a:sy n="1" d="1"/>
      </p:scale>
      <p:origin x="0" y="-162"/>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34" Type="http://schemas.microsoft.com/office/2016/11/relationships/changesInfo" Target="changesInfos/changesInfo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microsoft.com/office/2018/10/relationships/authors" Target="author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presProps" Target="presProps.xml"/><Relationship Id="rId35"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imberly O'Neal" userId="C7XtvxS4g0cBb4xk4cfY09vszhBAkawk5/Khzw2ihEQ=" providerId="None" clId="Web-{440DE391-05AB-4EB8-AD1D-8E44DF13CE37}"/>
    <pc:docChg chg="modSld">
      <pc:chgData name="Kimberly O'Neal" userId="C7XtvxS4g0cBb4xk4cfY09vszhBAkawk5/Khzw2ihEQ=" providerId="None" clId="Web-{440DE391-05AB-4EB8-AD1D-8E44DF13CE37}" dt="2025-08-27T22:37:14.154" v="0"/>
      <pc:docMkLst>
        <pc:docMk/>
      </pc:docMkLst>
      <pc:sldChg chg="modSp">
        <pc:chgData name="Kimberly O'Neal" userId="C7XtvxS4g0cBb4xk4cfY09vszhBAkawk5/Khzw2ihEQ=" providerId="None" clId="Web-{440DE391-05AB-4EB8-AD1D-8E44DF13CE37}" dt="2025-08-27T22:37:14.154" v="0"/>
        <pc:sldMkLst>
          <pc:docMk/>
          <pc:sldMk cId="252226454" sldId="288"/>
        </pc:sldMkLst>
        <pc:spChg chg="mod">
          <ac:chgData name="Kimberly O'Neal" userId="C7XtvxS4g0cBb4xk4cfY09vszhBAkawk5/Khzw2ihEQ=" providerId="None" clId="Web-{440DE391-05AB-4EB8-AD1D-8E44DF13CE37}" dt="2025-08-27T22:37:14.154" v="0"/>
          <ac:spMkLst>
            <pc:docMk/>
            <pc:sldMk cId="252226454" sldId="288"/>
            <ac:spMk id="8" creationId="{5F83D4C7-1255-FCBB-4CFC-F8CBD927DA9F}"/>
          </ac:spMkLst>
        </pc:spChg>
      </pc:sldChg>
    </pc:docChg>
  </pc:docChgLst>
  <pc:docChgLst>
    <pc:chgData name="Kimberly O'Neal" userId="C7XtvxS4g0cBb4xk4cfY09vszhBAkawk5/Khzw2ihEQ=" providerId="None" clId="Web-{65D47A45-980C-481E-9B87-7CE2D42EF77C}"/>
    <pc:docChg chg="modSld">
      <pc:chgData name="Kimberly O'Neal" userId="C7XtvxS4g0cBb4xk4cfY09vszhBAkawk5/Khzw2ihEQ=" providerId="None" clId="Web-{65D47A45-980C-481E-9B87-7CE2D42EF77C}" dt="2025-09-05T17:52:48.621" v="45" actId="1076"/>
      <pc:docMkLst>
        <pc:docMk/>
      </pc:docMkLst>
      <pc:sldChg chg="modSp delAnim">
        <pc:chgData name="Kimberly O'Neal" userId="C7XtvxS4g0cBb4xk4cfY09vszhBAkawk5/Khzw2ihEQ=" providerId="None" clId="Web-{65D47A45-980C-481E-9B87-7CE2D42EF77C}" dt="2025-09-05T17:51:27.575" v="8" actId="1076"/>
        <pc:sldMkLst>
          <pc:docMk/>
          <pc:sldMk cId="2172881330" sldId="267"/>
        </pc:sldMkLst>
        <pc:spChg chg="mod">
          <ac:chgData name="Kimberly O'Neal" userId="C7XtvxS4g0cBb4xk4cfY09vszhBAkawk5/Khzw2ihEQ=" providerId="None" clId="Web-{65D47A45-980C-481E-9B87-7CE2D42EF77C}" dt="2025-09-05T17:51:27.575" v="8" actId="1076"/>
          <ac:spMkLst>
            <pc:docMk/>
            <pc:sldMk cId="2172881330" sldId="267"/>
            <ac:spMk id="3" creationId="{3E38EF0F-57D4-62FF-F914-8AE96596E0B3}"/>
          </ac:spMkLst>
        </pc:spChg>
      </pc:sldChg>
      <pc:sldChg chg="addSp modSp delAnim">
        <pc:chgData name="Kimberly O'Neal" userId="C7XtvxS4g0cBb4xk4cfY09vszhBAkawk5/Khzw2ihEQ=" providerId="None" clId="Web-{65D47A45-980C-481E-9B87-7CE2D42EF77C}" dt="2025-09-05T17:52:48.621" v="45" actId="1076"/>
        <pc:sldMkLst>
          <pc:docMk/>
          <pc:sldMk cId="1873386740" sldId="268"/>
        </pc:sldMkLst>
        <pc:spChg chg="mod">
          <ac:chgData name="Kimberly O'Neal" userId="C7XtvxS4g0cBb4xk4cfY09vszhBAkawk5/Khzw2ihEQ=" providerId="None" clId="Web-{65D47A45-980C-481E-9B87-7CE2D42EF77C}" dt="2025-09-05T17:52:48.605" v="44" actId="1076"/>
          <ac:spMkLst>
            <pc:docMk/>
            <pc:sldMk cId="1873386740" sldId="268"/>
            <ac:spMk id="2" creationId="{50DE24A2-923E-C6A0-8E00-97623BDC1844}"/>
          </ac:spMkLst>
        </pc:spChg>
        <pc:spChg chg="mod">
          <ac:chgData name="Kimberly O'Neal" userId="C7XtvxS4g0cBb4xk4cfY09vszhBAkawk5/Khzw2ihEQ=" providerId="None" clId="Web-{65D47A45-980C-481E-9B87-7CE2D42EF77C}" dt="2025-09-05T17:52:38.496" v="42" actId="1076"/>
          <ac:spMkLst>
            <pc:docMk/>
            <pc:sldMk cId="1873386740" sldId="268"/>
            <ac:spMk id="3" creationId="{0D0B2114-043D-2DEF-8B73-2F305D133F8D}"/>
          </ac:spMkLst>
        </pc:spChg>
        <pc:spChg chg="add mod">
          <ac:chgData name="Kimberly O'Neal" userId="C7XtvxS4g0cBb4xk4cfY09vszhBAkawk5/Khzw2ihEQ=" providerId="None" clId="Web-{65D47A45-980C-481E-9B87-7CE2D42EF77C}" dt="2025-09-05T17:52:48.621" v="45" actId="1076"/>
          <ac:spMkLst>
            <pc:docMk/>
            <pc:sldMk cId="1873386740" sldId="268"/>
            <ac:spMk id="8" creationId="{FC847750-5A84-245F-6A8F-9B735F1304BA}"/>
          </ac:spMkLst>
        </pc:spChg>
      </pc:sldChg>
      <pc:sldChg chg="modSp delAnim">
        <pc:chgData name="Kimberly O'Neal" userId="C7XtvxS4g0cBb4xk4cfY09vszhBAkawk5/Khzw2ihEQ=" providerId="None" clId="Web-{65D47A45-980C-481E-9B87-7CE2D42EF77C}" dt="2025-09-05T17:51:12.793" v="3" actId="20577"/>
        <pc:sldMkLst>
          <pc:docMk/>
          <pc:sldMk cId="116853761" sldId="279"/>
        </pc:sldMkLst>
        <pc:spChg chg="mod">
          <ac:chgData name="Kimberly O'Neal" userId="C7XtvxS4g0cBb4xk4cfY09vszhBAkawk5/Khzw2ihEQ=" providerId="None" clId="Web-{65D47A45-980C-481E-9B87-7CE2D42EF77C}" dt="2025-09-05T17:51:12.793" v="3" actId="20577"/>
          <ac:spMkLst>
            <pc:docMk/>
            <pc:sldMk cId="116853761" sldId="279"/>
            <ac:spMk id="2" creationId="{C7BF952D-F38E-F7F5-F5C8-C8849847AFE0}"/>
          </ac:spMkLst>
        </pc:spChg>
      </pc:sldChg>
      <pc:sldChg chg="delAnim">
        <pc:chgData name="Kimberly O'Neal" userId="C7XtvxS4g0cBb4xk4cfY09vszhBAkawk5/Khzw2ihEQ=" providerId="None" clId="Web-{65D47A45-980C-481E-9B87-7CE2D42EF77C}" dt="2025-09-05T17:51:16.747" v="5"/>
        <pc:sldMkLst>
          <pc:docMk/>
          <pc:sldMk cId="3894104992" sldId="280"/>
        </pc:sldMkLst>
      </pc:sldChg>
    </pc:docChg>
  </pc:docChgLst>
  <pc:docChgLst>
    <pc:chgData name="Kimberly O'Neal" userId="C7XtvxS4g0cBb4xk4cfY09vszhBAkawk5/Khzw2ihEQ=" providerId="None" clId="Web-{FC873876-1CDD-4EF4-A5DC-D201B9F1C678}"/>
    <pc:docChg chg="modSld">
      <pc:chgData name="Kimberly O'Neal" userId="C7XtvxS4g0cBb4xk4cfY09vszhBAkawk5/Khzw2ihEQ=" providerId="None" clId="Web-{FC873876-1CDD-4EF4-A5DC-D201B9F1C678}" dt="2025-09-12T17:02:43.765" v="53" actId="1076"/>
      <pc:docMkLst>
        <pc:docMk/>
      </pc:docMkLst>
      <pc:sldChg chg="modNotes">
        <pc:chgData name="Kimberly O'Neal" userId="C7XtvxS4g0cBb4xk4cfY09vszhBAkawk5/Khzw2ihEQ=" providerId="None" clId="Web-{FC873876-1CDD-4EF4-A5DC-D201B9F1C678}" dt="2025-09-12T17:01:34.671" v="29"/>
        <pc:sldMkLst>
          <pc:docMk/>
          <pc:sldMk cId="1227204920" sldId="273"/>
        </pc:sldMkLst>
      </pc:sldChg>
      <pc:sldChg chg="modNotes">
        <pc:chgData name="Kimberly O'Neal" userId="C7XtvxS4g0cBb4xk4cfY09vszhBAkawk5/Khzw2ihEQ=" providerId="None" clId="Web-{FC873876-1CDD-4EF4-A5DC-D201B9F1C678}" dt="2025-09-12T17:01:42.296" v="34"/>
        <pc:sldMkLst>
          <pc:docMk/>
          <pc:sldMk cId="2951371370" sldId="276"/>
        </pc:sldMkLst>
      </pc:sldChg>
      <pc:sldChg chg="modNotes">
        <pc:chgData name="Kimberly O'Neal" userId="C7XtvxS4g0cBb4xk4cfY09vszhBAkawk5/Khzw2ihEQ=" providerId="None" clId="Web-{FC873876-1CDD-4EF4-A5DC-D201B9F1C678}" dt="2025-09-12T17:01:50.703" v="39"/>
        <pc:sldMkLst>
          <pc:docMk/>
          <pc:sldMk cId="1666130433" sldId="277"/>
        </pc:sldMkLst>
      </pc:sldChg>
      <pc:sldChg chg="modNotes">
        <pc:chgData name="Kimberly O'Neal" userId="C7XtvxS4g0cBb4xk4cfY09vszhBAkawk5/Khzw2ihEQ=" providerId="None" clId="Web-{FC873876-1CDD-4EF4-A5DC-D201B9F1C678}" dt="2025-09-12T17:01:03.390" v="25"/>
        <pc:sldMkLst>
          <pc:docMk/>
          <pc:sldMk cId="116853761" sldId="279"/>
        </pc:sldMkLst>
      </pc:sldChg>
      <pc:sldChg chg="modSp">
        <pc:chgData name="Kimberly O'Neal" userId="C7XtvxS4g0cBb4xk4cfY09vszhBAkawk5/Khzw2ihEQ=" providerId="None" clId="Web-{FC873876-1CDD-4EF4-A5DC-D201B9F1C678}" dt="2025-09-12T17:02:43.765" v="53" actId="1076"/>
        <pc:sldMkLst>
          <pc:docMk/>
          <pc:sldMk cId="252226454" sldId="288"/>
        </pc:sldMkLst>
        <pc:spChg chg="mod ord">
          <ac:chgData name="Kimberly O'Neal" userId="C7XtvxS4g0cBb4xk4cfY09vszhBAkawk5/Khzw2ihEQ=" providerId="None" clId="Web-{FC873876-1CDD-4EF4-A5DC-D201B9F1C678}" dt="2025-09-12T17:02:39.375" v="52"/>
          <ac:spMkLst>
            <pc:docMk/>
            <pc:sldMk cId="252226454" sldId="288"/>
            <ac:spMk id="8" creationId="{5F83D4C7-1255-FCBB-4CFC-F8CBD927DA9F}"/>
          </ac:spMkLst>
        </pc:spChg>
      </pc:sldChg>
    </pc:docChg>
  </pc:docChgLst>
  <pc:docChgLst>
    <pc:chgData name="Kimberly O'Neal" userId="C7XtvxS4g0cBb4xk4cfY09vszhBAkawk5/Khzw2ihEQ=" providerId="None" clId="Web-{06DCBF22-6F59-4922-B3D0-7131774E28E7}"/>
    <pc:docChg chg="modSld">
      <pc:chgData name="Kimberly O'Neal" userId="C7XtvxS4g0cBb4xk4cfY09vszhBAkawk5/Khzw2ihEQ=" providerId="None" clId="Web-{06DCBF22-6F59-4922-B3D0-7131774E28E7}" dt="2025-09-03T18:18:00.879" v="3" actId="1076"/>
      <pc:docMkLst>
        <pc:docMk/>
      </pc:docMkLst>
      <pc:sldChg chg="addSp delSp modSp">
        <pc:chgData name="Kimberly O'Neal" userId="C7XtvxS4g0cBb4xk4cfY09vszhBAkawk5/Khzw2ihEQ=" providerId="None" clId="Web-{06DCBF22-6F59-4922-B3D0-7131774E28E7}" dt="2025-09-03T18:18:00.879" v="3" actId="1076"/>
        <pc:sldMkLst>
          <pc:docMk/>
          <pc:sldMk cId="176977563" sldId="265"/>
        </pc:sldMkLst>
        <pc:spChg chg="mod">
          <ac:chgData name="Kimberly O'Neal" userId="C7XtvxS4g0cBb4xk4cfY09vszhBAkawk5/Khzw2ihEQ=" providerId="None" clId="Web-{06DCBF22-6F59-4922-B3D0-7131774E28E7}" dt="2025-09-03T18:17:56.191" v="1" actId="1076"/>
          <ac:spMkLst>
            <pc:docMk/>
            <pc:sldMk cId="176977563" sldId="265"/>
            <ac:spMk id="2" creationId="{15FB5AB6-056B-19A4-7829-DE3316DB68E7}"/>
          </ac:spMkLst>
        </pc:spChg>
      </pc:sldChg>
    </pc:docChg>
  </pc:docChgLst>
  <pc:docChgLst>
    <pc:chgData name="Kimberly O'Neal" userId="C7XtvxS4g0cBb4xk4cfY09vszhBAkawk5/Khzw2ihEQ=" providerId="None" clId="Web-{AA2BE2C7-CD91-4DA2-95B3-7BD1D4A9BA34}"/>
    <pc:docChg chg="modSld">
      <pc:chgData name="Kimberly O'Neal" userId="C7XtvxS4g0cBb4xk4cfY09vszhBAkawk5/Khzw2ihEQ=" providerId="None" clId="Web-{AA2BE2C7-CD91-4DA2-95B3-7BD1D4A9BA34}" dt="2025-09-05T17:55:32.071" v="61" actId="20577"/>
      <pc:docMkLst>
        <pc:docMk/>
      </pc:docMkLst>
      <pc:sldChg chg="addSp modSp">
        <pc:chgData name="Kimberly O'Neal" userId="C7XtvxS4g0cBb4xk4cfY09vszhBAkawk5/Khzw2ihEQ=" providerId="None" clId="Web-{AA2BE2C7-CD91-4DA2-95B3-7BD1D4A9BA34}" dt="2025-09-05T17:54:05.477" v="14" actId="14100"/>
        <pc:sldMkLst>
          <pc:docMk/>
          <pc:sldMk cId="1873386740" sldId="268"/>
        </pc:sldMkLst>
        <pc:spChg chg="mod">
          <ac:chgData name="Kimberly O'Neal" userId="C7XtvxS4g0cBb4xk4cfY09vszhBAkawk5/Khzw2ihEQ=" providerId="None" clId="Web-{AA2BE2C7-CD91-4DA2-95B3-7BD1D4A9BA34}" dt="2025-09-05T17:54:05.477" v="14" actId="14100"/>
          <ac:spMkLst>
            <pc:docMk/>
            <pc:sldMk cId="1873386740" sldId="268"/>
            <ac:spMk id="2" creationId="{50DE24A2-923E-C6A0-8E00-97623BDC1844}"/>
          </ac:spMkLst>
        </pc:spChg>
        <pc:spChg chg="mod">
          <ac:chgData name="Kimberly O'Neal" userId="C7XtvxS4g0cBb4xk4cfY09vszhBAkawk5/Khzw2ihEQ=" providerId="None" clId="Web-{AA2BE2C7-CD91-4DA2-95B3-7BD1D4A9BA34}" dt="2025-09-05T17:53:33.914" v="2" actId="1076"/>
          <ac:spMkLst>
            <pc:docMk/>
            <pc:sldMk cId="1873386740" sldId="268"/>
            <ac:spMk id="3" creationId="{0D0B2114-043D-2DEF-8B73-2F305D133F8D}"/>
          </ac:spMkLst>
        </pc:spChg>
        <pc:spChg chg="mod">
          <ac:chgData name="Kimberly O'Neal" userId="C7XtvxS4g0cBb4xk4cfY09vszhBAkawk5/Khzw2ihEQ=" providerId="None" clId="Web-{AA2BE2C7-CD91-4DA2-95B3-7BD1D4A9BA34}" dt="2025-09-05T17:53:32.242" v="0" actId="1076"/>
          <ac:spMkLst>
            <pc:docMk/>
            <pc:sldMk cId="1873386740" sldId="268"/>
            <ac:spMk id="8" creationId="{FC847750-5A84-245F-6A8F-9B735F1304BA}"/>
          </ac:spMkLst>
        </pc:spChg>
        <pc:spChg chg="add mod">
          <ac:chgData name="Kimberly O'Neal" userId="C7XtvxS4g0cBb4xk4cfY09vszhBAkawk5/Khzw2ihEQ=" providerId="None" clId="Web-{AA2BE2C7-CD91-4DA2-95B3-7BD1D4A9BA34}" dt="2025-09-05T17:53:52.961" v="7" actId="20577"/>
          <ac:spMkLst>
            <pc:docMk/>
            <pc:sldMk cId="1873386740" sldId="268"/>
            <ac:spMk id="23" creationId="{F2A9897D-C7BF-F2C5-1DE7-F3A12278CAFB}"/>
          </ac:spMkLst>
        </pc:spChg>
      </pc:sldChg>
      <pc:sldChg chg="addSp modSp delAnim">
        <pc:chgData name="Kimberly O'Neal" userId="C7XtvxS4g0cBb4xk4cfY09vszhBAkawk5/Khzw2ihEQ=" providerId="None" clId="Web-{AA2BE2C7-CD91-4DA2-95B3-7BD1D4A9BA34}" dt="2025-09-05T17:55:32.071" v="61" actId="20577"/>
        <pc:sldMkLst>
          <pc:docMk/>
          <pc:sldMk cId="252226454" sldId="288"/>
        </pc:sldMkLst>
        <pc:spChg chg="mod">
          <ac:chgData name="Kimberly O'Neal" userId="C7XtvxS4g0cBb4xk4cfY09vszhBAkawk5/Khzw2ihEQ=" providerId="None" clId="Web-{AA2BE2C7-CD91-4DA2-95B3-7BD1D4A9BA34}" dt="2025-09-05T17:55:25.024" v="59" actId="20577"/>
          <ac:spMkLst>
            <pc:docMk/>
            <pc:sldMk cId="252226454" sldId="288"/>
            <ac:spMk id="2" creationId="{5A9248D1-F337-0503-8E67-372386FA81E5}"/>
          </ac:spMkLst>
        </pc:spChg>
        <pc:spChg chg="mod">
          <ac:chgData name="Kimberly O'Neal" userId="C7XtvxS4g0cBb4xk4cfY09vszhBAkawk5/Khzw2ihEQ=" providerId="None" clId="Web-{AA2BE2C7-CD91-4DA2-95B3-7BD1D4A9BA34}" dt="2025-09-05T17:55:00.508" v="37" actId="20577"/>
          <ac:spMkLst>
            <pc:docMk/>
            <pc:sldMk cId="252226454" sldId="288"/>
            <ac:spMk id="3" creationId="{B6C2D999-4995-8556-5050-E584229293A2}"/>
          </ac:spMkLst>
        </pc:spChg>
        <pc:spChg chg="add mod">
          <ac:chgData name="Kimberly O'Neal" userId="C7XtvxS4g0cBb4xk4cfY09vszhBAkawk5/Khzw2ihEQ=" providerId="None" clId="Web-{AA2BE2C7-CD91-4DA2-95B3-7BD1D4A9BA34}" dt="2025-09-05T17:54:59.180" v="26" actId="20577"/>
          <ac:spMkLst>
            <pc:docMk/>
            <pc:sldMk cId="252226454" sldId="288"/>
            <ac:spMk id="23" creationId="{125B8931-329D-207E-0AB0-3F4A6FBBDE26}"/>
          </ac:spMkLst>
        </pc:spChg>
        <pc:spChg chg="add mod">
          <ac:chgData name="Kimberly O'Neal" userId="C7XtvxS4g0cBb4xk4cfY09vszhBAkawk5/Khzw2ihEQ=" providerId="None" clId="Web-{AA2BE2C7-CD91-4DA2-95B3-7BD1D4A9BA34}" dt="2025-09-05T17:55:32.071" v="61" actId="20577"/>
          <ac:spMkLst>
            <pc:docMk/>
            <pc:sldMk cId="252226454" sldId="288"/>
            <ac:spMk id="24" creationId="{D3B64BBB-13CE-C210-B853-3544FAD8D793}"/>
          </ac:spMkLst>
        </pc:spChg>
      </pc:sldChg>
    </pc:docChg>
  </pc:docChgLst>
  <pc:docChgLst>
    <pc:chgData name="Carol Gautier" userId="9f03ed452849cfae" providerId="LiveId" clId="{D55A27CD-D709-4E08-AB2B-0AD852D888E2}"/>
    <pc:docChg chg="undo custSel addSld delSld modSld">
      <pc:chgData name="Carol Gautier" userId="9f03ed452849cfae" providerId="LiveId" clId="{D55A27CD-D709-4E08-AB2B-0AD852D888E2}" dt="2025-08-04T14:43:50.841" v="5092" actId="20577"/>
      <pc:docMkLst>
        <pc:docMk/>
      </pc:docMkLst>
      <pc:sldChg chg="addSp delSp modSp mod">
        <pc:chgData name="Carol Gautier" userId="9f03ed452849cfae" providerId="LiveId" clId="{D55A27CD-D709-4E08-AB2B-0AD852D888E2}" dt="2025-07-31T13:42:37.381" v="349" actId="20577"/>
        <pc:sldMkLst>
          <pc:docMk/>
          <pc:sldMk cId="176977563" sldId="265"/>
        </pc:sldMkLst>
      </pc:sldChg>
      <pc:sldChg chg="addSp delSp modSp mod modNotesTx">
        <pc:chgData name="Carol Gautier" userId="9f03ed452849cfae" providerId="LiveId" clId="{D55A27CD-D709-4E08-AB2B-0AD852D888E2}" dt="2025-08-04T14:01:46.360" v="4872" actId="20577"/>
        <pc:sldMkLst>
          <pc:docMk/>
          <pc:sldMk cId="2172881330" sldId="267"/>
        </pc:sldMkLst>
      </pc:sldChg>
      <pc:sldChg chg="addSp delSp modSp mod">
        <pc:chgData name="Carol Gautier" userId="9f03ed452849cfae" providerId="LiveId" clId="{D55A27CD-D709-4E08-AB2B-0AD852D888E2}" dt="2025-07-31T16:09:38.127" v="4624" actId="20577"/>
        <pc:sldMkLst>
          <pc:docMk/>
          <pc:sldMk cId="1873386740" sldId="268"/>
        </pc:sldMkLst>
      </pc:sldChg>
      <pc:sldChg chg="addSp delSp modSp mod delAnim modAnim modNotesTx">
        <pc:chgData name="Carol Gautier" userId="9f03ed452849cfae" providerId="LiveId" clId="{D55A27CD-D709-4E08-AB2B-0AD852D888E2}" dt="2025-08-04T14:39:30.086" v="4911"/>
        <pc:sldMkLst>
          <pc:docMk/>
          <pc:sldMk cId="3973114400" sldId="271"/>
        </pc:sldMkLst>
      </pc:sldChg>
      <pc:sldChg chg="modNotesTx">
        <pc:chgData name="Carol Gautier" userId="9f03ed452849cfae" providerId="LiveId" clId="{D55A27CD-D709-4E08-AB2B-0AD852D888E2}" dt="2025-07-31T16:06:04.063" v="4385" actId="6549"/>
        <pc:sldMkLst>
          <pc:docMk/>
          <pc:sldMk cId="3503585903" sldId="272"/>
        </pc:sldMkLst>
      </pc:sldChg>
      <pc:sldChg chg="addSp delSp modSp mod delAnim modAnim modNotesTx">
        <pc:chgData name="Carol Gautier" userId="9f03ed452849cfae" providerId="LiveId" clId="{D55A27CD-D709-4E08-AB2B-0AD852D888E2}" dt="2025-07-31T16:08:24.424" v="4570" actId="20577"/>
        <pc:sldMkLst>
          <pc:docMk/>
          <pc:sldMk cId="1227204920" sldId="273"/>
        </pc:sldMkLst>
      </pc:sldChg>
      <pc:sldChg chg="addSp delSp modSp mod delAnim modAnim modNotesTx">
        <pc:chgData name="Carol Gautier" userId="9f03ed452849cfae" providerId="LiveId" clId="{D55A27CD-D709-4E08-AB2B-0AD852D888E2}" dt="2025-08-04T14:43:14.675" v="5067"/>
        <pc:sldMkLst>
          <pc:docMk/>
          <pc:sldMk cId="2951371370" sldId="276"/>
        </pc:sldMkLst>
      </pc:sldChg>
      <pc:sldChg chg="addSp delSp modSp mod delAnim modAnim modNotesTx">
        <pc:chgData name="Carol Gautier" userId="9f03ed452849cfae" providerId="LiveId" clId="{D55A27CD-D709-4E08-AB2B-0AD852D888E2}" dt="2025-08-04T14:43:50.841" v="5092" actId="20577"/>
        <pc:sldMkLst>
          <pc:docMk/>
          <pc:sldMk cId="1666130433" sldId="277"/>
        </pc:sldMkLst>
      </pc:sldChg>
      <pc:sldChg chg="del">
        <pc:chgData name="Carol Gautier" userId="9f03ed452849cfae" providerId="LiveId" clId="{D55A27CD-D709-4E08-AB2B-0AD852D888E2}" dt="2025-07-31T15:44:03.588" v="3723" actId="47"/>
        <pc:sldMkLst>
          <pc:docMk/>
          <pc:sldMk cId="2936408850" sldId="278"/>
        </pc:sldMkLst>
      </pc:sldChg>
      <pc:sldChg chg="addSp delSp modSp mod modNotesTx">
        <pc:chgData name="Carol Gautier" userId="9f03ed452849cfae" providerId="LiveId" clId="{D55A27CD-D709-4E08-AB2B-0AD852D888E2}" dt="2025-08-04T13:41:13.709" v="4732"/>
        <pc:sldMkLst>
          <pc:docMk/>
          <pc:sldMk cId="116853761" sldId="279"/>
        </pc:sldMkLst>
      </pc:sldChg>
      <pc:sldChg chg="addSp delSp modSp mod modNotesTx">
        <pc:chgData name="Carol Gautier" userId="9f03ed452849cfae" providerId="LiveId" clId="{D55A27CD-D709-4E08-AB2B-0AD852D888E2}" dt="2025-08-04T13:45:49.465" v="4846" actId="6549"/>
        <pc:sldMkLst>
          <pc:docMk/>
          <pc:sldMk cId="3894104992" sldId="280"/>
        </pc:sldMkLst>
      </pc:sldChg>
      <pc:sldChg chg="del">
        <pc:chgData name="Carol Gautier" userId="9f03ed452849cfae" providerId="LiveId" clId="{D55A27CD-D709-4E08-AB2B-0AD852D888E2}" dt="2025-07-31T14:11:45.136" v="1666" actId="47"/>
        <pc:sldMkLst>
          <pc:docMk/>
          <pc:sldMk cId="663612293" sldId="281"/>
        </pc:sldMkLst>
      </pc:sldChg>
      <pc:sldChg chg="del">
        <pc:chgData name="Carol Gautier" userId="9f03ed452849cfae" providerId="LiveId" clId="{D55A27CD-D709-4E08-AB2B-0AD852D888E2}" dt="2025-07-31T15:18:20.226" v="3488" actId="47"/>
        <pc:sldMkLst>
          <pc:docMk/>
          <pc:sldMk cId="874935960" sldId="282"/>
        </pc:sldMkLst>
      </pc:sldChg>
      <pc:sldChg chg="addSp delSp modSp mod modNotesTx">
        <pc:chgData name="Carol Gautier" userId="9f03ed452849cfae" providerId="LiveId" clId="{D55A27CD-D709-4E08-AB2B-0AD852D888E2}" dt="2025-08-04T14:23:23.100" v="4903" actId="20577"/>
        <pc:sldMkLst>
          <pc:docMk/>
          <pc:sldMk cId="3471312857" sldId="283"/>
        </pc:sldMkLst>
      </pc:sldChg>
      <pc:sldChg chg="addSp delSp modSp mod">
        <pc:chgData name="Carol Gautier" userId="9f03ed452849cfae" providerId="LiveId" clId="{D55A27CD-D709-4E08-AB2B-0AD852D888E2}" dt="2025-08-04T14:24:57.393" v="4910" actId="1035"/>
        <pc:sldMkLst>
          <pc:docMk/>
          <pc:sldMk cId="252226454" sldId="288"/>
        </pc:sldMkLst>
      </pc:sldChg>
      <pc:sldChg chg="addSp delSp modSp add mod delAnim modAnim modNotesTx">
        <pc:chgData name="Carol Gautier" userId="9f03ed452849cfae" providerId="LiveId" clId="{D55A27CD-D709-4E08-AB2B-0AD852D888E2}" dt="2025-08-04T14:40:29.466" v="4944" actId="20577"/>
        <pc:sldMkLst>
          <pc:docMk/>
          <pc:sldMk cId="912620984" sldId="289"/>
        </pc:sldMkLst>
      </pc:sldChg>
      <pc:sldChg chg="addSp delSp modSp add mod delAnim modAnim modNotesTx">
        <pc:chgData name="Carol Gautier" userId="9f03ed452849cfae" providerId="LiveId" clId="{D55A27CD-D709-4E08-AB2B-0AD852D888E2}" dt="2025-08-04T14:40:51.319" v="4945"/>
        <pc:sldMkLst>
          <pc:docMk/>
          <pc:sldMk cId="663687701" sldId="290"/>
        </pc:sldMkLst>
      </pc:sldChg>
      <pc:sldChg chg="addSp delSp modSp add del mod">
        <pc:chgData name="Carol Gautier" userId="9f03ed452849cfae" providerId="LiveId" clId="{D55A27CD-D709-4E08-AB2B-0AD852D888E2}" dt="2025-07-31T15:53:30.433" v="4025" actId="47"/>
        <pc:sldMkLst>
          <pc:docMk/>
          <pc:sldMk cId="2296441126" sldId="291"/>
        </pc:sldMkLst>
      </pc:sldChg>
    </pc:docChg>
  </pc:docChgLst>
  <pc:docChgLst>
    <pc:chgData name="Kimberly O'Neal" userId="C7XtvxS4g0cBb4xk4cfY09vszhBAkawk5/Khzw2ihEQ=" providerId="None" clId="Web-{F9FCDB12-3138-4B8B-A1A8-7AA6FF128C60}"/>
    <pc:docChg chg="mod modSld">
      <pc:chgData name="Kimberly O'Neal" userId="C7XtvxS4g0cBb4xk4cfY09vszhBAkawk5/Khzw2ihEQ=" providerId="None" clId="Web-{F9FCDB12-3138-4B8B-A1A8-7AA6FF128C60}" dt="2025-09-19T15:48:07.756" v="26"/>
      <pc:docMkLst>
        <pc:docMk/>
      </pc:docMkLst>
      <pc:sldChg chg="modSp">
        <pc:chgData name="Kimberly O'Neal" userId="C7XtvxS4g0cBb4xk4cfY09vszhBAkawk5/Khzw2ihEQ=" providerId="None" clId="Web-{F9FCDB12-3138-4B8B-A1A8-7AA6FF128C60}" dt="2025-09-19T15:48:02.240" v="25" actId="20577"/>
        <pc:sldMkLst>
          <pc:docMk/>
          <pc:sldMk cId="1873386740" sldId="268"/>
        </pc:sldMkLst>
        <pc:spChg chg="mod">
          <ac:chgData name="Kimberly O'Neal" userId="C7XtvxS4g0cBb4xk4cfY09vszhBAkawk5/Khzw2ihEQ=" providerId="None" clId="Web-{F9FCDB12-3138-4B8B-A1A8-7AA6FF128C60}" dt="2025-09-19T15:48:02.240" v="25" actId="20577"/>
          <ac:spMkLst>
            <pc:docMk/>
            <pc:sldMk cId="1873386740" sldId="268"/>
            <ac:spMk id="2" creationId="{50DE24A2-923E-C6A0-8E00-97623BDC1844}"/>
          </ac:spMkLst>
        </pc:spChg>
      </pc:sldChg>
    </pc:docChg>
  </pc:docChgLst>
  <pc:docChgLst>
    <pc:chgData name="Kimberly O'Neal" userId="C7XtvxS4g0cBb4xk4cfY09vszhBAkawk5/Khzw2ihEQ=" providerId="None" clId="Web-{ECC4B4E3-217C-42B6-AC30-40018DE3F69D}"/>
    <pc:docChg chg="modSld">
      <pc:chgData name="Kimberly O'Neal" userId="C7XtvxS4g0cBb4xk4cfY09vszhBAkawk5/Khzw2ihEQ=" providerId="None" clId="Web-{ECC4B4E3-217C-42B6-AC30-40018DE3F69D}" dt="2025-08-21T23:37:44.330" v="27"/>
      <pc:docMkLst>
        <pc:docMk/>
      </pc:docMkLst>
      <pc:sldChg chg="modAnim">
        <pc:chgData name="Kimberly O'Neal" userId="C7XtvxS4g0cBb4xk4cfY09vszhBAkawk5/Khzw2ihEQ=" providerId="None" clId="Web-{ECC4B4E3-217C-42B6-AC30-40018DE3F69D}" dt="2025-08-21T23:32:14.515" v="0"/>
        <pc:sldMkLst>
          <pc:docMk/>
          <pc:sldMk cId="2951371370" sldId="276"/>
        </pc:sldMkLst>
      </pc:sldChg>
      <pc:sldChg chg="modAnim">
        <pc:chgData name="Kimberly O'Neal" userId="C7XtvxS4g0cBb4xk4cfY09vszhBAkawk5/Khzw2ihEQ=" providerId="None" clId="Web-{ECC4B4E3-217C-42B6-AC30-40018DE3F69D}" dt="2025-08-21T23:37:44.330" v="27"/>
        <pc:sldMkLst>
          <pc:docMk/>
          <pc:sldMk cId="1666130433" sldId="277"/>
        </pc:sldMkLst>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31T14:00:33.026"/>
    </inkml:context>
    <inkml:brush xml:id="br0">
      <inkml:brushProperty name="width" value="0.35" units="cm"/>
      <inkml:brushProperty name="height" value="0.35" units="cm"/>
      <inkml:brushProperty name="color" value="#4EA72E"/>
    </inkml:brush>
  </inkml:definitions>
  <inkml:trace contextRef="#ctx0" brushRef="#br0">0 1 24575,'0'0'-8191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31T15:11:37.545"/>
    </inkml:context>
    <inkml:brush xml:id="br0">
      <inkml:brushProperty name="width" value="0.35" units="cm"/>
      <inkml:brushProperty name="height" value="0.35" units="cm"/>
      <inkml:brushProperty name="color" value="#F6630D"/>
    </inkml:brush>
  </inkml:definitions>
  <inkml:trace contextRef="#ctx0" brushRef="#br0">0 1 24575,'0'0'-8191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31T15:11:37.546"/>
    </inkml:context>
    <inkml:brush xml:id="br0">
      <inkml:brushProperty name="width" value="0.35" units="cm"/>
      <inkml:brushProperty name="height" value="0.35" units="cm"/>
      <inkml:brushProperty name="color" value="#F6630D"/>
    </inkml:brush>
  </inkml:definitions>
  <inkml:trace contextRef="#ctx0" brushRef="#br0">0 1 24575,'0'0'-8191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31T15:11:37.547"/>
    </inkml:context>
    <inkml:brush xml:id="br0">
      <inkml:brushProperty name="width" value="0.35" units="cm"/>
      <inkml:brushProperty name="height" value="0.35" units="cm"/>
      <inkml:brushProperty name="color" value="#F6630D"/>
    </inkml:brush>
  </inkml:definitions>
  <inkml:trace contextRef="#ctx0" brushRef="#br0">1 1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31T14:00:33.027"/>
    </inkml:context>
    <inkml:brush xml:id="br0">
      <inkml:brushProperty name="width" value="0.35" units="cm"/>
      <inkml:brushProperty name="height" value="0.35" units="cm"/>
      <inkml:brushProperty name="color" value="#4EA72E"/>
    </inkml:brush>
  </inkml:definitions>
  <inkml:trace contextRef="#ctx0" brushRef="#br0">1 0 24575,'0'0'-8191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31T15:03:24.603"/>
    </inkml:context>
    <inkml:brush xml:id="br0">
      <inkml:brushProperty name="width" value="0.35" units="cm"/>
      <inkml:brushProperty name="height" value="0.35" units="cm"/>
      <inkml:brushProperty name="color" value="#F6630D"/>
    </inkml:brush>
  </inkml:definitions>
  <inkml:trace contextRef="#ctx0" brushRef="#br0">5 1 24575,'-5'0'0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31T15:03:28.006"/>
    </inkml:context>
    <inkml:brush xml:id="br0">
      <inkml:brushProperty name="width" value="0.35" units="cm"/>
      <inkml:brushProperty name="height" value="0.35" units="cm"/>
      <inkml:brushProperty name="color" value="#F6630D"/>
    </inkml:brush>
  </inkml:definitions>
  <inkml:trace contextRef="#ctx0" brushRef="#br0">0 1 24575,'0'0'-8191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31T15:03:34.269"/>
    </inkml:context>
    <inkml:brush xml:id="br0">
      <inkml:brushProperty name="width" value="0.35" units="cm"/>
      <inkml:brushProperty name="height" value="0.35" units="cm"/>
      <inkml:brushProperty name="color" value="#F6630D"/>
    </inkml:brush>
  </inkml:definitions>
  <inkml:trace contextRef="#ctx0" brushRef="#br0">0 1 24575,'0'0'-8191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31T15:03:38.441"/>
    </inkml:context>
    <inkml:brush xml:id="br0">
      <inkml:brushProperty name="width" value="0.35" units="cm"/>
      <inkml:brushProperty name="height" value="0.35" units="cm"/>
      <inkml:brushProperty name="color" value="#F6630D"/>
    </inkml:brush>
  </inkml:definitions>
  <inkml:trace contextRef="#ctx0" brushRef="#br0">1 1 24575,'0'0'-8191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31T15:11:47.060"/>
    </inkml:context>
    <inkml:brush xml:id="br0">
      <inkml:brushProperty name="width" value="0.35" units="cm"/>
      <inkml:brushProperty name="height" value="0.35" units="cm"/>
      <inkml:brushProperty name="color" value="#F6630D"/>
    </inkml:brush>
  </inkml:definitions>
  <inkml:trace contextRef="#ctx0" brushRef="#br0">5 1 24575,'-5'0'0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31T15:11:47.061"/>
    </inkml:context>
    <inkml:brush xml:id="br0">
      <inkml:brushProperty name="width" value="0.35" units="cm"/>
      <inkml:brushProperty name="height" value="0.35" units="cm"/>
      <inkml:brushProperty name="color" value="#F6630D"/>
    </inkml:brush>
  </inkml:definitions>
  <inkml:trace contextRef="#ctx0" brushRef="#br0">0 1 24575,'0'0'-8191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7-31T15:11:37.544"/>
    </inkml:context>
    <inkml:brush xml:id="br0">
      <inkml:brushProperty name="width" value="0.35" units="cm"/>
      <inkml:brushProperty name="height" value="0.35" units="cm"/>
      <inkml:brushProperty name="color" value="#F6630D"/>
    </inkml:brush>
  </inkml:definitions>
  <inkml:trace contextRef="#ctx0" brushRef="#br0">5 1 24575,'-5'0'0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B0F71367-10D3-4BF6-93A2-69F3847EC846}" type="datetimeFigureOut">
              <a:rPr lang="en-US" smtClean="0"/>
              <a:pPr/>
              <a:t>9/22/2025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DA6298F2-3F1F-4041-A8E1-C335B761E25A}" type="slidenum">
              <a:rPr lang="en-US" smtClean="0"/>
              <a:pPr/>
              <a:t>‹#›</a:t>
            </a:fld>
            <a:endParaRPr lang="en-US" dirty="0"/>
          </a:p>
        </p:txBody>
      </p:sp>
    </p:spTree>
    <p:extLst>
      <p:ext uri="{BB962C8B-B14F-4D97-AF65-F5344CB8AC3E}">
        <p14:creationId xmlns:p14="http://schemas.microsoft.com/office/powerpoint/2010/main" val="40846811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5E0C63"/>
                </a:solidFill>
                <a:ea typeface="Tahoma" pitchFamily="34" charset="0"/>
                <a:cs typeface="Calibri" panose="020F0502020204030204" pitchFamily="34" charset="0"/>
              </a:rPr>
              <a:t>The </a:t>
            </a:r>
            <a:r>
              <a:rPr lang="en-US" sz="1200" b="1" kern="1200" dirty="0">
                <a:solidFill>
                  <a:schemeClr val="tx1"/>
                </a:solidFill>
                <a:effectLst/>
                <a:ea typeface="+mn-ea"/>
                <a:cs typeface="Calibri" panose="020F0502020204030204" pitchFamily="34" charset="0"/>
              </a:rPr>
              <a:t>thinkalong toolkit </a:t>
            </a:r>
            <a:r>
              <a:rPr lang="en-US" sz="1200" kern="1200" dirty="0">
                <a:solidFill>
                  <a:schemeClr val="tx1"/>
                </a:solidFill>
                <a:effectLst/>
                <a:ea typeface="+mn-ea"/>
                <a:cs typeface="Calibri" panose="020F0502020204030204" pitchFamily="34" charset="0"/>
              </a:rPr>
              <a:t>includes </a:t>
            </a:r>
            <a:r>
              <a:rPr lang="en-US" sz="1200" b="1" kern="1200" dirty="0">
                <a:solidFill>
                  <a:schemeClr val="tx1"/>
                </a:solidFill>
                <a:effectLst/>
                <a:ea typeface="+mn-ea"/>
                <a:cs typeface="Calibri" panose="020F0502020204030204" pitchFamily="34" charset="0"/>
              </a:rPr>
              <a:t>assessment-style items </a:t>
            </a:r>
            <a:r>
              <a:rPr lang="en-US" sz="1200" kern="1200" dirty="0">
                <a:solidFill>
                  <a:schemeClr val="tx1"/>
                </a:solidFill>
                <a:effectLst/>
                <a:ea typeface="+mn-ea"/>
                <a:cs typeface="Calibri" panose="020F0502020204030204" pitchFamily="34" charset="0"/>
              </a:rPr>
              <a:t>with </a:t>
            </a:r>
            <a:r>
              <a:rPr lang="en-US" sz="1200" b="1" kern="1200" dirty="0">
                <a:solidFill>
                  <a:schemeClr val="tx1"/>
                </a:solidFill>
                <a:effectLst/>
                <a:ea typeface="+mn-ea"/>
                <a:cs typeface="Calibri" panose="020F0502020204030204" pitchFamily="34" charset="0"/>
              </a:rPr>
              <a:t>answer keys</a:t>
            </a:r>
            <a:r>
              <a:rPr lang="en-US" sz="1200" kern="1200" dirty="0">
                <a:solidFill>
                  <a:schemeClr val="tx1"/>
                </a:solidFill>
                <a:effectLst/>
                <a:ea typeface="+mn-ea"/>
                <a:cs typeface="Calibri" panose="020F0502020204030204" pitchFamily="34" charset="0"/>
              </a:rPr>
              <a:t>. A</a:t>
            </a:r>
            <a:r>
              <a:rPr lang="en-US" sz="1200" dirty="0">
                <a:solidFill>
                  <a:srgbClr val="5E0C63"/>
                </a:solidFill>
                <a:ea typeface="Tahoma" pitchFamily="34" charset="0"/>
                <a:cs typeface="Calibri" panose="020F0502020204030204" pitchFamily="34" charset="0"/>
              </a:rPr>
              <a:t> digital version (poster) of the </a:t>
            </a:r>
            <a:r>
              <a:rPr lang="en-US" sz="1200" kern="1200" dirty="0">
                <a:solidFill>
                  <a:schemeClr val="tx1"/>
                </a:solidFill>
                <a:effectLst/>
                <a:ea typeface="+mn-ea"/>
                <a:cs typeface="Calibri" panose="020F0502020204030204" pitchFamily="34" charset="0"/>
              </a:rPr>
              <a:t>thinkalong routine and daily questions for teacher and students’ reference is also included.</a:t>
            </a:r>
            <a:endParaRPr lang="en-US" sz="1200" dirty="0">
              <a:cs typeface="Calibri" panose="020F0502020204030204" pitchFamily="34" charset="0"/>
            </a:endParaRPr>
          </a:p>
        </p:txBody>
      </p:sp>
      <p:sp>
        <p:nvSpPr>
          <p:cNvPr id="4" name="Slide Number Placeholder 3"/>
          <p:cNvSpPr>
            <a:spLocks noGrp="1"/>
          </p:cNvSpPr>
          <p:nvPr>
            <p:ph type="sldNum" sz="quarter" idx="5"/>
          </p:nvPr>
        </p:nvSpPr>
        <p:spPr/>
        <p:txBody>
          <a:bodyPr/>
          <a:lstStyle/>
          <a:p>
            <a:fld id="{DA6298F2-3F1F-4041-A8E1-C335B761E25A}" type="slidenum">
              <a:rPr lang="en-US" smtClean="0"/>
              <a:t>1</a:t>
            </a:fld>
            <a:endParaRPr lang="en-US" dirty="0"/>
          </a:p>
        </p:txBody>
      </p:sp>
    </p:spTree>
    <p:extLst>
      <p:ext uri="{BB962C8B-B14F-4D97-AF65-F5344CB8AC3E}">
        <p14:creationId xmlns:p14="http://schemas.microsoft.com/office/powerpoint/2010/main" val="41023586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9942D8-2F1B-0D35-8AA3-56F1B0AC33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F26AF2-9117-6CF8-DD09-D2909A192D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10E479-38BF-7553-2968-A31FFCABCAD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rgbClr val="1D1C1D"/>
                </a:solidFill>
                <a:effectLst/>
                <a:latin typeface="Arial" panose="020B0604020202020204" pitchFamily="34" charset="0"/>
                <a:cs typeface="Arial" panose="020B0604020202020204" pitchFamily="34" charset="0"/>
              </a:rPr>
              <a:t>show what you know</a:t>
            </a:r>
            <a:r>
              <a:rPr lang="en-US" b="1" i="0" dirty="0">
                <a:solidFill>
                  <a:srgbClr val="1D1C1D"/>
                </a:solidFill>
                <a:effectLst/>
                <a:latin typeface="Arial" panose="020B0604020202020204" pitchFamily="34" charset="0"/>
                <a:cs typeface="Arial" panose="020B0604020202020204" pitchFamily="34" charset="0"/>
              </a:rPr>
              <a:t> - option 2, </a:t>
            </a:r>
            <a:r>
              <a:rPr lang="en-US" sz="1200" b="1" i="0" dirty="0">
                <a:solidFill>
                  <a:srgbClr val="1D1C1D"/>
                </a:solidFill>
                <a:effectLst/>
                <a:latin typeface="Arial" panose="020B0604020202020204" pitchFamily="34" charset="0"/>
                <a:cs typeface="Arial" panose="020B0604020202020204" pitchFamily="34" charset="0"/>
              </a:rPr>
              <a:t>round 3 rationale</a:t>
            </a:r>
          </a:p>
          <a:p>
            <a:r>
              <a:rPr lang="en-US" dirty="0">
                <a:latin typeface="Arial" panose="020B0604020202020204" pitchFamily="34" charset="0"/>
                <a:cs typeface="Arial" panose="020B0604020202020204" pitchFamily="34" charset="0"/>
              </a:rPr>
              <a:t>This is a FIB.</a:t>
            </a:r>
          </a:p>
          <a:p>
            <a:r>
              <a:rPr lang="en-US" dirty="0">
                <a:latin typeface="Arial" panose="020B0604020202020204" pitchFamily="34" charset="0"/>
                <a:cs typeface="Arial" panose="020B0604020202020204" pitchFamily="34" charset="0"/>
              </a:rPr>
              <a:t>[Click] Both numbers are negative, so they are both below 0 on the number line. </a:t>
            </a:r>
          </a:p>
          <a:p>
            <a:r>
              <a:rPr lang="en-US" dirty="0">
                <a:latin typeface="Arial" panose="020B0604020202020204" pitchFamily="34" charset="0"/>
                <a:cs typeface="Arial" panose="020B0604020202020204" pitchFamily="34" charset="0"/>
              </a:rPr>
              <a:t>[Click] </a:t>
            </a:r>
            <a:r>
              <a:rPr lang="en-US" dirty="0">
                <a:latin typeface="Arial" panose="020B0604020202020204" pitchFamily="34" charset="0"/>
                <a:ea typeface="Verdana" panose="020B0604030504040204" pitchFamily="34" charset="0"/>
                <a:cs typeface="Arial" panose="020B0604020202020204" pitchFamily="34" charset="0"/>
              </a:rPr>
              <a:t>–0.5 is between 0 and –1.</a:t>
            </a:r>
          </a:p>
          <a:p>
            <a:r>
              <a:rPr lang="en-US" dirty="0">
                <a:latin typeface="Arial" panose="020B0604020202020204" pitchFamily="34" charset="0"/>
                <a:cs typeface="Arial" panose="020B0604020202020204" pitchFamily="34" charset="0"/>
              </a:rPr>
              <a:t>[Click] </a:t>
            </a:r>
            <a:r>
              <a:rPr lang="en-US" dirty="0">
                <a:latin typeface="Arial" panose="020B0604020202020204" pitchFamily="34" charset="0"/>
                <a:ea typeface="Verdana" panose="020B0604030504040204" pitchFamily="34" charset="0"/>
                <a:cs typeface="Arial" panose="020B0604020202020204" pitchFamily="34" charset="0"/>
              </a:rPr>
              <a:t>–1 1/3 is smaller than –1 and larger than –2. </a:t>
            </a:r>
          </a:p>
          <a:p>
            <a:r>
              <a:rPr lang="en-US" dirty="0">
                <a:latin typeface="Arial" panose="020B0604020202020204" pitchFamily="34" charset="0"/>
                <a:ea typeface="Verdana" panose="020B0604030504040204" pitchFamily="34" charset="0"/>
                <a:cs typeface="Arial" panose="020B0604020202020204" pitchFamily="34" charset="0"/>
              </a:rPr>
              <a:t>[Click] Because –0.5 is closer to 0 than –1 1/3 is, –0.5 is larger than –1 1/3.</a:t>
            </a:r>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6BACED3-943C-B46B-3A83-37261FB3F0D4}"/>
              </a:ext>
            </a:extLst>
          </p:cNvPr>
          <p:cNvSpPr>
            <a:spLocks noGrp="1"/>
          </p:cNvSpPr>
          <p:nvPr>
            <p:ph type="sldNum" sz="quarter" idx="5"/>
          </p:nvPr>
        </p:nvSpPr>
        <p:spPr/>
        <p:txBody>
          <a:bodyPr/>
          <a:lstStyle/>
          <a:p>
            <a:fld id="{DA6298F2-3F1F-4041-A8E1-C335B761E25A}" type="slidenum">
              <a:rPr lang="en-US" smtClean="0"/>
              <a:t>10</a:t>
            </a:fld>
            <a:endParaRPr lang="en-US" dirty="0"/>
          </a:p>
        </p:txBody>
      </p:sp>
    </p:spTree>
    <p:extLst>
      <p:ext uri="{BB962C8B-B14F-4D97-AF65-F5344CB8AC3E}">
        <p14:creationId xmlns:p14="http://schemas.microsoft.com/office/powerpoint/2010/main" val="13576192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latin typeface="Arial" panose="020B0604020202020204" pitchFamily="34" charset="0"/>
                <a:cs typeface="Arial" panose="020B0604020202020204" pitchFamily="34" charset="0"/>
              </a:rPr>
              <a:t>work it out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The goal of the third 10 minutes of the routine is for students to </a:t>
            </a:r>
            <a:r>
              <a:rPr lang="en-US" b="1" dirty="0">
                <a:latin typeface="Arial" panose="020B0604020202020204" pitchFamily="34" charset="0"/>
                <a:cs typeface="Arial" panose="020B0604020202020204" pitchFamily="34" charset="0"/>
              </a:rPr>
              <a:t>work out</a:t>
            </a:r>
            <a:r>
              <a:rPr lang="en-US" dirty="0">
                <a:latin typeface="Arial" panose="020B0604020202020204" pitchFamily="34" charset="0"/>
                <a:cs typeface="Arial" panose="020B0604020202020204" pitchFamily="34" charset="0"/>
              </a:rPr>
              <a:t> the problem and </a:t>
            </a:r>
            <a:r>
              <a:rPr lang="en-US" b="1" dirty="0">
                <a:latin typeface="Arial" panose="020B0604020202020204" pitchFamily="34" charset="0"/>
                <a:cs typeface="Arial" panose="020B0604020202020204" pitchFamily="34" charset="0"/>
              </a:rPr>
              <a:t>defend</a:t>
            </a:r>
            <a:r>
              <a:rPr lang="en-US" dirty="0">
                <a:latin typeface="Arial" panose="020B0604020202020204" pitchFamily="34" charset="0"/>
                <a:cs typeface="Arial" panose="020B0604020202020204" pitchFamily="34" charset="0"/>
              </a:rPr>
              <a:t> their answer. We want students to prove why their chosen response is </a:t>
            </a:r>
            <a:r>
              <a:rPr lang="en-US" b="1" dirty="0">
                <a:latin typeface="Arial" panose="020B0604020202020204" pitchFamily="34" charset="0"/>
                <a:cs typeface="Arial" panose="020B0604020202020204" pitchFamily="34" charset="0"/>
              </a:rPr>
              <a:t>right</a:t>
            </a:r>
            <a:r>
              <a:rPr lang="en-US" dirty="0">
                <a:latin typeface="Arial" panose="020B0604020202020204" pitchFamily="34" charset="0"/>
                <a:cs typeface="Arial" panose="020B0604020202020204" pitchFamily="34" charset="0"/>
              </a:rPr>
              <a:t> and explain why the incorrect answers are </a:t>
            </a:r>
            <a:r>
              <a:rPr lang="en-US" b="1" dirty="0">
                <a:latin typeface="Arial" panose="020B0604020202020204" pitchFamily="34" charset="0"/>
                <a:cs typeface="Arial" panose="020B0604020202020204" pitchFamily="34" charset="0"/>
              </a:rPr>
              <a:t>wrong</a:t>
            </a:r>
            <a:r>
              <a:rPr lang="en-US" dirty="0">
                <a:latin typeface="Arial" panose="020B0604020202020204" pitchFamily="34" charset="0"/>
                <a:cs typeface="Arial" panose="020B0604020202020204" pitchFamily="34" charset="0"/>
              </a:rPr>
              <a:t>. </a:t>
            </a:r>
            <a:endParaRPr lang="en-US" sz="1200" dirty="0">
              <a:solidFill>
                <a:srgbClr val="5E0C63"/>
              </a:solidFill>
              <a:latin typeface="Arial" panose="020B0604020202020204" pitchFamily="34" charset="0"/>
              <a:ea typeface="Tahoma"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A6298F2-3F1F-4041-A8E1-C335B761E25A}" type="slidenum">
              <a:rPr lang="en-US" smtClean="0"/>
              <a:t>11</a:t>
            </a:fld>
            <a:endParaRPr lang="en-US" dirty="0"/>
          </a:p>
        </p:txBody>
      </p:sp>
    </p:spTree>
    <p:extLst>
      <p:ext uri="{BB962C8B-B14F-4D97-AF65-F5344CB8AC3E}">
        <p14:creationId xmlns:p14="http://schemas.microsoft.com/office/powerpoint/2010/main" val="37420916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work it out - option 1: </a:t>
            </a:r>
            <a:r>
              <a:rPr lang="en-US" dirty="0"/>
              <a:t>Correct learning mistakes and clarify misconceptions by answering the question but be sure students not only solve but also prove why their chosen response is right and explain why the incorrect answers are wrong.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Be sure discussion includes:</a:t>
            </a:r>
          </a:p>
          <a:p>
            <a:pPr marL="228600" indent="-228600">
              <a:buFont typeface="Arial" panose="020B0604020202020204" pitchFamily="34" charset="0"/>
              <a:buChar char="•"/>
            </a:pPr>
            <a:r>
              <a:rPr lang="en-US"/>
              <a:t>The </a:t>
            </a:r>
            <a:r>
              <a:rPr lang="en-US" dirty="0"/>
              <a:t>greatest number must be listed first</a:t>
            </a:r>
          </a:p>
          <a:p>
            <a:pPr marL="228600" indent="-228600">
              <a:buFont typeface="Arial" panose="020B0604020202020204" pitchFamily="34" charset="0"/>
              <a:buChar char="•"/>
            </a:pPr>
            <a:r>
              <a:rPr lang="en-US"/>
              <a:t>Using </a:t>
            </a:r>
            <a:r>
              <a:rPr lang="en-US" dirty="0"/>
              <a:t>the calculator to change each number in the problem to a decimal and writing the decimal below the number</a:t>
            </a:r>
          </a:p>
          <a:p>
            <a:pPr marL="228600" indent="-228600">
              <a:buFont typeface="Arial" panose="020B0604020202020204" pitchFamily="34" charset="0"/>
              <a:buChar char="•"/>
            </a:pPr>
            <a:r>
              <a:rPr lang="en-US"/>
              <a:t>Using </a:t>
            </a:r>
            <a:r>
              <a:rPr lang="en-US" dirty="0"/>
              <a:t>a number line to keep track of the magnitude of the numbers</a:t>
            </a:r>
          </a:p>
          <a:p>
            <a:pPr marL="228600" indent="-228600">
              <a:buFont typeface="Arial" panose="020B0604020202020204" pitchFamily="34" charset="0"/>
              <a:buChar char="•"/>
            </a:pPr>
            <a:r>
              <a:rPr lang="en-US"/>
              <a:t>The </a:t>
            </a:r>
            <a:r>
              <a:rPr lang="en-US" dirty="0"/>
              <a:t>negative number that “looks the greatest” is actually the least number</a:t>
            </a:r>
          </a:p>
        </p:txBody>
      </p:sp>
      <p:sp>
        <p:nvSpPr>
          <p:cNvPr id="4" name="Slide Number Placeholder 3"/>
          <p:cNvSpPr>
            <a:spLocks noGrp="1"/>
          </p:cNvSpPr>
          <p:nvPr>
            <p:ph type="sldNum" sz="quarter" idx="5"/>
          </p:nvPr>
        </p:nvSpPr>
        <p:spPr/>
        <p:txBody>
          <a:bodyPr/>
          <a:lstStyle/>
          <a:p>
            <a:fld id="{DA6298F2-3F1F-4041-A8E1-C335B761E25A}" type="slidenum">
              <a:rPr lang="en-US" smtClean="0"/>
              <a:t>12</a:t>
            </a:fld>
            <a:endParaRPr lang="en-US" dirty="0"/>
          </a:p>
        </p:txBody>
      </p:sp>
    </p:spTree>
    <p:extLst>
      <p:ext uri="{BB962C8B-B14F-4D97-AF65-F5344CB8AC3E}">
        <p14:creationId xmlns:p14="http://schemas.microsoft.com/office/powerpoint/2010/main" val="26404597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1D1C1D"/>
                </a:solidFill>
                <a:effectLst/>
              </a:rPr>
              <a:t>work it out - option 2: IQ slap down (learning from mistakes instructional strategy) </a:t>
            </a:r>
          </a:p>
          <a:p>
            <a:endParaRPr lang="en-US" b="1" i="0" dirty="0">
              <a:solidFill>
                <a:srgbClr val="1D1C1D"/>
              </a:solidFill>
              <a:effectLst/>
            </a:endParaRPr>
          </a:p>
          <a:p>
            <a:r>
              <a:rPr lang="en-US" b="1" i="0" dirty="0">
                <a:solidFill>
                  <a:srgbClr val="1D1C1D"/>
                </a:solidFill>
                <a:effectLst/>
              </a:rPr>
              <a:t>p</a:t>
            </a:r>
            <a:r>
              <a:rPr lang="en-US" sz="1200" b="1" i="0" kern="1200" dirty="0">
                <a:solidFill>
                  <a:schemeClr val="tx1"/>
                </a:solidFill>
                <a:effectLst/>
                <a:ea typeface="+mn-ea"/>
                <a:cs typeface="+mn-cs"/>
              </a:rPr>
              <a:t>urpose</a:t>
            </a:r>
          </a:p>
          <a:p>
            <a:r>
              <a:rPr lang="en-US" sz="1200" b="0" i="0" kern="1200" dirty="0">
                <a:solidFill>
                  <a:schemeClr val="tx1"/>
                </a:solidFill>
                <a:effectLst/>
                <a:ea typeface="+mn-ea"/>
                <a:cs typeface="+mn-cs"/>
              </a:rPr>
              <a:t>Students analyze or practice assessment questions by determining the worst answer, the distractor, and the correct answer through a slap-down game.</a:t>
            </a:r>
          </a:p>
          <a:p>
            <a:endParaRPr lang="en-US" b="1" i="0" dirty="0">
              <a:solidFill>
                <a:srgbClr val="1D1C1D"/>
              </a:solidFill>
              <a:effectLst/>
            </a:endParaRPr>
          </a:p>
          <a:p>
            <a:r>
              <a:rPr lang="en-US" b="1" i="0" dirty="0">
                <a:solidFill>
                  <a:srgbClr val="1D1C1D"/>
                </a:solidFill>
                <a:effectLst/>
              </a:rPr>
              <a:t>instructions</a:t>
            </a:r>
            <a:endParaRPr lang="en-US" sz="1200" b="1" i="0" kern="1200" dirty="0">
              <a:solidFill>
                <a:schemeClr val="tx1"/>
              </a:solidFill>
              <a:effectLst/>
              <a:ea typeface="+mn-ea"/>
              <a:cs typeface="+mn-cs"/>
            </a:endParaRPr>
          </a:p>
          <a:p>
            <a:pPr marL="228600" indent="-228600">
              <a:buFont typeface="+mj-lt"/>
              <a:buAutoNum type="arabicPeriod"/>
            </a:pPr>
            <a:r>
              <a:rPr lang="en-US" sz="1200" b="0" i="0" kern="1200" dirty="0">
                <a:solidFill>
                  <a:schemeClr val="tx1"/>
                </a:solidFill>
                <a:effectLst/>
                <a:ea typeface="+mn-ea"/>
                <a:cs typeface="+mn-cs"/>
              </a:rPr>
              <a:t>Students create a set of A-B-C-D cards using sticky notes, index cards, or scratch paper.</a:t>
            </a:r>
          </a:p>
          <a:p>
            <a:pPr marL="228600" indent="-228600">
              <a:buFont typeface="+mj-lt"/>
              <a:buAutoNum type="arabicPeriod"/>
            </a:pPr>
            <a:r>
              <a:rPr lang="en-US" sz="1200" b="0" i="0" kern="1200" dirty="0">
                <a:solidFill>
                  <a:schemeClr val="tx1"/>
                </a:solidFill>
                <a:effectLst/>
                <a:ea typeface="+mn-ea"/>
                <a:cs typeface="+mn-cs"/>
              </a:rPr>
              <a:t>Organize students into thinking partners or small groups.</a:t>
            </a:r>
          </a:p>
          <a:p>
            <a:pPr marL="228600" indent="-228600">
              <a:buFont typeface="+mj-lt"/>
              <a:buAutoNum type="arabicPeriod"/>
            </a:pPr>
            <a:r>
              <a:rPr lang="en-US" sz="1200" b="0" i="0" kern="1200" dirty="0">
                <a:solidFill>
                  <a:schemeClr val="tx1"/>
                </a:solidFill>
                <a:effectLst/>
                <a:ea typeface="+mn-ea"/>
                <a:cs typeface="+mn-cs"/>
              </a:rPr>
              <a:t>Facilitate 3 rounds of IQ Slap Down with the selected weekly assessment item:</a:t>
            </a:r>
          </a:p>
          <a:p>
            <a:pPr marL="628650" lvl="1" indent="-171450">
              <a:buFont typeface="Arial" panose="020B0604020202020204" pitchFamily="34" charset="0"/>
              <a:buChar char="•"/>
            </a:pPr>
            <a:r>
              <a:rPr lang="en-US" sz="1200" b="0" i="0" kern="1200" dirty="0">
                <a:solidFill>
                  <a:schemeClr val="tx1"/>
                </a:solidFill>
                <a:effectLst/>
                <a:ea typeface="+mn-ea"/>
                <a:cs typeface="+mn-cs"/>
              </a:rPr>
              <a:t>Round 1: At teacher’s signal, students slap down the WORST answer, justify with their partner, and pick up their cards. Teacher clarifies.</a:t>
            </a:r>
          </a:p>
          <a:p>
            <a:pPr marL="628650" lvl="1" indent="-171450">
              <a:buFont typeface="Arial" panose="020B0604020202020204" pitchFamily="34" charset="0"/>
              <a:buChar char="•"/>
            </a:pPr>
            <a:r>
              <a:rPr lang="en-US" sz="1200" b="0" i="0" kern="1200" dirty="0">
                <a:solidFill>
                  <a:schemeClr val="tx1"/>
                </a:solidFill>
                <a:effectLst/>
                <a:ea typeface="+mn-ea"/>
                <a:cs typeface="+mn-cs"/>
              </a:rPr>
              <a:t>Round 2: At teacher’s signal, students slap down the DISTRACTOR answer, justify with their partner, and pick up their cards. Teacher clarifies.</a:t>
            </a:r>
          </a:p>
          <a:p>
            <a:pPr marL="628650" lvl="1" indent="-171450">
              <a:buFont typeface="Arial" panose="020B0604020202020204" pitchFamily="34" charset="0"/>
              <a:buChar char="•"/>
            </a:pPr>
            <a:r>
              <a:rPr lang="en-US" sz="1200" b="0" i="0" kern="1200" dirty="0">
                <a:solidFill>
                  <a:schemeClr val="tx1"/>
                </a:solidFill>
                <a:effectLst/>
                <a:ea typeface="+mn-ea"/>
                <a:cs typeface="+mn-cs"/>
              </a:rPr>
              <a:t>Round 3: At teacher’s signal, students slap down the CORRECT answer, justify with their partner, and pick up their cards. Teacher clarifies.</a:t>
            </a:r>
          </a:p>
          <a:p>
            <a:pPr marL="228600" indent="-228600">
              <a:buFont typeface="+mj-lt"/>
              <a:buAutoNum type="arabicPeriod"/>
            </a:pPr>
            <a:r>
              <a:rPr lang="en-US" sz="1200" b="0" i="0" kern="1200" dirty="0">
                <a:solidFill>
                  <a:schemeClr val="tx1"/>
                </a:solidFill>
                <a:effectLst/>
                <a:ea typeface="+mn-ea"/>
                <a:cs typeface="+mn-cs"/>
              </a:rPr>
              <a:t>Observe students’ thinking and clarify/verify as appropriate.</a:t>
            </a:r>
          </a:p>
          <a:p>
            <a:pPr marL="228600" indent="-228600">
              <a:buFont typeface="+mj-lt"/>
              <a:buAutoNum type="arabicPeriod"/>
            </a:pPr>
            <a:r>
              <a:rPr lang="en-US" sz="1200" b="0" i="0" kern="1200" dirty="0">
                <a:solidFill>
                  <a:schemeClr val="tx1"/>
                </a:solidFill>
                <a:effectLst/>
                <a:ea typeface="+mn-ea"/>
                <a:cs typeface="+mn-cs"/>
              </a:rPr>
              <a:t>Answer “work it out questions” from think along routine.</a:t>
            </a:r>
            <a:endParaRPr lang="en-US" dirty="0"/>
          </a:p>
          <a:p>
            <a:endParaRPr lang="en-US" dirty="0"/>
          </a:p>
        </p:txBody>
      </p:sp>
      <p:sp>
        <p:nvSpPr>
          <p:cNvPr id="4" name="Slide Number Placeholder 3"/>
          <p:cNvSpPr>
            <a:spLocks noGrp="1"/>
          </p:cNvSpPr>
          <p:nvPr>
            <p:ph type="sldNum" sz="quarter" idx="5"/>
          </p:nvPr>
        </p:nvSpPr>
        <p:spPr/>
        <p:txBody>
          <a:bodyPr/>
          <a:lstStyle/>
          <a:p>
            <a:fld id="{DA6298F2-3F1F-4041-A8E1-C335B761E25A}" type="slidenum">
              <a:rPr lang="en-US" smtClean="0"/>
              <a:t>13</a:t>
            </a:fld>
            <a:endParaRPr lang="en-US" dirty="0"/>
          </a:p>
        </p:txBody>
      </p:sp>
    </p:spTree>
    <p:extLst>
      <p:ext uri="{BB962C8B-B14F-4D97-AF65-F5344CB8AC3E}">
        <p14:creationId xmlns:p14="http://schemas.microsoft.com/office/powerpoint/2010/main" val="14768363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1D1C1D"/>
                </a:solidFill>
              </a:rPr>
              <a:t>work it out - option 2: round 1 rationale</a:t>
            </a:r>
            <a:endParaRPr lang="en-US" dirty="0"/>
          </a:p>
          <a:p>
            <a:endParaRPr lang="en-US" i="1" dirty="0"/>
          </a:p>
          <a:p>
            <a:r>
              <a:rPr lang="en-US" i="1" dirty="0"/>
              <a:t>Worst answer may vary.</a:t>
            </a:r>
            <a:endParaRPr lang="en-US" dirty="0"/>
          </a:p>
          <a:p>
            <a:endParaRPr lang="en-US" i="1" dirty="0"/>
          </a:p>
          <a:p>
            <a:r>
              <a:rPr lang="en-US" b="1" i="0" dirty="0"/>
              <a:t>B </a:t>
            </a:r>
            <a:r>
              <a:rPr lang="en-US" b="0" i="0" dirty="0"/>
              <a:t>is the worst answer because the numbers are in order. But they are from least to greatest, not greatest to least. Students did the hard work of putting the numbers in order, just not the right order.</a:t>
            </a:r>
          </a:p>
          <a:p>
            <a:endParaRPr lang="en-US" b="0" i="0" dirty="0"/>
          </a:p>
          <a:p>
            <a:r>
              <a:rPr lang="en-US" b="0" i="0" dirty="0"/>
              <a:t>[Click to show number line.]</a:t>
            </a:r>
          </a:p>
          <a:p>
            <a:r>
              <a:rPr lang="en-US" b="0" i="0" dirty="0"/>
              <a:t>[Click to show placement of numbers on the number line.]</a:t>
            </a:r>
          </a:p>
          <a:p>
            <a:r>
              <a:rPr lang="en-US" b="0" i="0" dirty="0"/>
              <a:t>[Click to show arrow that shows the direction to write the numbers.]</a:t>
            </a:r>
            <a:endParaRPr lang="en-US" b="1" i="0" dirty="0"/>
          </a:p>
        </p:txBody>
      </p:sp>
      <p:sp>
        <p:nvSpPr>
          <p:cNvPr id="4" name="Slide Number Placeholder 3"/>
          <p:cNvSpPr>
            <a:spLocks noGrp="1"/>
          </p:cNvSpPr>
          <p:nvPr>
            <p:ph type="sldNum" sz="quarter" idx="5"/>
          </p:nvPr>
        </p:nvSpPr>
        <p:spPr/>
        <p:txBody>
          <a:bodyPr/>
          <a:lstStyle/>
          <a:p>
            <a:fld id="{DA6298F2-3F1F-4041-A8E1-C335B761E25A}" type="slidenum">
              <a:rPr lang="en-US" smtClean="0"/>
              <a:t>14</a:t>
            </a:fld>
            <a:endParaRPr lang="en-US" dirty="0"/>
          </a:p>
        </p:txBody>
      </p:sp>
    </p:spTree>
    <p:extLst>
      <p:ext uri="{BB962C8B-B14F-4D97-AF65-F5344CB8AC3E}">
        <p14:creationId xmlns:p14="http://schemas.microsoft.com/office/powerpoint/2010/main" val="12029384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1D1C1D"/>
                </a:solidFill>
              </a:rPr>
              <a:t>work it out - option 2: round 2 rationale</a:t>
            </a:r>
            <a:endParaRPr lang="en-US" dirty="0"/>
          </a:p>
          <a:p>
            <a:endParaRPr lang="en-US" i="1" dirty="0"/>
          </a:p>
          <a:p>
            <a:r>
              <a:rPr lang="en-US" i="1" dirty="0"/>
              <a:t>Best Distractor may vary.</a:t>
            </a:r>
            <a:endParaRPr lang="en-US" dirty="0"/>
          </a:p>
          <a:p>
            <a:endParaRPr lang="en-US" i="1" dirty="0"/>
          </a:p>
          <a:p>
            <a:r>
              <a:rPr lang="en-US" b="1" i="0" dirty="0"/>
              <a:t>C </a:t>
            </a:r>
            <a:r>
              <a:rPr lang="en-US" b="0" i="0" dirty="0"/>
              <a:t>is the best distractor because the order of the negative numbers is incorrect.</a:t>
            </a:r>
          </a:p>
          <a:p>
            <a:endParaRPr lang="en-US" b="0" i="0" dirty="0"/>
          </a:p>
          <a:p>
            <a:r>
              <a:rPr lang="en-US" b="0" i="0" dirty="0"/>
              <a:t>[Click to show number line and placement of the points for -1 1/3 and -0.5.]</a:t>
            </a:r>
          </a:p>
          <a:p>
            <a:r>
              <a:rPr lang="en-US" b="0" i="0" dirty="0"/>
              <a:t>[Click to show arrow from -1 1/3 to 0.] The magnitude/size of negative numbers is determined by their distances from 0. Here is the arrow that shows how far –1 1/3 is from 0. </a:t>
            </a:r>
          </a:p>
          <a:p>
            <a:r>
              <a:rPr lang="en-US" b="0" i="0" dirty="0"/>
              <a:t>[Click to show arrow from -0.5 to 0.] –1 1/3 is further away from 0 than -0.5 is. Therefore, it is less than -0.5. </a:t>
            </a:r>
            <a:endParaRPr lang="en-US" b="1" i="0" dirty="0"/>
          </a:p>
        </p:txBody>
      </p:sp>
      <p:sp>
        <p:nvSpPr>
          <p:cNvPr id="4" name="Slide Number Placeholder 3"/>
          <p:cNvSpPr>
            <a:spLocks noGrp="1"/>
          </p:cNvSpPr>
          <p:nvPr>
            <p:ph type="sldNum" sz="quarter" idx="5"/>
          </p:nvPr>
        </p:nvSpPr>
        <p:spPr/>
        <p:txBody>
          <a:bodyPr/>
          <a:lstStyle/>
          <a:p>
            <a:fld id="{DA6298F2-3F1F-4041-A8E1-C335B761E25A}" type="slidenum">
              <a:rPr lang="en-US" smtClean="0"/>
              <a:t>15</a:t>
            </a:fld>
            <a:endParaRPr lang="en-US" dirty="0"/>
          </a:p>
        </p:txBody>
      </p:sp>
    </p:spTree>
    <p:extLst>
      <p:ext uri="{BB962C8B-B14F-4D97-AF65-F5344CB8AC3E}">
        <p14:creationId xmlns:p14="http://schemas.microsoft.com/office/powerpoint/2010/main" val="2931569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solidFill>
                  <a:srgbClr val="1D1C1D"/>
                </a:solidFill>
              </a:rPr>
              <a:t>work it out - option 2: round 3 rationale</a:t>
            </a:r>
            <a:endParaRPr lang="en-US" dirty="0"/>
          </a:p>
          <a:p>
            <a:pPr>
              <a:defRPr/>
            </a:pPr>
            <a:endParaRPr lang="en-US" b="1" dirty="0">
              <a:solidFill>
                <a:srgbClr val="1D1C1D"/>
              </a:solidFill>
            </a:endParaRPr>
          </a:p>
          <a:p>
            <a:pPr>
              <a:defRPr/>
            </a:pPr>
            <a:r>
              <a:rPr lang="en-US" b="1" dirty="0">
                <a:solidFill>
                  <a:srgbClr val="1D1C1D"/>
                </a:solidFill>
              </a:rPr>
              <a:t>D</a:t>
            </a:r>
            <a:r>
              <a:rPr lang="en-US" sz="1200" b="1" i="0" kern="1200" dirty="0">
                <a:solidFill>
                  <a:srgbClr val="1D1C1D"/>
                </a:solidFill>
                <a:effectLst/>
                <a:ea typeface="+mn-ea"/>
                <a:cs typeface="+mn-cs"/>
              </a:rPr>
              <a:t> </a:t>
            </a:r>
            <a:r>
              <a:rPr lang="en-US" sz="1200" b="0" i="0" kern="1200" dirty="0">
                <a:solidFill>
                  <a:srgbClr val="1D1C1D"/>
                </a:solidFill>
                <a:effectLst/>
                <a:ea typeface="+mn-ea"/>
                <a:cs typeface="+mn-cs"/>
              </a:rPr>
              <a:t>is the correct answer.</a:t>
            </a:r>
          </a:p>
          <a:p>
            <a:pPr>
              <a:defRPr/>
            </a:pPr>
            <a:endParaRPr lang="en-US" dirty="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rgbClr val="1D1C1D"/>
                </a:solidFill>
                <a:effectLst/>
                <a:ea typeface="+mn-ea"/>
                <a:cs typeface="+mn-cs"/>
              </a:rPr>
              <a:t>[Click to show correct answer and number line.]</a:t>
            </a:r>
            <a:endParaRPr lang="en-US" sz="1200" b="1" i="0" kern="1200" dirty="0">
              <a:solidFill>
                <a:srgbClr val="1D1C1D"/>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rgbClr val="1D1C1D"/>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rgbClr val="1D1C1D"/>
                </a:solidFill>
                <a:effectLst/>
                <a:ea typeface="+mn-ea"/>
                <a:cs typeface="+mn-cs"/>
              </a:rPr>
              <a:t>After IQ slap down, a</a:t>
            </a:r>
            <a:r>
              <a:rPr lang="en-US" sz="1200" b="0" i="0" kern="1200" dirty="0">
                <a:solidFill>
                  <a:schemeClr val="tx1"/>
                </a:solidFill>
                <a:effectLst/>
                <a:ea typeface="+mn-ea"/>
                <a:cs typeface="+mn-cs"/>
              </a:rPr>
              <a:t>nswer the “work it out” questions from the thinkalong routine: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ea typeface="+mn-ea"/>
                <a:cs typeface="+mn-cs"/>
              </a:rPr>
              <a:t>explain your answer in more than one way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ea typeface="+mn-ea"/>
                <a:cs typeface="+mn-cs"/>
              </a:rPr>
              <a:t>what mistakes do you need to avoid?</a:t>
            </a:r>
          </a:p>
          <a:p>
            <a:endParaRPr lang="en-US" dirty="0"/>
          </a:p>
        </p:txBody>
      </p:sp>
      <p:sp>
        <p:nvSpPr>
          <p:cNvPr id="4" name="Slide Number Placeholder 3"/>
          <p:cNvSpPr>
            <a:spLocks noGrp="1"/>
          </p:cNvSpPr>
          <p:nvPr>
            <p:ph type="sldNum" sz="quarter" idx="5"/>
          </p:nvPr>
        </p:nvSpPr>
        <p:spPr/>
        <p:txBody>
          <a:bodyPr/>
          <a:lstStyle/>
          <a:p>
            <a:fld id="{DA6298F2-3F1F-4041-A8E1-C335B761E25A}" type="slidenum">
              <a:rPr lang="en-US" smtClean="0"/>
              <a:t>16</a:t>
            </a:fld>
            <a:endParaRPr lang="en-US" dirty="0"/>
          </a:p>
        </p:txBody>
      </p:sp>
    </p:spTree>
    <p:extLst>
      <p:ext uri="{BB962C8B-B14F-4D97-AF65-F5344CB8AC3E}">
        <p14:creationId xmlns:p14="http://schemas.microsoft.com/office/powerpoint/2010/main" val="17145782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think it up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goal of the fourth 10 minutes of the routine is for us to change things up so students can practice with novelty and transfer. </a:t>
            </a:r>
          </a:p>
        </p:txBody>
      </p:sp>
      <p:sp>
        <p:nvSpPr>
          <p:cNvPr id="4" name="Slide Number Placeholder 3"/>
          <p:cNvSpPr>
            <a:spLocks noGrp="1"/>
          </p:cNvSpPr>
          <p:nvPr>
            <p:ph type="sldNum" sz="quarter" idx="5"/>
          </p:nvPr>
        </p:nvSpPr>
        <p:spPr/>
        <p:txBody>
          <a:bodyPr/>
          <a:lstStyle/>
          <a:p>
            <a:fld id="{DA6298F2-3F1F-4041-A8E1-C335B761E25A}" type="slidenum">
              <a:rPr lang="en-US" smtClean="0"/>
              <a:t>17</a:t>
            </a:fld>
            <a:endParaRPr lang="en-US" dirty="0"/>
          </a:p>
        </p:txBody>
      </p:sp>
    </p:spTree>
    <p:extLst>
      <p:ext uri="{BB962C8B-B14F-4D97-AF65-F5344CB8AC3E}">
        <p14:creationId xmlns:p14="http://schemas.microsoft.com/office/powerpoint/2010/main" val="6602008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think it up - option 1: </a:t>
            </a:r>
            <a:r>
              <a:rPr lang="en-US" b="0" i="0" dirty="0">
                <a:solidFill>
                  <a:srgbClr val="1D1C1D"/>
                </a:solidFill>
                <a:effectLst/>
              </a:rPr>
              <a:t>Use the guiding questions on the routine to drive the thinking and discussion with students as they reflect </a:t>
            </a:r>
            <a:r>
              <a:rPr lang="en-US" dirty="0"/>
              <a:t>on the work of the routine so far -- the thinking around the content and the problem, text or visual. Then, have students analyze how all of that can help them as they work on or think through other content or solving future problems.  </a:t>
            </a:r>
            <a:endParaRPr lang="en-US" sz="1200" dirty="0">
              <a:solidFill>
                <a:srgbClr val="5E0C63"/>
              </a:solidFill>
              <a:latin typeface="Century Gothic" panose="020B0502020202020204" pitchFamily="34" charset="0"/>
              <a:ea typeface="Tahoma" pitchFamily="34" charset="0"/>
              <a:cs typeface="Tahoma" pitchFamily="34" charset="0"/>
            </a:endParaRPr>
          </a:p>
        </p:txBody>
      </p:sp>
      <p:sp>
        <p:nvSpPr>
          <p:cNvPr id="4" name="Slide Number Placeholder 3"/>
          <p:cNvSpPr>
            <a:spLocks noGrp="1"/>
          </p:cNvSpPr>
          <p:nvPr>
            <p:ph type="sldNum" sz="quarter" idx="5"/>
          </p:nvPr>
        </p:nvSpPr>
        <p:spPr/>
        <p:txBody>
          <a:bodyPr/>
          <a:lstStyle/>
          <a:p>
            <a:fld id="{DA6298F2-3F1F-4041-A8E1-C335B761E25A}" type="slidenum">
              <a:rPr lang="en-US" smtClean="0"/>
              <a:t>18</a:t>
            </a:fld>
            <a:endParaRPr lang="en-US" dirty="0"/>
          </a:p>
        </p:txBody>
      </p:sp>
    </p:spTree>
    <p:extLst>
      <p:ext uri="{BB962C8B-B14F-4D97-AF65-F5344CB8AC3E}">
        <p14:creationId xmlns:p14="http://schemas.microsoft.com/office/powerpoint/2010/main" val="5422488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1ABAE7-F82A-4B44-B796-8A4A337DAE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29E8AD-6099-C32D-7312-B8CF6F2E1E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EBDACE-7D2E-9897-0450-E6E142A8F7A0}"/>
              </a:ext>
            </a:extLst>
          </p:cNvPr>
          <p:cNvSpPr>
            <a:spLocks noGrp="1"/>
          </p:cNvSpPr>
          <p:nvPr>
            <p:ph type="body" idx="1"/>
          </p:nvPr>
        </p:nvSpPr>
        <p:spPr/>
        <p:txBody>
          <a:bodyPr/>
          <a:lstStyle/>
          <a:p>
            <a:pPr marL="0" marR="0" lvl="0" indent="0" algn="l" defTabSz="996094" rtl="0" eaLnBrk="1" fontAlgn="auto" latinLnBrk="0" hangingPunct="1">
              <a:lnSpc>
                <a:spcPct val="100000"/>
              </a:lnSpc>
              <a:spcBef>
                <a:spcPts val="0"/>
              </a:spcBef>
              <a:spcAft>
                <a:spcPts val="0"/>
              </a:spcAft>
              <a:buClrTx/>
              <a:buSzTx/>
              <a:buFont typeface="+mj-lt"/>
              <a:buNone/>
              <a:tabLst/>
              <a:defRPr/>
            </a:pPr>
            <a:r>
              <a:rPr lang="en-US" b="1" i="0" dirty="0">
                <a:solidFill>
                  <a:srgbClr val="1D1C1D"/>
                </a:solidFill>
                <a:effectLst/>
                <a:latin typeface="Arial" panose="020B0604020202020204" pitchFamily="34" charset="0"/>
                <a:cs typeface="Arial" panose="020B0604020202020204" pitchFamily="34" charset="0"/>
              </a:rPr>
              <a:t>think it up - option 2:</a:t>
            </a:r>
            <a:r>
              <a:rPr lang="en-US" sz="1200" b="0" i="0" dirty="0">
                <a:solidFill>
                  <a:srgbClr val="5E0C63"/>
                </a:solidFill>
                <a:effectLst/>
                <a:latin typeface="Arial" panose="020B0604020202020204" pitchFamily="34" charset="0"/>
                <a:ea typeface="Tahoma" pitchFamily="34" charset="0"/>
                <a:cs typeface="Arial" panose="020B0604020202020204" pitchFamily="34" charset="0"/>
              </a:rPr>
              <a:t> </a:t>
            </a:r>
            <a:r>
              <a:rPr lang="en-US" b="1" i="0" dirty="0">
                <a:solidFill>
                  <a:srgbClr val="1D1C1D"/>
                </a:solidFill>
                <a:effectLst/>
                <a:latin typeface="Arial" panose="020B0604020202020204" pitchFamily="34" charset="0"/>
                <a:cs typeface="Arial" panose="020B0604020202020204" pitchFamily="34" charset="0"/>
              </a:rPr>
              <a:t>compare/contrast model (extending thinking instructional strategy)</a:t>
            </a:r>
          </a:p>
          <a:p>
            <a:pPr marL="0" marR="0" lvl="0" indent="0" algn="l" defTabSz="996094" rtl="0" eaLnBrk="1" fontAlgn="auto" latinLnBrk="0" hangingPunct="1">
              <a:lnSpc>
                <a:spcPct val="100000"/>
              </a:lnSpc>
              <a:spcBef>
                <a:spcPts val="0"/>
              </a:spcBef>
              <a:spcAft>
                <a:spcPts val="0"/>
              </a:spcAft>
              <a:buClrTx/>
              <a:buSzTx/>
              <a:buFont typeface="+mj-lt"/>
              <a:buNone/>
              <a:tabLst/>
              <a:defRPr/>
            </a:pPr>
            <a:endParaRPr lang="en-US" b="1" i="0" dirty="0">
              <a:solidFill>
                <a:srgbClr val="1D1C1D"/>
              </a:solidFill>
              <a:effectLst/>
              <a:latin typeface="Arial" panose="020B0604020202020204" pitchFamily="34" charset="0"/>
              <a:cs typeface="Arial" panose="020B0604020202020204" pitchFamily="34" charset="0"/>
            </a:endParaRPr>
          </a:p>
          <a:p>
            <a:pPr marL="0" marR="0" lvl="0" indent="0" algn="l" defTabSz="996094" rtl="0" eaLnBrk="1" fontAlgn="auto" latinLnBrk="0" hangingPunct="1">
              <a:lnSpc>
                <a:spcPct val="100000"/>
              </a:lnSpc>
              <a:spcBef>
                <a:spcPts val="0"/>
              </a:spcBef>
              <a:spcAft>
                <a:spcPts val="0"/>
              </a:spcAft>
              <a:buClrTx/>
              <a:buSzTx/>
              <a:buFont typeface="+mj-lt"/>
              <a:buNone/>
              <a:tabLst/>
              <a:defRPr/>
            </a:pPr>
            <a:r>
              <a:rPr lang="en-US" b="1" i="0" dirty="0">
                <a:solidFill>
                  <a:srgbClr val="1D1C1D"/>
                </a:solidFill>
                <a:effectLst/>
                <a:latin typeface="Arial" panose="020B0604020202020204" pitchFamily="34" charset="0"/>
                <a:cs typeface="Arial" panose="020B0604020202020204" pitchFamily="34" charset="0"/>
              </a:rPr>
              <a:t>purpose</a:t>
            </a:r>
          </a:p>
          <a:p>
            <a:pPr marL="0" marR="0" lvl="0" indent="0" algn="l" defTabSz="996094" rtl="0" eaLnBrk="1" fontAlgn="auto" latinLnBrk="0" hangingPunct="1">
              <a:lnSpc>
                <a:spcPct val="100000"/>
              </a:lnSpc>
              <a:spcBef>
                <a:spcPts val="0"/>
              </a:spcBef>
              <a:spcAft>
                <a:spcPts val="0"/>
              </a:spcAft>
              <a:buClrTx/>
              <a:buSzTx/>
              <a:buFont typeface="+mj-lt"/>
              <a:buNone/>
              <a:tabLst/>
              <a:defRPr/>
            </a:pPr>
            <a:r>
              <a:rPr lang="en-US" b="0" i="0" dirty="0">
                <a:solidFill>
                  <a:srgbClr val="1D1C1D"/>
                </a:solidFill>
                <a:effectLst/>
                <a:latin typeface="Arial" panose="020B0604020202020204" pitchFamily="34" charset="0"/>
                <a:cs typeface="Arial" panose="020B0604020202020204" pitchFamily="34" charset="0"/>
              </a:rPr>
              <a:t>This is an effective </a:t>
            </a:r>
            <a:r>
              <a:rPr lang="en-US" dirty="0">
                <a:latin typeface="Arial" panose="020B0604020202020204" pitchFamily="34" charset="0"/>
                <a:cs typeface="Arial" panose="020B0604020202020204" pitchFamily="34" charset="0"/>
              </a:rPr>
              <a:t>strategy to facilitate a structured, supported, and engaging way for kids to answer the “think it up” questions and analyze 2 similar yet different items or visuals aligned to the same standard. </a:t>
            </a:r>
          </a:p>
          <a:p>
            <a:pPr marL="0" marR="0" lvl="0" indent="0" algn="l" defTabSz="996094" rtl="0" eaLnBrk="1" fontAlgn="auto" latinLnBrk="0" hangingPunct="1">
              <a:lnSpc>
                <a:spcPct val="100000"/>
              </a:lnSpc>
              <a:spcBef>
                <a:spcPts val="0"/>
              </a:spcBef>
              <a:spcAft>
                <a:spcPts val="0"/>
              </a:spcAft>
              <a:buClrTx/>
              <a:buSzTx/>
              <a:buFont typeface="+mj-lt"/>
              <a:buNone/>
              <a:tabLst/>
              <a:defRPr/>
            </a:pPr>
            <a:endParaRPr lang="en-US" dirty="0">
              <a:latin typeface="Arial" panose="020B0604020202020204" pitchFamily="34" charset="0"/>
              <a:cs typeface="Arial" panose="020B0604020202020204" pitchFamily="34" charset="0"/>
            </a:endParaRPr>
          </a:p>
          <a:p>
            <a:pPr marL="0" indent="0" defTabSz="996094">
              <a:buFont typeface="+mj-lt"/>
              <a:buNone/>
              <a:defRPr/>
            </a:pPr>
            <a:r>
              <a:rPr lang="en-US" b="1" i="0" dirty="0">
                <a:solidFill>
                  <a:srgbClr val="1D1C1D"/>
                </a:solidFill>
                <a:effectLst/>
                <a:latin typeface="Arial" panose="020B0604020202020204" pitchFamily="34" charset="0"/>
                <a:cs typeface="Arial" panose="020B0604020202020204" pitchFamily="34" charset="0"/>
              </a:rPr>
              <a:t>instructions</a:t>
            </a:r>
            <a:endParaRPr lang="en-US" dirty="0">
              <a:solidFill>
                <a:prstClr val="black"/>
              </a:solidFill>
              <a:latin typeface="Arial" panose="020B0604020202020204" pitchFamily="34" charset="0"/>
              <a:cs typeface="Arial" panose="020B0604020202020204" pitchFamily="34" charset="0"/>
            </a:endParaRPr>
          </a:p>
          <a:p>
            <a:pPr marL="228600" indent="-228600" defTabSz="996094">
              <a:buFont typeface="+mj-lt"/>
              <a:buAutoNum type="arabicPeriod"/>
              <a:defRPr/>
            </a:pPr>
            <a:r>
              <a:rPr lang="en-US" dirty="0">
                <a:solidFill>
                  <a:prstClr val="black"/>
                </a:solidFill>
                <a:latin typeface="Arial" panose="020B0604020202020204" pitchFamily="34" charset="0"/>
                <a:cs typeface="Arial" panose="020B0604020202020204" pitchFamily="34" charset="0"/>
              </a:rPr>
              <a:t>Divide students into groups of 3. </a:t>
            </a:r>
          </a:p>
          <a:p>
            <a:pPr marL="228600" marR="0" lvl="0" indent="-228600" algn="l" defTabSz="996094" rtl="0" eaLnBrk="1" fontAlgn="auto" latinLnBrk="0" hangingPunct="1">
              <a:lnSpc>
                <a:spcPct val="100000"/>
              </a:lnSpc>
              <a:spcBef>
                <a:spcPts val="0"/>
              </a:spcBef>
              <a:spcAft>
                <a:spcPts val="0"/>
              </a:spcAft>
              <a:buClrTx/>
              <a:buSzTx/>
              <a:buFont typeface="+mj-lt"/>
              <a:buAutoNum type="arabicPeriod"/>
              <a:tabLst/>
              <a:defRPr/>
            </a:pPr>
            <a:r>
              <a:rPr lang="en-US" dirty="0">
                <a:solidFill>
                  <a:prstClr val="black"/>
                </a:solidFill>
                <a:latin typeface="Arial" panose="020B0604020202020204" pitchFamily="34" charset="0"/>
                <a:cs typeface="Arial" panose="020B0604020202020204" pitchFamily="34" charset="0"/>
              </a:rPr>
              <a:t>In each group, students CONTRAST the items by discussing/writing 2-3 attributes of each item.</a:t>
            </a:r>
          </a:p>
          <a:p>
            <a:pPr marL="228600" indent="-228600" defTabSz="996094">
              <a:buFont typeface="+mj-lt"/>
              <a:buAutoNum type="arabicPeriod"/>
              <a:defRPr/>
            </a:pPr>
            <a:r>
              <a:rPr lang="en-US" dirty="0">
                <a:solidFill>
                  <a:prstClr val="black"/>
                </a:solidFill>
                <a:latin typeface="Arial" panose="020B0604020202020204" pitchFamily="34" charset="0"/>
                <a:cs typeface="Arial" panose="020B0604020202020204" pitchFamily="34" charset="0"/>
              </a:rPr>
              <a:t>In each group, students COMPARE the items by discussing/writing 2-3 attributes both items share.</a:t>
            </a:r>
          </a:p>
          <a:p>
            <a:pPr marL="228600" indent="-228600" defTabSz="996094">
              <a:buFont typeface="+mj-lt"/>
              <a:buAutoNum type="arabicPeriod"/>
              <a:defRPr/>
            </a:pPr>
            <a:r>
              <a:rPr lang="en-US" dirty="0">
                <a:solidFill>
                  <a:prstClr val="black"/>
                </a:solidFill>
                <a:latin typeface="Arial" panose="020B0604020202020204" pitchFamily="34" charset="0"/>
                <a:cs typeface="Arial" panose="020B0604020202020204" pitchFamily="34" charset="0"/>
              </a:rPr>
              <a:t>Groups share out 1 of their differences and 1 of their similarities. </a:t>
            </a:r>
          </a:p>
          <a:p>
            <a:pPr marL="228600" indent="-228600">
              <a:buFont typeface="+mj-lt"/>
              <a:buAutoNum type="arabicPeriod"/>
            </a:pPr>
            <a:r>
              <a:rPr lang="en-US" sz="1200" b="0" i="0" kern="1200" dirty="0">
                <a:solidFill>
                  <a:schemeClr val="tx1"/>
                </a:solidFill>
                <a:effectLst/>
                <a:latin typeface="Arial" panose="020B0604020202020204" pitchFamily="34" charset="0"/>
                <a:ea typeface="+mn-ea"/>
                <a:cs typeface="Arial" panose="020B0604020202020204" pitchFamily="34" charset="0"/>
              </a:rPr>
              <a:t>Observe and listen to students’ thinking and clarify/verify as appropriate.</a:t>
            </a:r>
          </a:p>
          <a:p>
            <a:pPr marL="228600" indent="-228600">
              <a:buFont typeface="+mj-lt"/>
              <a:buAutoNum type="arabicPeriod"/>
            </a:pPr>
            <a:endParaRPr lang="en-US" sz="1200" b="0" i="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b="0" i="1" kern="1200" dirty="0">
                <a:solidFill>
                  <a:schemeClr val="tx1"/>
                </a:solidFill>
                <a:effectLst/>
                <a:latin typeface="Arial" panose="020B0604020202020204" pitchFamily="34" charset="0"/>
                <a:ea typeface="+mn-ea"/>
                <a:cs typeface="Arial" panose="020B0604020202020204" pitchFamily="34" charset="0"/>
              </a:rPr>
              <a:t>These problems require the same work: changing the numbers to decimals. In the new problem, they choose all the numbers that are greater than </a:t>
            </a:r>
            <a:r>
              <a:rPr lang="en-US" sz="1200" b="0" i="1" kern="1200" dirty="0">
                <a:solidFill>
                  <a:schemeClr val="tx1"/>
                </a:solidFill>
                <a:effectLst/>
                <a:latin typeface="Arial" panose="020B0604020202020204" pitchFamily="34" charset="0"/>
                <a:ea typeface="Verdana" panose="020B0604030504040204" pitchFamily="34" charset="0"/>
                <a:cs typeface="Arial" panose="020B0604020202020204" pitchFamily="34" charset="0"/>
              </a:rPr>
              <a:t>–</a:t>
            </a:r>
            <a:r>
              <a:rPr lang="en-US" sz="1200" b="0" i="1" kern="1200" dirty="0">
                <a:solidFill>
                  <a:schemeClr val="tx1"/>
                </a:solidFill>
                <a:effectLst/>
                <a:latin typeface="Arial" panose="020B0604020202020204" pitchFamily="34" charset="0"/>
                <a:ea typeface="+mn-ea"/>
                <a:cs typeface="Arial" panose="020B0604020202020204" pitchFamily="34" charset="0"/>
              </a:rPr>
              <a:t>0.5.</a:t>
            </a:r>
          </a:p>
          <a:p>
            <a:pPr marL="0" indent="0">
              <a:buFont typeface="+mj-lt"/>
              <a:buNone/>
            </a:pPr>
            <a:endParaRPr lang="en-US" sz="1200" b="0" i="0" kern="1200" dirty="0">
              <a:solidFill>
                <a:schemeClr val="tx1"/>
              </a:solidFill>
              <a:effectLst/>
              <a:latin typeface="Arial" panose="020B0604020202020204" pitchFamily="34" charset="0"/>
              <a:ea typeface="+mn-ea"/>
              <a:cs typeface="Arial" panose="020B0604020202020204" pitchFamily="34" charset="0"/>
            </a:endParaRPr>
          </a:p>
          <a:p>
            <a:pPr marL="0" indent="0" defTabSz="996094">
              <a:buFont typeface="+mj-lt"/>
              <a:buNone/>
              <a:defRPr/>
            </a:pPr>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8246C2C8-F52A-00A2-C2B2-96DE99248DC0}"/>
              </a:ext>
            </a:extLst>
          </p:cNvPr>
          <p:cNvSpPr>
            <a:spLocks noGrp="1"/>
          </p:cNvSpPr>
          <p:nvPr>
            <p:ph type="sldNum" sz="quarter" idx="5"/>
          </p:nvPr>
        </p:nvSpPr>
        <p:spPr/>
        <p:txBody>
          <a:bodyPr/>
          <a:lstStyle/>
          <a:p>
            <a:fld id="{DA6298F2-3F1F-4041-A8E1-C335B761E25A}" type="slidenum">
              <a:rPr lang="en-US" smtClean="0"/>
              <a:t>19</a:t>
            </a:fld>
            <a:endParaRPr lang="en-US" dirty="0"/>
          </a:p>
        </p:txBody>
      </p:sp>
    </p:spTree>
    <p:extLst>
      <p:ext uri="{BB962C8B-B14F-4D97-AF65-F5344CB8AC3E}">
        <p14:creationId xmlns:p14="http://schemas.microsoft.com/office/powerpoint/2010/main" val="21172754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Throughout the week, use the guiding questions from the </a:t>
            </a:r>
            <a:r>
              <a:rPr lang="en-US" b="1" dirty="0"/>
              <a:t>thinkalong routine </a:t>
            </a:r>
            <a:r>
              <a:rPr lang="en-US" dirty="0"/>
              <a:t>to lead student thinking and discussion around the selected </a:t>
            </a:r>
            <a:r>
              <a:rPr lang="en-US" b="1" dirty="0"/>
              <a:t>stimulus</a:t>
            </a:r>
            <a:r>
              <a:rPr lang="en-US" b="0" dirty="0"/>
              <a:t> (</a:t>
            </a:r>
            <a:r>
              <a:rPr lang="en-US" dirty="0"/>
              <a:t>problem, text, or visual) aligned to a high-impact standard/concept.</a:t>
            </a:r>
          </a:p>
        </p:txBody>
      </p:sp>
      <p:sp>
        <p:nvSpPr>
          <p:cNvPr id="4" name="Slide Number Placeholder 3"/>
          <p:cNvSpPr>
            <a:spLocks noGrp="1"/>
          </p:cNvSpPr>
          <p:nvPr>
            <p:ph type="sldNum" sz="quarter" idx="5"/>
          </p:nvPr>
        </p:nvSpPr>
        <p:spPr/>
        <p:txBody>
          <a:bodyPr/>
          <a:lstStyle/>
          <a:p>
            <a:fld id="{DA6298F2-3F1F-4041-A8E1-C335B761E25A}" type="slidenum">
              <a:rPr lang="en-US" smtClean="0"/>
              <a:t>2</a:t>
            </a:fld>
            <a:endParaRPr lang="en-US" dirty="0"/>
          </a:p>
        </p:txBody>
      </p:sp>
    </p:spTree>
    <p:extLst>
      <p:ext uri="{BB962C8B-B14F-4D97-AF65-F5344CB8AC3E}">
        <p14:creationId xmlns:p14="http://schemas.microsoft.com/office/powerpoint/2010/main" val="25364086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write about 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goal of the last 10 minutes of the routine is for students to reflect on the routine and write about how it affected their understanding and confidence around the content and problem-solving process. </a:t>
            </a:r>
          </a:p>
        </p:txBody>
      </p:sp>
      <p:sp>
        <p:nvSpPr>
          <p:cNvPr id="4" name="Slide Number Placeholder 3"/>
          <p:cNvSpPr>
            <a:spLocks noGrp="1"/>
          </p:cNvSpPr>
          <p:nvPr>
            <p:ph type="sldNum" sz="quarter" idx="5"/>
          </p:nvPr>
        </p:nvSpPr>
        <p:spPr/>
        <p:txBody>
          <a:bodyPr/>
          <a:lstStyle/>
          <a:p>
            <a:fld id="{DA6298F2-3F1F-4041-A8E1-C335B761E25A}" type="slidenum">
              <a:rPr lang="en-US" smtClean="0"/>
              <a:t>20</a:t>
            </a:fld>
            <a:endParaRPr lang="en-US" dirty="0"/>
          </a:p>
        </p:txBody>
      </p:sp>
    </p:spTree>
    <p:extLst>
      <p:ext uri="{BB962C8B-B14F-4D97-AF65-F5344CB8AC3E}">
        <p14:creationId xmlns:p14="http://schemas.microsoft.com/office/powerpoint/2010/main" val="1018143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39F3BA-9AAC-E1A8-187E-6BF335983E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A37185-26C5-9A52-AC5C-A3D2820027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6E3D4A-71AD-F686-0EDF-CD92322EEFD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write about it</a:t>
            </a:r>
            <a:r>
              <a:rPr lang="en-US" b="0" dirty="0"/>
              <a:t>: The goal of the last 10 minutes of the routine is to solidify learning and have students practice communicating what they know in </a:t>
            </a:r>
            <a:r>
              <a:rPr lang="en-US" b="1" dirty="0"/>
              <a:t>writing</a:t>
            </a:r>
            <a:r>
              <a:rPr lang="en-US" b="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Ask students to: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think</a:t>
            </a:r>
            <a:r>
              <a:rPr lang="en-US" b="0" dirty="0"/>
              <a:t> about the activities, questions, discussions, and the selected problem, text or visual for this week’s thinkalong routine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talk</a:t>
            </a:r>
            <a:r>
              <a:rPr lang="en-US" b="0" dirty="0"/>
              <a:t> with a partner or in a small group about what they learned and the evidence that supports their thinking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write</a:t>
            </a:r>
            <a:r>
              <a:rPr lang="en-US" b="0" dirty="0"/>
              <a:t> their answers on a piece of paper or in their notebooks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Review areas in which students may need more support.</a:t>
            </a:r>
            <a:endParaRPr lang="en-US" b="0" dirty="0"/>
          </a:p>
        </p:txBody>
      </p:sp>
      <p:sp>
        <p:nvSpPr>
          <p:cNvPr id="4" name="Slide Number Placeholder 3">
            <a:extLst>
              <a:ext uri="{FF2B5EF4-FFF2-40B4-BE49-F238E27FC236}">
                <a16:creationId xmlns:a16="http://schemas.microsoft.com/office/drawing/2014/main" id="{1277E5E3-D279-AD81-2114-2208EA228A67}"/>
              </a:ext>
            </a:extLst>
          </p:cNvPr>
          <p:cNvSpPr>
            <a:spLocks noGrp="1"/>
          </p:cNvSpPr>
          <p:nvPr>
            <p:ph type="sldNum" sz="quarter" idx="5"/>
          </p:nvPr>
        </p:nvSpPr>
        <p:spPr/>
        <p:txBody>
          <a:bodyPr/>
          <a:lstStyle/>
          <a:p>
            <a:fld id="{DA6298F2-3F1F-4041-A8E1-C335B761E25A}" type="slidenum">
              <a:rPr lang="en-US" smtClean="0"/>
              <a:t>21</a:t>
            </a:fld>
            <a:endParaRPr lang="en-US" dirty="0"/>
          </a:p>
        </p:txBody>
      </p:sp>
    </p:spTree>
    <p:extLst>
      <p:ext uri="{BB962C8B-B14F-4D97-AF65-F5344CB8AC3E}">
        <p14:creationId xmlns:p14="http://schemas.microsoft.com/office/powerpoint/2010/main" val="5501180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make a plan</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goal of the first 5-10 minutes of the routine is just for students to </a:t>
            </a:r>
            <a:r>
              <a:rPr lang="en-US" b="1" dirty="0"/>
              <a:t>explore</a:t>
            </a:r>
            <a:r>
              <a:rPr lang="en-US" dirty="0"/>
              <a:t>. We are engaging the “tools to know” process standards and using the selected problem, text, or visual to activate memory around the designated content for the week.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If you’re using a problem as the stimulus, students don’t solve the problem or even see the answer choices yet! In this part of the routine, students practice making a plan, getting started, and thinking about what they will need to answer the question based on the vocabulary and/or visuals included. </a:t>
            </a:r>
            <a:endParaRPr lang="en-US" sz="1200" dirty="0">
              <a:solidFill>
                <a:srgbClr val="5E0C63"/>
              </a:solidFill>
              <a:latin typeface="Century Gothic" panose="020B0502020202020204" pitchFamily="34" charset="0"/>
              <a:ea typeface="Tahoma" pitchFamily="34" charset="0"/>
              <a:cs typeface="Tahoma" pitchFamily="34" charset="0"/>
            </a:endParaRPr>
          </a:p>
        </p:txBody>
      </p:sp>
      <p:sp>
        <p:nvSpPr>
          <p:cNvPr id="4" name="Slide Number Placeholder 3"/>
          <p:cNvSpPr>
            <a:spLocks noGrp="1"/>
          </p:cNvSpPr>
          <p:nvPr>
            <p:ph type="sldNum" sz="quarter" idx="5"/>
          </p:nvPr>
        </p:nvSpPr>
        <p:spPr/>
        <p:txBody>
          <a:bodyPr/>
          <a:lstStyle/>
          <a:p>
            <a:fld id="{DA6298F2-3F1F-4041-A8E1-C335B761E25A}" type="slidenum">
              <a:rPr lang="en-US" smtClean="0"/>
              <a:t>3</a:t>
            </a:fld>
            <a:endParaRPr lang="en-US" dirty="0"/>
          </a:p>
        </p:txBody>
      </p:sp>
    </p:spTree>
    <p:extLst>
      <p:ext uri="{BB962C8B-B14F-4D97-AF65-F5344CB8AC3E}">
        <p14:creationId xmlns:p14="http://schemas.microsoft.com/office/powerpoint/2010/main" val="19012708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CB02EA-07EA-A531-6593-7BE169339F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F1B776-9943-89A6-6764-7C04733DD1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77A462-43BF-B55B-C9ED-9D0D51C1AF4F}"/>
              </a:ext>
            </a:extLst>
          </p:cNvPr>
          <p:cNvSpPr>
            <a:spLocks noGrp="1"/>
          </p:cNvSpPr>
          <p:nvPr>
            <p:ph type="body" idx="1"/>
          </p:nvPr>
        </p:nvSpPr>
        <p:spPr/>
        <p:txBody>
          <a:bodyPr/>
          <a:lstStyle/>
          <a:p>
            <a:pPr marL="0" indent="0" algn="l">
              <a:buFont typeface="+mj-lt"/>
              <a:buNone/>
            </a:pPr>
            <a:r>
              <a:rPr lang="en-US" b="1" i="0" dirty="0">
                <a:solidFill>
                  <a:srgbClr val="1D1C1D"/>
                </a:solidFill>
                <a:effectLst/>
              </a:rPr>
              <a:t>make a plan: </a:t>
            </a:r>
            <a:r>
              <a:rPr lang="en-US" b="0" i="0" dirty="0">
                <a:solidFill>
                  <a:srgbClr val="1D1C1D"/>
                </a:solidFill>
                <a:effectLst/>
              </a:rPr>
              <a:t>Use the guiding questions on the routine to drive the thinking and discussion with students as you explore the selected stimulus.</a:t>
            </a:r>
          </a:p>
          <a:p>
            <a:pPr marL="0" indent="0" algn="l">
              <a:buFont typeface="+mj-lt"/>
              <a:buNone/>
            </a:pPr>
            <a:endParaRPr lang="en-US" b="0" i="0" dirty="0">
              <a:solidFill>
                <a:srgbClr val="1D1C1D"/>
              </a:solidFill>
              <a:effectLst/>
            </a:endParaRPr>
          </a:p>
          <a:p>
            <a:pPr marL="0" indent="0" algn="l">
              <a:buFont typeface="+mj-lt"/>
              <a:buNone/>
            </a:pPr>
            <a:r>
              <a:rPr lang="en-US" b="1" i="0" dirty="0">
                <a:solidFill>
                  <a:srgbClr val="1D1C1D"/>
                </a:solidFill>
                <a:effectLst/>
              </a:rPr>
              <a:t>This item was selected to address, loopback, or intervene on comparing and ordering numbers because:</a:t>
            </a:r>
          </a:p>
          <a:p>
            <a:pPr marL="228600" indent="-228600">
              <a:buFont typeface="+mj-lt"/>
              <a:buAutoNum type="arabicPeriod"/>
            </a:pPr>
            <a:r>
              <a:rPr lang="en-US" dirty="0"/>
              <a:t>It’s a skill/concept students need for future learning. </a:t>
            </a:r>
          </a:p>
          <a:p>
            <a:pPr marL="228600" indent="-228600">
              <a:buFont typeface="+mj-lt"/>
              <a:buAutoNum type="arabicPeriod"/>
            </a:pPr>
            <a:r>
              <a:rPr lang="en-US" dirty="0"/>
              <a:t>It contains many types of numbers (fractions, decimals, square roots, positive and negative numbers).</a:t>
            </a:r>
          </a:p>
          <a:p>
            <a:pPr marL="228600" indent="-228600">
              <a:buFont typeface="+mj-lt"/>
              <a:buAutoNum type="arabicPeriod"/>
            </a:pPr>
            <a:r>
              <a:rPr lang="en-US" dirty="0"/>
              <a:t>When different types of numbers are together in one problem, the problem looks scary. </a:t>
            </a:r>
          </a:p>
        </p:txBody>
      </p:sp>
      <p:sp>
        <p:nvSpPr>
          <p:cNvPr id="4" name="Slide Number Placeholder 3">
            <a:extLst>
              <a:ext uri="{FF2B5EF4-FFF2-40B4-BE49-F238E27FC236}">
                <a16:creationId xmlns:a16="http://schemas.microsoft.com/office/drawing/2014/main" id="{4F8B941E-C4DC-C46B-4ADC-90630AC9FEB5}"/>
              </a:ext>
            </a:extLst>
          </p:cNvPr>
          <p:cNvSpPr>
            <a:spLocks noGrp="1"/>
          </p:cNvSpPr>
          <p:nvPr>
            <p:ph type="sldNum" sz="quarter" idx="5"/>
          </p:nvPr>
        </p:nvSpPr>
        <p:spPr/>
        <p:txBody>
          <a:bodyPr/>
          <a:lstStyle/>
          <a:p>
            <a:fld id="{DA6298F2-3F1F-4041-A8E1-C335B761E25A}" type="slidenum">
              <a:rPr lang="en-US" smtClean="0"/>
              <a:t>4</a:t>
            </a:fld>
            <a:endParaRPr lang="en-US" dirty="0"/>
          </a:p>
        </p:txBody>
      </p:sp>
    </p:spTree>
    <p:extLst>
      <p:ext uri="{BB962C8B-B14F-4D97-AF65-F5344CB8AC3E}">
        <p14:creationId xmlns:p14="http://schemas.microsoft.com/office/powerpoint/2010/main" val="31505252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show what you know</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goal of the second 10 minutes in the routine is for students to </a:t>
            </a:r>
            <a:r>
              <a:rPr lang="en-US" b="1" dirty="0"/>
              <a:t>talk</a:t>
            </a:r>
            <a:r>
              <a:rPr lang="en-US" dirty="0"/>
              <a:t> using the problem, text, or visual to show what they know about this concept! This part of the routine allows students and teacher to talk about, share, and clarify the content (vocabulary, visuals, activities, common mistakes, connections, key ideas, important info/details, etc.).</a:t>
            </a:r>
            <a:endParaRPr lang="en-US" sz="1200" dirty="0">
              <a:solidFill>
                <a:srgbClr val="5E0C63"/>
              </a:solidFill>
              <a:latin typeface="Century Gothic" panose="020B0502020202020204" pitchFamily="34" charset="0"/>
              <a:ea typeface="Tahoma" pitchFamily="34" charset="0"/>
              <a:cs typeface="Tahoma" pitchFamily="34" charset="0"/>
            </a:endParaRPr>
          </a:p>
        </p:txBody>
      </p:sp>
      <p:sp>
        <p:nvSpPr>
          <p:cNvPr id="4" name="Slide Number Placeholder 3"/>
          <p:cNvSpPr>
            <a:spLocks noGrp="1"/>
          </p:cNvSpPr>
          <p:nvPr>
            <p:ph type="sldNum" sz="quarter" idx="5"/>
          </p:nvPr>
        </p:nvSpPr>
        <p:spPr/>
        <p:txBody>
          <a:bodyPr/>
          <a:lstStyle/>
          <a:p>
            <a:fld id="{DA6298F2-3F1F-4041-A8E1-C335B761E25A}" type="slidenum">
              <a:rPr lang="en-US" smtClean="0"/>
              <a:t>5</a:t>
            </a:fld>
            <a:endParaRPr lang="en-US" dirty="0"/>
          </a:p>
        </p:txBody>
      </p:sp>
    </p:spTree>
    <p:extLst>
      <p:ext uri="{BB962C8B-B14F-4D97-AF65-F5344CB8AC3E}">
        <p14:creationId xmlns:p14="http://schemas.microsoft.com/office/powerpoint/2010/main" val="24591235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62F392-22A3-E3EB-F499-DCCB4D0EAA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88230C-8CB7-607D-1720-9C1348E50C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8D6037-1694-F66F-E031-F474E9FF6D43}"/>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show what you know - option 1: </a:t>
            </a:r>
            <a:r>
              <a:rPr lang="en-US" b="0" i="0" dirty="0">
                <a:solidFill>
                  <a:srgbClr val="1D1C1D"/>
                </a:solidFill>
                <a:effectLst/>
              </a:rPr>
              <a:t>Use</a:t>
            </a:r>
            <a:r>
              <a:rPr lang="en-US" dirty="0"/>
              <a:t> these questions from the routine, along with the selected stimulus, to activate memory, review content, correct learning mistakes, and clarify misconceptions. Be sure discussion includes important information related to the selected stimulus.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important information about this item:</a:t>
            </a:r>
          </a:p>
          <a:p>
            <a:pPr marL="228600" indent="-228600" algn="l">
              <a:buFont typeface="+mj-lt"/>
              <a:buAutoNum type="arabicPeriod"/>
            </a:pPr>
            <a:r>
              <a:rPr lang="en-US" b="0" i="0" dirty="0">
                <a:solidFill>
                  <a:srgbClr val="1D1C1D"/>
                </a:solidFill>
                <a:effectLst/>
              </a:rPr>
              <a:t>Clues include and require an understanding of important academic vocabulary: order, greatest </a:t>
            </a:r>
            <a:r>
              <a:rPr lang="en-US" b="0" i="0">
                <a:solidFill>
                  <a:srgbClr val="1D1C1D"/>
                </a:solidFill>
                <a:effectLst/>
              </a:rPr>
              <a:t>to least.</a:t>
            </a:r>
            <a:endParaRPr lang="en-US" b="0" i="0" dirty="0">
              <a:solidFill>
                <a:srgbClr val="1D1C1D"/>
              </a:solidFill>
              <a:effectLst/>
            </a:endParaRPr>
          </a:p>
          <a:p>
            <a:pPr marL="228600" indent="-228600" algn="l">
              <a:buFont typeface="+mj-lt"/>
              <a:buAutoNum type="arabicPeriod"/>
            </a:pPr>
            <a:r>
              <a:rPr lang="en-US" b="0" i="0" dirty="0">
                <a:solidFill>
                  <a:srgbClr val="1D1C1D"/>
                </a:solidFill>
                <a:effectLst/>
              </a:rPr>
              <a:t>Students must read and clarify all of the clues:</a:t>
            </a:r>
          </a:p>
          <a:p>
            <a:pPr marL="685800" lvl="1" indent="-228600" algn="l">
              <a:buFont typeface="Arial" panose="020B0604020202020204" pitchFamily="34" charset="0"/>
              <a:buChar char="•"/>
            </a:pPr>
            <a:r>
              <a:rPr lang="en-US" b="0" i="0">
                <a:solidFill>
                  <a:srgbClr val="1D1C1D"/>
                </a:solidFill>
                <a:effectLst/>
              </a:rPr>
              <a:t>There </a:t>
            </a:r>
            <a:r>
              <a:rPr lang="en-US" b="0" i="0" dirty="0">
                <a:solidFill>
                  <a:srgbClr val="1D1C1D"/>
                </a:solidFill>
                <a:effectLst/>
              </a:rPr>
              <a:t>is a list of numbers</a:t>
            </a:r>
          </a:p>
          <a:p>
            <a:pPr marL="685800" lvl="1" indent="-228600" algn="l">
              <a:buFont typeface="Arial" panose="020B0604020202020204" pitchFamily="34" charset="0"/>
              <a:buChar char="•"/>
            </a:pPr>
            <a:r>
              <a:rPr lang="en-US" b="0" i="0">
                <a:solidFill>
                  <a:srgbClr val="1D1C1D"/>
                </a:solidFill>
                <a:effectLst/>
              </a:rPr>
              <a:t>Students </a:t>
            </a:r>
            <a:r>
              <a:rPr lang="en-US" b="0" i="0" dirty="0">
                <a:solidFill>
                  <a:srgbClr val="1D1C1D"/>
                </a:solidFill>
                <a:effectLst/>
              </a:rPr>
              <a:t>must put the numbers in order from greatest to least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i="0" dirty="0">
                <a:solidFill>
                  <a:srgbClr val="1D1C1D"/>
                </a:solidFill>
                <a:effectLst/>
              </a:rPr>
              <a:t>Students would benefit from:</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a:solidFill>
                  <a:srgbClr val="1D1C1D"/>
                </a:solidFill>
                <a:effectLst/>
              </a:rPr>
              <a:t>Practice </a:t>
            </a:r>
            <a:r>
              <a:rPr lang="en-US" b="0" i="0" dirty="0">
                <a:solidFill>
                  <a:srgbClr val="1D1C1D"/>
                </a:solidFill>
                <a:effectLst/>
              </a:rPr>
              <a:t>using their calculators to change fractions into decimals</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a:solidFill>
                  <a:srgbClr val="1D1C1D"/>
                </a:solidFill>
                <a:effectLst/>
              </a:rPr>
              <a:t>Practice </a:t>
            </a:r>
            <a:r>
              <a:rPr lang="en-US" b="0" i="0" dirty="0">
                <a:solidFill>
                  <a:srgbClr val="1D1C1D"/>
                </a:solidFill>
                <a:effectLst/>
              </a:rPr>
              <a:t>using their calculators to find square roots</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a:solidFill>
                  <a:srgbClr val="1D1C1D"/>
                </a:solidFill>
                <a:effectLst/>
              </a:rPr>
              <a:t>Reviewing </a:t>
            </a:r>
            <a:r>
              <a:rPr lang="en-US" b="0" i="0" dirty="0">
                <a:solidFill>
                  <a:srgbClr val="1D1C1D"/>
                </a:solidFill>
                <a:effectLst/>
              </a:rPr>
              <a:t>integers on a number line</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a:solidFill>
                  <a:srgbClr val="1D1C1D"/>
                </a:solidFill>
                <a:effectLst/>
              </a:rPr>
              <a:t>Rounding </a:t>
            </a:r>
            <a:r>
              <a:rPr lang="en-US" b="0" i="0" dirty="0">
                <a:solidFill>
                  <a:srgbClr val="1D1C1D"/>
                </a:solidFill>
                <a:effectLst/>
              </a:rPr>
              <a:t>decimals</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a:solidFill>
                  <a:srgbClr val="1D1C1D"/>
                </a:solidFill>
                <a:effectLst/>
              </a:rPr>
              <a:t>Discussing </a:t>
            </a:r>
            <a:r>
              <a:rPr lang="en-US" b="0" i="0" dirty="0">
                <a:solidFill>
                  <a:srgbClr val="1D1C1D"/>
                </a:solidFill>
                <a:effectLst/>
              </a:rPr>
              <a:t>how to organize the work on this problem</a:t>
            </a:r>
            <a:endParaRPr lang="en-US" dirty="0"/>
          </a:p>
          <a:p>
            <a:pPr marL="228600" indent="-228600" algn="l">
              <a:buFont typeface="+mj-lt"/>
              <a:buAutoNum type="arabicPeriod"/>
            </a:pPr>
            <a:endParaRPr lang="en-US" dirty="0"/>
          </a:p>
        </p:txBody>
      </p:sp>
      <p:sp>
        <p:nvSpPr>
          <p:cNvPr id="4" name="Slide Number Placeholder 3">
            <a:extLst>
              <a:ext uri="{FF2B5EF4-FFF2-40B4-BE49-F238E27FC236}">
                <a16:creationId xmlns:a16="http://schemas.microsoft.com/office/drawing/2014/main" id="{1E831C49-DAE2-B842-2C5A-5FEF10A8C057}"/>
              </a:ext>
            </a:extLst>
          </p:cNvPr>
          <p:cNvSpPr>
            <a:spLocks noGrp="1"/>
          </p:cNvSpPr>
          <p:nvPr>
            <p:ph type="sldNum" sz="quarter" idx="5"/>
          </p:nvPr>
        </p:nvSpPr>
        <p:spPr/>
        <p:txBody>
          <a:bodyPr/>
          <a:lstStyle/>
          <a:p>
            <a:fld id="{DA6298F2-3F1F-4041-A8E1-C335B761E25A}" type="slidenum">
              <a:rPr lang="en-US" smtClean="0"/>
              <a:t>6</a:t>
            </a:fld>
            <a:endParaRPr lang="en-US" dirty="0"/>
          </a:p>
        </p:txBody>
      </p:sp>
    </p:spTree>
    <p:extLst>
      <p:ext uri="{BB962C8B-B14F-4D97-AF65-F5344CB8AC3E}">
        <p14:creationId xmlns:p14="http://schemas.microsoft.com/office/powerpoint/2010/main" val="19473912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show what you know - option 2: fact or fib (rehearsal and practice instructional strategy)</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i="0" dirty="0">
              <a:solidFill>
                <a:srgbClr val="1D1C1D"/>
              </a:solidFill>
              <a:effectLs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purpose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i="0" dirty="0">
                <a:solidFill>
                  <a:srgbClr val="1D1C1D"/>
                </a:solidFill>
                <a:effectLst/>
              </a:rPr>
              <a:t>Students review important content and clarify misconceptions by determining which statements are facts and which are fibs in a fact or fib showdown game. </a:t>
            </a:r>
            <a:r>
              <a:rPr lang="en-US" dirty="0"/>
              <a:t>Fact or fib is an effective strategy for brain dumping and to activate memory, review content, correct learning mistakes, and clarify misconceptions and that will engage students with the guiding questions from the “show what you know” column and selected weekly stimulus. </a:t>
            </a:r>
            <a:endParaRPr lang="en-US" b="1" i="0" dirty="0">
              <a:solidFill>
                <a:srgbClr val="1D1C1D"/>
              </a:solidFill>
              <a:effectLst/>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i="0" dirty="0">
              <a:solidFill>
                <a:srgbClr val="1D1C1D"/>
              </a:solidFill>
              <a:effectLs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instructions</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b="0" i="0" dirty="0">
                <a:solidFill>
                  <a:srgbClr val="1D1C1D"/>
                </a:solidFill>
                <a:effectLst/>
              </a:rPr>
              <a:t>Students </a:t>
            </a:r>
            <a:r>
              <a:rPr lang="en-US" dirty="0"/>
              <a:t>create FACT and FIB cards using post it notes, index cards, scratch paper, white boards or use their fingers.</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b="0" i="0" dirty="0">
                <a:solidFill>
                  <a:srgbClr val="1D1C1D"/>
                </a:solidFill>
                <a:effectLst/>
              </a:rPr>
              <a:t>They hold their cards while teacher presents students with a statement (fact or fib) relating to the concept, visual, text, or test item.</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b="0" i="0" dirty="0">
                <a:solidFill>
                  <a:srgbClr val="1D1C1D"/>
                </a:solidFill>
                <a:effectLst/>
              </a:rPr>
              <a:t>Allow students 5-8 seconds to infer if the statement is a fact or a fib.</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b="0" i="0" dirty="0">
                <a:solidFill>
                  <a:srgbClr val="1D1C1D"/>
                </a:solidFill>
                <a:effectLst/>
              </a:rPr>
              <a:t>Students think and prepare to justify their answer until the teacher calls out, “One! Two! Three! Showdown!” at which time all students hold up either the fact or fib card to represent their choice.</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b="0" i="0" dirty="0">
                <a:solidFill>
                  <a:srgbClr val="1D1C1D"/>
                </a:solidFill>
                <a:effectLst/>
              </a:rPr>
              <a:t>Students then take turns explaining and justifying their thinking with a partner or small group. </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sz="1200" b="0" i="0" kern="1200" dirty="0">
                <a:solidFill>
                  <a:schemeClr val="tx1"/>
                </a:solidFill>
                <a:effectLst/>
                <a:ea typeface="+mn-ea"/>
                <a:cs typeface="+mn-cs"/>
              </a:rPr>
              <a:t>Observe students’ thinking and clarify/verify as appropriate.</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sz="1200" b="0" i="0" kern="1200" dirty="0">
                <a:solidFill>
                  <a:schemeClr val="tx1"/>
                </a:solidFill>
                <a:effectLst/>
                <a:ea typeface="+mn-ea"/>
                <a:cs typeface="+mn-cs"/>
              </a:rPr>
              <a:t>Reveal correct answer and provide rationale. </a:t>
            </a:r>
            <a:endParaRPr lang="en-US" b="0" i="0" dirty="0">
              <a:solidFill>
                <a:srgbClr val="1D1C1D"/>
              </a:solidFill>
              <a:effectLst/>
            </a:endParaRPr>
          </a:p>
          <a:p>
            <a:endParaRPr lang="en-US" dirty="0"/>
          </a:p>
        </p:txBody>
      </p:sp>
      <p:sp>
        <p:nvSpPr>
          <p:cNvPr id="4" name="Slide Number Placeholder 3"/>
          <p:cNvSpPr>
            <a:spLocks noGrp="1"/>
          </p:cNvSpPr>
          <p:nvPr>
            <p:ph type="sldNum" sz="quarter" idx="5"/>
          </p:nvPr>
        </p:nvSpPr>
        <p:spPr/>
        <p:txBody>
          <a:bodyPr/>
          <a:lstStyle/>
          <a:p>
            <a:fld id="{DA6298F2-3F1F-4041-A8E1-C335B761E25A}" type="slidenum">
              <a:rPr lang="en-US" smtClean="0"/>
              <a:t>7</a:t>
            </a:fld>
            <a:endParaRPr lang="en-US" dirty="0"/>
          </a:p>
        </p:txBody>
      </p:sp>
    </p:spTree>
    <p:extLst>
      <p:ext uri="{BB962C8B-B14F-4D97-AF65-F5344CB8AC3E}">
        <p14:creationId xmlns:p14="http://schemas.microsoft.com/office/powerpoint/2010/main" val="34832097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rgbClr val="1D1C1D"/>
                </a:solidFill>
                <a:effectLst/>
              </a:rPr>
              <a:t>show what you know</a:t>
            </a:r>
            <a:r>
              <a:rPr lang="en-US" b="1" i="0" dirty="0">
                <a:solidFill>
                  <a:srgbClr val="1D1C1D"/>
                </a:solidFill>
                <a:effectLst/>
              </a:rPr>
              <a:t> - option 2,</a:t>
            </a:r>
            <a:r>
              <a:rPr lang="en-US" sz="1200" b="1" i="0" dirty="0">
                <a:solidFill>
                  <a:srgbClr val="1D1C1D"/>
                </a:solidFill>
                <a:effectLst/>
              </a:rPr>
              <a:t> round 1 rationale</a:t>
            </a:r>
          </a:p>
          <a:p>
            <a:r>
              <a:rPr lang="en-US" dirty="0"/>
              <a:t>This is a FACT.</a:t>
            </a:r>
          </a:p>
          <a:p>
            <a:r>
              <a:rPr lang="en-US" dirty="0"/>
              <a:t>When writing numbers from greatest to least, start with the highest number and list them down to the lowest number on the number line.</a:t>
            </a:r>
          </a:p>
          <a:p>
            <a:r>
              <a:rPr lang="en-US" dirty="0"/>
              <a:t>[Click to show number line.]</a:t>
            </a:r>
          </a:p>
          <a:p>
            <a:r>
              <a:rPr lang="en-US" dirty="0"/>
              <a:t>[Click to show greatest to least arrow.]</a:t>
            </a:r>
          </a:p>
        </p:txBody>
      </p:sp>
      <p:sp>
        <p:nvSpPr>
          <p:cNvPr id="4" name="Slide Number Placeholder 3"/>
          <p:cNvSpPr>
            <a:spLocks noGrp="1"/>
          </p:cNvSpPr>
          <p:nvPr>
            <p:ph type="sldNum" sz="quarter" idx="5"/>
          </p:nvPr>
        </p:nvSpPr>
        <p:spPr/>
        <p:txBody>
          <a:bodyPr/>
          <a:lstStyle/>
          <a:p>
            <a:fld id="{DA6298F2-3F1F-4041-A8E1-C335B761E25A}" type="slidenum">
              <a:rPr lang="en-US" smtClean="0"/>
              <a:t>8</a:t>
            </a:fld>
            <a:endParaRPr lang="en-US" dirty="0"/>
          </a:p>
        </p:txBody>
      </p:sp>
    </p:spTree>
    <p:extLst>
      <p:ext uri="{BB962C8B-B14F-4D97-AF65-F5344CB8AC3E}">
        <p14:creationId xmlns:p14="http://schemas.microsoft.com/office/powerpoint/2010/main" val="40509828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94CC9E-88F6-7933-9D21-75DAF07C20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A6A4FA-65A0-D6B9-C8EA-966395F6B2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24EF77-0F28-2FC4-B674-BA62590BF7D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rgbClr val="1D1C1D"/>
                </a:solidFill>
                <a:effectLst/>
              </a:rPr>
              <a:t>show what you know</a:t>
            </a:r>
            <a:r>
              <a:rPr lang="en-US" b="1" i="0" dirty="0">
                <a:solidFill>
                  <a:srgbClr val="1D1C1D"/>
                </a:solidFill>
                <a:effectLst/>
              </a:rPr>
              <a:t> - option 2, r</a:t>
            </a:r>
            <a:r>
              <a:rPr lang="en-US" sz="1200" b="1" i="0" dirty="0">
                <a:solidFill>
                  <a:srgbClr val="1D1C1D"/>
                </a:solidFill>
                <a:effectLst/>
              </a:rPr>
              <a:t>ound 2 rationale</a:t>
            </a:r>
          </a:p>
          <a:p>
            <a:r>
              <a:rPr lang="en-US" dirty="0"/>
              <a:t>This is a FACT. </a:t>
            </a:r>
          </a:p>
          <a:p>
            <a:r>
              <a:rPr lang="en-US" dirty="0"/>
              <a:t>5/3 and √3 are positive, and the other numbers are negative.</a:t>
            </a:r>
          </a:p>
          <a:p>
            <a:r>
              <a:rPr lang="en-US" dirty="0"/>
              <a:t>[Click to show number line, and positive and negative.]</a:t>
            </a:r>
          </a:p>
        </p:txBody>
      </p:sp>
      <p:sp>
        <p:nvSpPr>
          <p:cNvPr id="4" name="Slide Number Placeholder 3">
            <a:extLst>
              <a:ext uri="{FF2B5EF4-FFF2-40B4-BE49-F238E27FC236}">
                <a16:creationId xmlns:a16="http://schemas.microsoft.com/office/drawing/2014/main" id="{57F8A266-C66A-1F37-C20A-81202FC9C3EC}"/>
              </a:ext>
            </a:extLst>
          </p:cNvPr>
          <p:cNvSpPr>
            <a:spLocks noGrp="1"/>
          </p:cNvSpPr>
          <p:nvPr>
            <p:ph type="sldNum" sz="quarter" idx="5"/>
          </p:nvPr>
        </p:nvSpPr>
        <p:spPr/>
        <p:txBody>
          <a:bodyPr/>
          <a:lstStyle/>
          <a:p>
            <a:fld id="{DA6298F2-3F1F-4041-A8E1-C335B761E25A}" type="slidenum">
              <a:rPr lang="en-US" smtClean="0"/>
              <a:t>9</a:t>
            </a:fld>
            <a:endParaRPr lang="en-US" dirty="0"/>
          </a:p>
        </p:txBody>
      </p:sp>
    </p:spTree>
    <p:extLst>
      <p:ext uri="{BB962C8B-B14F-4D97-AF65-F5344CB8AC3E}">
        <p14:creationId xmlns:p14="http://schemas.microsoft.com/office/powerpoint/2010/main" val="36453151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139603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explanation">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37106D6A-9125-7A21-96A0-83FC4D3B834D}"/>
              </a:ext>
            </a:extLst>
          </p:cNvPr>
          <p:cNvSpPr>
            <a:spLocks noGrp="1"/>
          </p:cNvSpPr>
          <p:nvPr>
            <p:ph type="body" sz="quarter" idx="3" hasCustomPrompt="1"/>
          </p:nvPr>
        </p:nvSpPr>
        <p:spPr>
          <a:xfrm>
            <a:off x="561472" y="1103647"/>
            <a:ext cx="11105389" cy="823912"/>
          </a:xfrm>
        </p:spPr>
        <p:txBody>
          <a:bodyPr anchor="t"/>
          <a:lstStyle>
            <a:lvl1pPr marL="0" indent="0" algn="l">
              <a:lnSpc>
                <a:spcPct val="110000"/>
              </a:lnSpc>
              <a:spcBef>
                <a:spcPts val="0"/>
              </a:spcBef>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 name="Text Placeholder 4">
            <a:extLst>
              <a:ext uri="{FF2B5EF4-FFF2-40B4-BE49-F238E27FC236}">
                <a16:creationId xmlns:a16="http://schemas.microsoft.com/office/drawing/2014/main" id="{8B5240D5-9083-6D4D-45E1-E6778328D745}"/>
              </a:ext>
            </a:extLst>
          </p:cNvPr>
          <p:cNvSpPr>
            <a:spLocks noGrp="1"/>
          </p:cNvSpPr>
          <p:nvPr>
            <p:ph type="body" sz="quarter" idx="10" hasCustomPrompt="1"/>
          </p:nvPr>
        </p:nvSpPr>
        <p:spPr>
          <a:xfrm>
            <a:off x="561473" y="1927559"/>
            <a:ext cx="11105389" cy="823912"/>
          </a:xfrm>
        </p:spPr>
        <p:txBody>
          <a:bodyPr anchor="t"/>
          <a:lstStyle>
            <a:lvl1pPr marL="0" indent="0" algn="l">
              <a:lnSpc>
                <a:spcPct val="90000"/>
              </a:lnSpc>
              <a:spcBef>
                <a:spcPts val="0"/>
              </a:spcBef>
              <a:buNone/>
              <a:defRPr sz="2400" b="0">
                <a:solidFill>
                  <a:schemeClr val="tx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30500650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3070434-ABE5-650F-C7F0-F251319C2C9F}"/>
              </a:ext>
            </a:extLst>
          </p:cNvPr>
          <p:cNvSpPr>
            <a:spLocks noGrp="1"/>
          </p:cNvSpPr>
          <p:nvPr>
            <p:ph type="subTitle" idx="1" hasCustomPrompt="1"/>
          </p:nvPr>
        </p:nvSpPr>
        <p:spPr>
          <a:xfrm>
            <a:off x="0" y="2924408"/>
            <a:ext cx="12192000" cy="1009184"/>
          </a:xfrm>
          <a:prstGeom prst="rect">
            <a:avLst/>
          </a:prstGeom>
        </p:spPr>
        <p:txBody>
          <a:bodyPr/>
          <a:lstStyle>
            <a:lvl1pPr marL="0" indent="0" algn="ctr">
              <a:buNone/>
              <a:defRPr sz="5400" b="1">
                <a:solidFill>
                  <a:srgbClr val="035EA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write about it</a:t>
            </a:r>
          </a:p>
        </p:txBody>
      </p:sp>
    </p:spTree>
    <p:extLst>
      <p:ext uri="{BB962C8B-B14F-4D97-AF65-F5344CB8AC3E}">
        <p14:creationId xmlns:p14="http://schemas.microsoft.com/office/powerpoint/2010/main" val="9549420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explanation">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C0999051-D08A-DC7F-A10F-8B3AF89A7854}"/>
              </a:ext>
            </a:extLst>
          </p:cNvPr>
          <p:cNvSpPr>
            <a:spLocks noGrp="1"/>
          </p:cNvSpPr>
          <p:nvPr>
            <p:ph type="body" sz="quarter" idx="3" hasCustomPrompt="1"/>
          </p:nvPr>
        </p:nvSpPr>
        <p:spPr>
          <a:xfrm>
            <a:off x="561472" y="1103647"/>
            <a:ext cx="11105389" cy="823912"/>
          </a:xfrm>
        </p:spPr>
        <p:txBody>
          <a:bodyPr anchor="t"/>
          <a:lstStyle>
            <a:lvl1pPr marL="0" indent="0" algn="l">
              <a:lnSpc>
                <a:spcPct val="110000"/>
              </a:lnSpc>
              <a:spcBef>
                <a:spcPts val="0"/>
              </a:spcBef>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 name="Text Placeholder 4">
            <a:extLst>
              <a:ext uri="{FF2B5EF4-FFF2-40B4-BE49-F238E27FC236}">
                <a16:creationId xmlns:a16="http://schemas.microsoft.com/office/drawing/2014/main" id="{D0A4AC8E-18B0-FB50-9829-5F8FBE3EF2AB}"/>
              </a:ext>
            </a:extLst>
          </p:cNvPr>
          <p:cNvSpPr>
            <a:spLocks noGrp="1"/>
          </p:cNvSpPr>
          <p:nvPr>
            <p:ph type="body" sz="quarter" idx="10" hasCustomPrompt="1"/>
          </p:nvPr>
        </p:nvSpPr>
        <p:spPr>
          <a:xfrm>
            <a:off x="561473" y="1927559"/>
            <a:ext cx="11105389" cy="823912"/>
          </a:xfrm>
        </p:spPr>
        <p:txBody>
          <a:bodyPr anchor="t"/>
          <a:lstStyle>
            <a:lvl1pPr marL="0" indent="0" algn="l">
              <a:lnSpc>
                <a:spcPct val="90000"/>
              </a:lnSpc>
              <a:spcBef>
                <a:spcPts val="0"/>
              </a:spcBef>
              <a:buNone/>
              <a:defRPr sz="2400" b="0">
                <a:solidFill>
                  <a:schemeClr val="tx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2285675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3070434-ABE5-650F-C7F0-F251319C2C9F}"/>
              </a:ext>
            </a:extLst>
          </p:cNvPr>
          <p:cNvSpPr>
            <a:spLocks noGrp="1"/>
          </p:cNvSpPr>
          <p:nvPr>
            <p:ph type="subTitle" idx="1" hasCustomPrompt="1"/>
          </p:nvPr>
        </p:nvSpPr>
        <p:spPr>
          <a:xfrm>
            <a:off x="0" y="3573003"/>
            <a:ext cx="12192000" cy="1009184"/>
          </a:xfrm>
          <a:prstGeom prst="rect">
            <a:avLst/>
          </a:prstGeom>
        </p:spPr>
        <p:txBody>
          <a:bodyPr/>
          <a:lstStyle>
            <a:lvl1pPr marL="0" indent="0" algn="ctr">
              <a:lnSpc>
                <a:spcPct val="110000"/>
              </a:lnSpc>
              <a:spcBef>
                <a:spcPts val="0"/>
              </a:spcBef>
              <a:buNone/>
              <a:defRPr sz="1400" b="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change text)</a:t>
            </a:r>
          </a:p>
        </p:txBody>
      </p:sp>
    </p:spTree>
    <p:extLst>
      <p:ext uri="{BB962C8B-B14F-4D97-AF65-F5344CB8AC3E}">
        <p14:creationId xmlns:p14="http://schemas.microsoft.com/office/powerpoint/2010/main" val="12430745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option on left or righ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793139-DE80-8E7D-1166-B2A4684701A7}"/>
              </a:ext>
            </a:extLst>
          </p:cNvPr>
          <p:cNvSpPr>
            <a:spLocks noGrp="1"/>
          </p:cNvSpPr>
          <p:nvPr>
            <p:ph sz="half" idx="1" hasCustomPrompt="1"/>
          </p:nvPr>
        </p:nvSpPr>
        <p:spPr>
          <a:xfrm>
            <a:off x="370368" y="326435"/>
            <a:ext cx="5212080" cy="4351338"/>
          </a:xfrm>
        </p:spPr>
        <p:txBody>
          <a:bodyPr/>
          <a:lstStyle>
            <a:lvl1pPr algn="ctr">
              <a:spcBef>
                <a:spcPts val="0"/>
              </a:spcBef>
              <a:defRPr/>
            </a:lvl1pPr>
          </a:lstStyle>
          <a:p>
            <a:pPr lvl="0"/>
            <a:r>
              <a:rPr lang="en-US"/>
              <a:t>click to edit</a:t>
            </a:r>
          </a:p>
          <a:p>
            <a:pPr lvl="0"/>
            <a:r>
              <a:rPr lang="en-US"/>
              <a:t>(delete the side you don’t need)</a:t>
            </a:r>
          </a:p>
        </p:txBody>
      </p:sp>
      <p:sp>
        <p:nvSpPr>
          <p:cNvPr id="2" name="Content Placeholder 2">
            <a:extLst>
              <a:ext uri="{FF2B5EF4-FFF2-40B4-BE49-F238E27FC236}">
                <a16:creationId xmlns:a16="http://schemas.microsoft.com/office/drawing/2014/main" id="{11039524-D1CD-5C98-4FA4-EEA3AFA4D575}"/>
              </a:ext>
            </a:extLst>
          </p:cNvPr>
          <p:cNvSpPr>
            <a:spLocks noGrp="1"/>
          </p:cNvSpPr>
          <p:nvPr>
            <p:ph sz="half" idx="10" hasCustomPrompt="1"/>
          </p:nvPr>
        </p:nvSpPr>
        <p:spPr>
          <a:xfrm>
            <a:off x="6609554" y="326435"/>
            <a:ext cx="5212080" cy="4351338"/>
          </a:xfrm>
        </p:spPr>
        <p:txBody>
          <a:bodyPr/>
          <a:lstStyle>
            <a:lvl1pPr algn="ctr">
              <a:spcBef>
                <a:spcPts val="0"/>
              </a:spcBef>
              <a:defRPr/>
            </a:lvl1pPr>
          </a:lstStyle>
          <a:p>
            <a:pPr lvl="0"/>
            <a:r>
              <a:rPr lang="en-US"/>
              <a:t>click to edit</a:t>
            </a:r>
          </a:p>
          <a:p>
            <a:pPr lvl="0"/>
            <a:r>
              <a:rPr lang="en-US"/>
              <a:t>(delete the side you don’t need)</a:t>
            </a:r>
          </a:p>
        </p:txBody>
      </p:sp>
    </p:spTree>
    <p:extLst>
      <p:ext uri="{BB962C8B-B14F-4D97-AF65-F5344CB8AC3E}">
        <p14:creationId xmlns:p14="http://schemas.microsoft.com/office/powerpoint/2010/main" val="3471402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3070434-ABE5-650F-C7F0-F251319C2C9F}"/>
              </a:ext>
            </a:extLst>
          </p:cNvPr>
          <p:cNvSpPr>
            <a:spLocks noGrp="1"/>
          </p:cNvSpPr>
          <p:nvPr>
            <p:ph type="subTitle" idx="1" hasCustomPrompt="1"/>
          </p:nvPr>
        </p:nvSpPr>
        <p:spPr>
          <a:xfrm>
            <a:off x="0" y="2924408"/>
            <a:ext cx="12192000" cy="1009184"/>
          </a:xfrm>
          <a:prstGeom prst="rect">
            <a:avLst/>
          </a:prstGeom>
        </p:spPr>
        <p:txBody>
          <a:bodyPr/>
          <a:lstStyle>
            <a:lvl1pPr marL="0" indent="0" algn="ctr">
              <a:buNone/>
              <a:defRPr sz="5400" b="1">
                <a:solidFill>
                  <a:srgbClr val="035EA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make a plan</a:t>
            </a:r>
          </a:p>
        </p:txBody>
      </p:sp>
    </p:spTree>
    <p:extLst>
      <p:ext uri="{BB962C8B-B14F-4D97-AF65-F5344CB8AC3E}">
        <p14:creationId xmlns:p14="http://schemas.microsoft.com/office/powerpoint/2010/main" val="6537240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explanation">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FC71B3A-4E88-ED66-DF69-C012184E1A9B}"/>
              </a:ext>
            </a:extLst>
          </p:cNvPr>
          <p:cNvSpPr>
            <a:spLocks noGrp="1"/>
          </p:cNvSpPr>
          <p:nvPr>
            <p:ph type="body" sz="quarter" idx="3" hasCustomPrompt="1"/>
          </p:nvPr>
        </p:nvSpPr>
        <p:spPr>
          <a:xfrm>
            <a:off x="561472" y="1103647"/>
            <a:ext cx="11105389" cy="823912"/>
          </a:xfrm>
        </p:spPr>
        <p:txBody>
          <a:bodyPr anchor="t"/>
          <a:lstStyle>
            <a:lvl1pPr marL="0" indent="0" algn="l">
              <a:lnSpc>
                <a:spcPct val="110000"/>
              </a:lnSpc>
              <a:spcBef>
                <a:spcPts val="0"/>
              </a:spcBef>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4">
            <a:extLst>
              <a:ext uri="{FF2B5EF4-FFF2-40B4-BE49-F238E27FC236}">
                <a16:creationId xmlns:a16="http://schemas.microsoft.com/office/drawing/2014/main" id="{E271782A-905B-830E-DD0A-3521E9E94FB4}"/>
              </a:ext>
            </a:extLst>
          </p:cNvPr>
          <p:cNvSpPr>
            <a:spLocks noGrp="1"/>
          </p:cNvSpPr>
          <p:nvPr>
            <p:ph type="body" sz="quarter" idx="10" hasCustomPrompt="1"/>
          </p:nvPr>
        </p:nvSpPr>
        <p:spPr>
          <a:xfrm>
            <a:off x="561473" y="1927559"/>
            <a:ext cx="11105389" cy="823912"/>
          </a:xfrm>
        </p:spPr>
        <p:txBody>
          <a:bodyPr anchor="t"/>
          <a:lstStyle>
            <a:lvl1pPr marL="0" indent="0" algn="l">
              <a:lnSpc>
                <a:spcPct val="90000"/>
              </a:lnSpc>
              <a:spcBef>
                <a:spcPts val="0"/>
              </a:spcBef>
              <a:buNone/>
              <a:defRPr sz="2400" b="0">
                <a:solidFill>
                  <a:schemeClr val="tx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9584689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3070434-ABE5-650F-C7F0-F251319C2C9F}"/>
              </a:ext>
            </a:extLst>
          </p:cNvPr>
          <p:cNvSpPr>
            <a:spLocks noGrp="1"/>
          </p:cNvSpPr>
          <p:nvPr>
            <p:ph type="subTitle" idx="1" hasCustomPrompt="1"/>
          </p:nvPr>
        </p:nvSpPr>
        <p:spPr>
          <a:xfrm>
            <a:off x="0" y="2924408"/>
            <a:ext cx="12192000" cy="1009184"/>
          </a:xfrm>
          <a:prstGeom prst="rect">
            <a:avLst/>
          </a:prstGeom>
        </p:spPr>
        <p:txBody>
          <a:bodyPr/>
          <a:lstStyle>
            <a:lvl1pPr marL="0" indent="0" algn="ctr">
              <a:buNone/>
              <a:defRPr sz="5400" b="1">
                <a:solidFill>
                  <a:srgbClr val="86C44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show what you know</a:t>
            </a:r>
          </a:p>
        </p:txBody>
      </p:sp>
    </p:spTree>
    <p:extLst>
      <p:ext uri="{BB962C8B-B14F-4D97-AF65-F5344CB8AC3E}">
        <p14:creationId xmlns:p14="http://schemas.microsoft.com/office/powerpoint/2010/main" val="20886493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explanation">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68AF5916-56D5-2C2B-6A3E-947C28DBBCE6}"/>
              </a:ext>
            </a:extLst>
          </p:cNvPr>
          <p:cNvSpPr>
            <a:spLocks noGrp="1"/>
          </p:cNvSpPr>
          <p:nvPr>
            <p:ph type="body" sz="quarter" idx="3" hasCustomPrompt="1"/>
          </p:nvPr>
        </p:nvSpPr>
        <p:spPr>
          <a:xfrm>
            <a:off x="561472" y="1103647"/>
            <a:ext cx="11105389" cy="823912"/>
          </a:xfrm>
        </p:spPr>
        <p:txBody>
          <a:bodyPr anchor="t"/>
          <a:lstStyle>
            <a:lvl1pPr marL="0" indent="0" algn="l">
              <a:lnSpc>
                <a:spcPct val="110000"/>
              </a:lnSpc>
              <a:spcBef>
                <a:spcPts val="0"/>
              </a:spcBef>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Text Placeholder 4">
            <a:extLst>
              <a:ext uri="{FF2B5EF4-FFF2-40B4-BE49-F238E27FC236}">
                <a16:creationId xmlns:a16="http://schemas.microsoft.com/office/drawing/2014/main" id="{3F66BD66-0FE7-2512-8C7D-865A1DBE3127}"/>
              </a:ext>
            </a:extLst>
          </p:cNvPr>
          <p:cNvSpPr>
            <a:spLocks noGrp="1"/>
          </p:cNvSpPr>
          <p:nvPr>
            <p:ph type="body" sz="quarter" idx="10" hasCustomPrompt="1"/>
          </p:nvPr>
        </p:nvSpPr>
        <p:spPr>
          <a:xfrm>
            <a:off x="561473" y="1927559"/>
            <a:ext cx="11105389" cy="823912"/>
          </a:xfrm>
        </p:spPr>
        <p:txBody>
          <a:bodyPr anchor="t"/>
          <a:lstStyle>
            <a:lvl1pPr marL="0" indent="0" algn="l">
              <a:lnSpc>
                <a:spcPct val="90000"/>
              </a:lnSpc>
              <a:spcBef>
                <a:spcPts val="0"/>
              </a:spcBef>
              <a:buNone/>
              <a:defRPr sz="2400" b="0">
                <a:solidFill>
                  <a:schemeClr val="tx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335887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3070434-ABE5-650F-C7F0-F251319C2C9F}"/>
              </a:ext>
            </a:extLst>
          </p:cNvPr>
          <p:cNvSpPr>
            <a:spLocks noGrp="1"/>
          </p:cNvSpPr>
          <p:nvPr>
            <p:ph type="subTitle" idx="1" hasCustomPrompt="1"/>
          </p:nvPr>
        </p:nvSpPr>
        <p:spPr>
          <a:xfrm>
            <a:off x="0" y="2924408"/>
            <a:ext cx="12192000" cy="1009184"/>
          </a:xfrm>
          <a:prstGeom prst="rect">
            <a:avLst/>
          </a:prstGeom>
        </p:spPr>
        <p:txBody>
          <a:bodyPr/>
          <a:lstStyle>
            <a:lvl1pPr marL="0" indent="0" algn="ctr">
              <a:buNone/>
              <a:defRPr sz="5400" b="1">
                <a:solidFill>
                  <a:srgbClr val="035EA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work it out</a:t>
            </a:r>
          </a:p>
        </p:txBody>
      </p:sp>
    </p:spTree>
    <p:extLst>
      <p:ext uri="{BB962C8B-B14F-4D97-AF65-F5344CB8AC3E}">
        <p14:creationId xmlns:p14="http://schemas.microsoft.com/office/powerpoint/2010/main" val="38830036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explanation">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5D7D28E4-282E-DC24-26C0-FBC57797AC2A}"/>
              </a:ext>
            </a:extLst>
          </p:cNvPr>
          <p:cNvSpPr>
            <a:spLocks noGrp="1"/>
          </p:cNvSpPr>
          <p:nvPr>
            <p:ph type="body" sz="quarter" idx="3" hasCustomPrompt="1"/>
          </p:nvPr>
        </p:nvSpPr>
        <p:spPr>
          <a:xfrm>
            <a:off x="561472" y="1103647"/>
            <a:ext cx="11105389" cy="823912"/>
          </a:xfrm>
        </p:spPr>
        <p:txBody>
          <a:bodyPr anchor="t"/>
          <a:lstStyle>
            <a:lvl1pPr marL="0" indent="0" algn="l">
              <a:lnSpc>
                <a:spcPct val="110000"/>
              </a:lnSpc>
              <a:spcBef>
                <a:spcPts val="0"/>
              </a:spcBef>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Text Placeholder 4">
            <a:extLst>
              <a:ext uri="{FF2B5EF4-FFF2-40B4-BE49-F238E27FC236}">
                <a16:creationId xmlns:a16="http://schemas.microsoft.com/office/drawing/2014/main" id="{5B3817CE-36BE-9CDE-9472-3634103FC045}"/>
              </a:ext>
            </a:extLst>
          </p:cNvPr>
          <p:cNvSpPr>
            <a:spLocks noGrp="1"/>
          </p:cNvSpPr>
          <p:nvPr>
            <p:ph type="body" sz="quarter" idx="10" hasCustomPrompt="1"/>
          </p:nvPr>
        </p:nvSpPr>
        <p:spPr>
          <a:xfrm>
            <a:off x="561473" y="1927559"/>
            <a:ext cx="11105389" cy="823912"/>
          </a:xfrm>
        </p:spPr>
        <p:txBody>
          <a:bodyPr anchor="t"/>
          <a:lstStyle>
            <a:lvl1pPr marL="0" indent="0" algn="l">
              <a:lnSpc>
                <a:spcPct val="90000"/>
              </a:lnSpc>
              <a:spcBef>
                <a:spcPts val="0"/>
              </a:spcBef>
              <a:buNone/>
              <a:defRPr sz="2400" b="0">
                <a:solidFill>
                  <a:schemeClr val="tx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33241662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3070434-ABE5-650F-C7F0-F251319C2C9F}"/>
              </a:ext>
            </a:extLst>
          </p:cNvPr>
          <p:cNvSpPr>
            <a:spLocks noGrp="1"/>
          </p:cNvSpPr>
          <p:nvPr>
            <p:ph type="subTitle" idx="1" hasCustomPrompt="1"/>
          </p:nvPr>
        </p:nvSpPr>
        <p:spPr>
          <a:xfrm>
            <a:off x="0" y="2924408"/>
            <a:ext cx="12192000" cy="1009184"/>
          </a:xfrm>
          <a:prstGeom prst="rect">
            <a:avLst/>
          </a:prstGeom>
        </p:spPr>
        <p:txBody>
          <a:bodyPr/>
          <a:lstStyle>
            <a:lvl1pPr marL="0" indent="0" algn="ctr">
              <a:buNone/>
              <a:defRPr sz="5400" b="1">
                <a:solidFill>
                  <a:srgbClr val="035EA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think it up</a:t>
            </a:r>
          </a:p>
        </p:txBody>
      </p:sp>
    </p:spTree>
    <p:extLst>
      <p:ext uri="{BB962C8B-B14F-4D97-AF65-F5344CB8AC3E}">
        <p14:creationId xmlns:p14="http://schemas.microsoft.com/office/powerpoint/2010/main" val="145104235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6.xml"/><Relationship Id="rId1" Type="http://schemas.openxmlformats.org/officeDocument/2006/relationships/slideLayout" Target="../slideLayouts/slideLayout5.xml"/><Relationship Id="rId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8.xml"/><Relationship Id="rId1" Type="http://schemas.openxmlformats.org/officeDocument/2006/relationships/slideLayout" Target="../slideLayouts/slideLayout7.xml"/><Relationship Id="rId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0.xml"/><Relationship Id="rId1" Type="http://schemas.openxmlformats.org/officeDocument/2006/relationships/slideLayout" Target="../slideLayouts/slideLayout9.xml"/><Relationship Id="rId4" Type="http://schemas.openxmlformats.org/officeDocument/2006/relationships/image" Target="../media/image5.png"/></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12.xml"/><Relationship Id="rId1" Type="http://schemas.openxmlformats.org/officeDocument/2006/relationships/slideLayout" Target="../slideLayouts/slideLayout11.xml"/><Relationship Id="rId4" Type="http://schemas.openxmlformats.org/officeDocument/2006/relationships/image" Target="../media/image6.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7.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CF5186-1D88-1B4E-83EF-2283B7FC7B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6C0833-2820-73A8-E79D-509D86B6D1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51529"/>
      </p:ext>
    </p:extLst>
  </p:cSld>
  <p:clrMap bg1="lt1" tx1="dk1" bg2="lt2" tx2="dk2" accent1="accent1" accent2="accent2" accent3="accent3" accent4="accent4" accent5="accent5" accent6="accent6" hlink="hlink" folHlink="folHlink"/>
  <p:sldLayoutIdLst>
    <p:sldLayoutId id="2147483691" r:id="rId1"/>
    <p:sldLayoutId id="2147483688" r:id="rId2"/>
  </p:sldLayoutIdLst>
  <p:txStyles>
    <p:titleStyle>
      <a:lvl1pPr algn="l" defTabSz="914400" rtl="0" eaLnBrk="1" latinLnBrk="0" hangingPunct="1">
        <a:lnSpc>
          <a:spcPct val="11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0" indent="0" algn="l" defTabSz="914400" rtl="0" eaLnBrk="1" latinLnBrk="0" hangingPunct="1">
        <a:lnSpc>
          <a:spcPct val="110000"/>
        </a:lnSpc>
        <a:spcBef>
          <a:spcPts val="100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7044728"/>
      </p:ext>
    </p:extLst>
  </p:cSld>
  <p:clrMap bg1="lt1" tx1="dk1" bg2="lt2" tx2="dk2" accent1="accent1" accent2="accent2" accent3="accent3" accent4="accent4" accent5="accent5" accent6="accent6" hlink="hlink" folHlink="folHlink"/>
  <p:sldLayoutIdLst>
    <p:sldLayoutId id="2147483673" r:id="rId1"/>
    <p:sldLayoutId id="2147483683" r:id="rId2"/>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0741394"/>
      </p:ext>
    </p:extLst>
  </p:cSld>
  <p:clrMap bg1="lt1" tx1="dk1" bg2="lt2" tx2="dk2" accent1="accent1" accent2="accent2" accent3="accent3" accent4="accent4" accent5="accent5" accent6="accent6" hlink="hlink" folHlink="folHlink"/>
  <p:sldLayoutIdLst>
    <p:sldLayoutId id="2147483675" r:id="rId1"/>
    <p:sldLayoutId id="2147483694" r:id="rId2"/>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2862619"/>
      </p:ext>
    </p:extLst>
  </p:cSld>
  <p:clrMap bg1="lt1" tx1="dk1" bg2="lt2" tx2="dk2" accent1="accent1" accent2="accent2" accent3="accent3" accent4="accent4" accent5="accent5" accent6="accent6" hlink="hlink" folHlink="folHlink"/>
  <p:sldLayoutIdLst>
    <p:sldLayoutId id="2147483677" r:id="rId1"/>
    <p:sldLayoutId id="2147483695" r:id="rId2"/>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5914669"/>
      </p:ext>
    </p:extLst>
  </p:cSld>
  <p:clrMap bg1="lt1" tx1="dk1" bg2="lt2" tx2="dk2" accent1="accent1" accent2="accent2" accent3="accent3" accent4="accent4" accent5="accent5" accent6="accent6" hlink="hlink" folHlink="folHlink"/>
  <p:sldLayoutIdLst>
    <p:sldLayoutId id="2147483679" r:id="rId1"/>
    <p:sldLayoutId id="2147483696" r:id="rId2"/>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5097025"/>
      </p:ext>
    </p:extLst>
  </p:cSld>
  <p:clrMap bg1="lt1" tx1="dk1" bg2="lt2" tx2="dk2" accent1="accent1" accent2="accent2" accent3="accent3" accent4="accent4" accent5="accent5" accent6="accent6" hlink="hlink" folHlink="folHlink"/>
  <p:sldLayoutIdLst>
    <p:sldLayoutId id="2147483681" r:id="rId1"/>
    <p:sldLayoutId id="2147483697" r:id="rId2"/>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3550457"/>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 Target="slide3.xml"/><Relationship Id="rId7" Type="http://schemas.openxmlformats.org/officeDocument/2006/relationships/slide" Target="slide5.xml"/><Relationship Id="rId12"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9.png"/><Relationship Id="rId11" Type="http://schemas.openxmlformats.org/officeDocument/2006/relationships/slide" Target="slide11.xml"/><Relationship Id="rId5" Type="http://schemas.openxmlformats.org/officeDocument/2006/relationships/slide" Target="slide17.xml"/><Relationship Id="rId10" Type="http://schemas.openxmlformats.org/officeDocument/2006/relationships/image" Target="../media/image11.png"/><Relationship Id="rId4" Type="http://schemas.openxmlformats.org/officeDocument/2006/relationships/image" Target="../media/image8.png"/><Relationship Id="rId9" Type="http://schemas.openxmlformats.org/officeDocument/2006/relationships/slide" Target="slide20.xml"/></Relationships>
</file>

<file path=ppt/slides/_rels/slide10.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customXml" Target="../ink/ink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8" Type="http://schemas.openxmlformats.org/officeDocument/2006/relationships/customXml" Target="../ink/ink5.xml"/><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customXml" Target="../ink/ink4.xml"/><Relationship Id="rId5" Type="http://schemas.openxmlformats.org/officeDocument/2006/relationships/image" Target="../media/image19.png"/><Relationship Id="rId4" Type="http://schemas.openxmlformats.org/officeDocument/2006/relationships/customXml" Target="../ink/ink3.xml"/><Relationship Id="rId9" Type="http://schemas.openxmlformats.org/officeDocument/2006/relationships/customXml" Target="../ink/ink6.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customXml" Target="../ink/ink8.xml"/><Relationship Id="rId5" Type="http://schemas.openxmlformats.org/officeDocument/2006/relationships/image" Target="../media/image19.png"/><Relationship Id="rId4" Type="http://schemas.openxmlformats.org/officeDocument/2006/relationships/customXml" Target="../ink/ink7.xml"/></Relationships>
</file>

<file path=ppt/slides/_rels/slide16.xml.rels><?xml version="1.0" encoding="UTF-8" standalone="yes"?>
<Relationships xmlns="http://schemas.openxmlformats.org/package/2006/relationships"><Relationship Id="rId8" Type="http://schemas.openxmlformats.org/officeDocument/2006/relationships/customXml" Target="../ink/ink11.xml"/><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customXml" Target="../ink/ink10.xml"/><Relationship Id="rId5" Type="http://schemas.openxmlformats.org/officeDocument/2006/relationships/image" Target="../media/image19.png"/><Relationship Id="rId4" Type="http://schemas.openxmlformats.org/officeDocument/2006/relationships/customXml" Target="../ink/ink9.xml"/><Relationship Id="rId9" Type="http://schemas.openxmlformats.org/officeDocument/2006/relationships/customXml" Target="../ink/ink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16.jp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2A664A7-52CC-5ED5-DB42-749E646AAEEB}"/>
              </a:ext>
            </a:extLst>
          </p:cNvPr>
          <p:cNvSpPr>
            <a:spLocks noGrp="1"/>
          </p:cNvSpPr>
          <p:nvPr>
            <p:ph type="subTitle" idx="1"/>
          </p:nvPr>
        </p:nvSpPr>
        <p:spPr>
          <a:xfrm>
            <a:off x="0" y="3592366"/>
            <a:ext cx="12192000" cy="1009184"/>
          </a:xfrm>
        </p:spPr>
        <p:txBody>
          <a:bodyPr/>
          <a:lstStyle/>
          <a:p>
            <a:r>
              <a:rPr lang="en-US" dirty="0"/>
              <a:t>(click on a button to go directly to that step)</a:t>
            </a:r>
          </a:p>
        </p:txBody>
      </p:sp>
      <p:pic>
        <p:nvPicPr>
          <p:cNvPr id="5" name="Picture 4" descr="A close-up of a blue and white screen&#10;&#10;AI-generated content may be incorrect.">
            <a:hlinkClick r:id="rId3" action="ppaction://hlinksldjump"/>
            <a:extLst>
              <a:ext uri="{FF2B5EF4-FFF2-40B4-BE49-F238E27FC236}">
                <a16:creationId xmlns:a16="http://schemas.microsoft.com/office/drawing/2014/main" id="{D4234A10-B5DB-A9D6-8185-822A8976952B}"/>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601712" y="2807103"/>
            <a:ext cx="2103120" cy="459624"/>
          </a:xfrm>
          <a:prstGeom prst="rect">
            <a:avLst/>
          </a:prstGeom>
          <a:effectLst>
            <a:outerShdw blurRad="50800" dist="50800" dir="2700000" algn="tl" rotWithShape="0">
              <a:prstClr val="black">
                <a:alpha val="30000"/>
              </a:prstClr>
            </a:outerShdw>
          </a:effectLst>
        </p:spPr>
      </p:pic>
      <p:pic>
        <p:nvPicPr>
          <p:cNvPr id="7" name="Picture 6" descr="A close-up of a computer screen&#10;&#10;AI-generated content may be incorrect.">
            <a:hlinkClick r:id="rId5" action="ppaction://hlinksldjump"/>
            <a:extLst>
              <a:ext uri="{FF2B5EF4-FFF2-40B4-BE49-F238E27FC236}">
                <a16:creationId xmlns:a16="http://schemas.microsoft.com/office/drawing/2014/main" id="{8D1CDA98-D3E1-1C65-2F5C-A99DC850D430}"/>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tretch>
            <a:fillRect/>
          </a:stretch>
        </p:blipFill>
        <p:spPr>
          <a:xfrm>
            <a:off x="7298231" y="2807103"/>
            <a:ext cx="2103120" cy="459624"/>
          </a:xfrm>
          <a:prstGeom prst="rect">
            <a:avLst/>
          </a:prstGeom>
          <a:effectLst>
            <a:outerShdw blurRad="50800" dist="50800" dir="2700000" algn="tl" rotWithShape="0">
              <a:prstClr val="black">
                <a:alpha val="30000"/>
              </a:prstClr>
            </a:outerShdw>
          </a:effectLst>
        </p:spPr>
      </p:pic>
      <p:pic>
        <p:nvPicPr>
          <p:cNvPr id="9" name="Picture 8" descr="A green and white rectangular sign with black text&#10;&#10;AI-generated content may be incorrect.">
            <a:hlinkClick r:id="rId7" action="ppaction://hlinksldjump"/>
            <a:extLst>
              <a:ext uri="{FF2B5EF4-FFF2-40B4-BE49-F238E27FC236}">
                <a16:creationId xmlns:a16="http://schemas.microsoft.com/office/drawing/2014/main" id="{28A65E3D-B421-E885-CC21-825EC0B08B54}"/>
              </a:ext>
            </a:extLst>
          </p:cNvPr>
          <p:cNvPicPr>
            <a:picLocks noGrp="1" noRot="1" noChangeAspect="1" noMove="1" noResize="1" noEditPoints="1" noAdjustHandles="1" noChangeArrowheads="1" noChangeShapeType="1" noCrop="1"/>
          </p:cNvPicPr>
          <p:nvPr/>
        </p:nvPicPr>
        <p:blipFill>
          <a:blip r:embed="rId8">
            <a:extLst>
              <a:ext uri="{28A0092B-C50C-407E-A947-70E740481C1C}">
                <a14:useLocalDpi xmlns:a14="http://schemas.microsoft.com/office/drawing/2010/main" val="0"/>
              </a:ext>
            </a:extLst>
          </a:blip>
          <a:stretch>
            <a:fillRect/>
          </a:stretch>
        </p:blipFill>
        <p:spPr>
          <a:xfrm>
            <a:off x="2833885" y="2807103"/>
            <a:ext cx="2103120" cy="459624"/>
          </a:xfrm>
          <a:prstGeom prst="rect">
            <a:avLst/>
          </a:prstGeom>
          <a:effectLst>
            <a:outerShdw blurRad="50800" dist="50800" dir="2700000" algn="tl" rotWithShape="0">
              <a:prstClr val="black">
                <a:alpha val="30000"/>
              </a:prstClr>
            </a:outerShdw>
          </a:effectLst>
        </p:spPr>
      </p:pic>
      <p:pic>
        <p:nvPicPr>
          <p:cNvPr id="11" name="Picture 10" descr="A blue and white screen with black letters&#10;&#10;AI-generated content may be incorrect.">
            <a:hlinkClick r:id="rId9" action="ppaction://hlinksldjump"/>
            <a:extLst>
              <a:ext uri="{FF2B5EF4-FFF2-40B4-BE49-F238E27FC236}">
                <a16:creationId xmlns:a16="http://schemas.microsoft.com/office/drawing/2014/main" id="{F08968E3-87C0-92B8-6C64-DF0E6F8AECB0}"/>
              </a:ext>
            </a:extLst>
          </p:cNvPr>
          <p:cNvPicPr>
            <a:picLocks noGrp="1" noRot="1" noChangeAspect="1" noMove="1" noResize="1" noEditPoints="1" noAdjustHandles="1" noChangeArrowheads="1" noChangeShapeType="1" noCrop="1"/>
          </p:cNvPicPr>
          <p:nvPr/>
        </p:nvPicPr>
        <p:blipFill>
          <a:blip r:embed="rId10">
            <a:extLst>
              <a:ext uri="{28A0092B-C50C-407E-A947-70E740481C1C}">
                <a14:useLocalDpi xmlns:a14="http://schemas.microsoft.com/office/drawing/2010/main" val="0"/>
              </a:ext>
            </a:extLst>
          </a:blip>
          <a:stretch>
            <a:fillRect/>
          </a:stretch>
        </p:blipFill>
        <p:spPr>
          <a:xfrm>
            <a:off x="9530404" y="2807103"/>
            <a:ext cx="2103120" cy="459624"/>
          </a:xfrm>
          <a:prstGeom prst="rect">
            <a:avLst/>
          </a:prstGeom>
          <a:effectLst>
            <a:outerShdw blurRad="50800" dist="50800" dir="2700000" algn="tl" rotWithShape="0">
              <a:prstClr val="black">
                <a:alpha val="30000"/>
              </a:prstClr>
            </a:outerShdw>
          </a:effectLst>
        </p:spPr>
      </p:pic>
      <p:pic>
        <p:nvPicPr>
          <p:cNvPr id="13" name="Picture 12" descr="A close-up of a sign&#10;&#10;AI-generated content may be incorrect.">
            <a:hlinkClick r:id="rId11" action="ppaction://hlinksldjump"/>
            <a:extLst>
              <a:ext uri="{FF2B5EF4-FFF2-40B4-BE49-F238E27FC236}">
                <a16:creationId xmlns:a16="http://schemas.microsoft.com/office/drawing/2014/main" id="{E433410D-C33E-8150-2CAA-3A9550115897}"/>
              </a:ext>
            </a:extLst>
          </p:cNvPr>
          <p:cNvPicPr>
            <a:picLocks noGrp="1" noRot="1" noChangeAspect="1" noMove="1" noResize="1" noEditPoints="1" noAdjustHandles="1" noChangeArrowheads="1" noChangeShapeType="1" noCrop="1"/>
          </p:cNvPicPr>
          <p:nvPr/>
        </p:nvPicPr>
        <p:blipFill>
          <a:blip r:embed="rId12">
            <a:extLst>
              <a:ext uri="{28A0092B-C50C-407E-A947-70E740481C1C}">
                <a14:useLocalDpi xmlns:a14="http://schemas.microsoft.com/office/drawing/2010/main" val="0"/>
              </a:ext>
            </a:extLst>
          </a:blip>
          <a:stretch>
            <a:fillRect/>
          </a:stretch>
        </p:blipFill>
        <p:spPr>
          <a:xfrm>
            <a:off x="5066058" y="2807103"/>
            <a:ext cx="2103120" cy="459624"/>
          </a:xfrm>
          <a:prstGeom prst="rect">
            <a:avLst/>
          </a:prstGeom>
          <a:effectLst>
            <a:outerShdw blurRad="50800" dist="50800" dir="2700000" algn="tl" rotWithShape="0">
              <a:prstClr val="black">
                <a:alpha val="30000"/>
              </a:prstClr>
            </a:outerShdw>
          </a:effectLst>
        </p:spPr>
      </p:pic>
    </p:spTree>
    <p:extLst>
      <p:ext uri="{BB962C8B-B14F-4D97-AF65-F5344CB8AC3E}">
        <p14:creationId xmlns:p14="http://schemas.microsoft.com/office/powerpoint/2010/main" val="19477950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6F0C55-503E-95D1-F0D1-AA7CD3B95C0D}"/>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F9837B4-D87D-9863-9E46-7CABB4B258B3}"/>
              </a:ext>
            </a:extLst>
          </p:cNvPr>
          <p:cNvSpPr>
            <a:spLocks noGrp="1"/>
          </p:cNvSpPr>
          <p:nvPr>
            <p:ph sz="half" idx="1"/>
          </p:nvPr>
        </p:nvSpPr>
        <p:spPr>
          <a:xfrm>
            <a:off x="803327" y="657089"/>
            <a:ext cx="4623296" cy="1497103"/>
          </a:xfrm>
        </p:spPr>
        <p:txBody>
          <a:bodyPr/>
          <a:lstStyle/>
          <a:p>
            <a:pPr>
              <a:lnSpc>
                <a:spcPct val="150000"/>
              </a:lnSpc>
            </a:pPr>
            <a:r>
              <a:rPr lang="en-US" dirty="0">
                <a:ea typeface="Verdana" panose="020B0604030504040204" pitchFamily="34" charset="0"/>
              </a:rPr>
              <a:t>–1     </a:t>
            </a:r>
            <a:r>
              <a:rPr lang="en-US" dirty="0"/>
              <a:t>&gt;   </a:t>
            </a:r>
            <a:r>
              <a:rPr lang="en-US" dirty="0">
                <a:ea typeface="Verdana" panose="020B0604030504040204" pitchFamily="34" charset="0"/>
              </a:rPr>
              <a:t>– 0.5</a:t>
            </a:r>
            <a:endParaRPr lang="en-US" dirty="0"/>
          </a:p>
        </p:txBody>
      </p:sp>
      <p:sp>
        <p:nvSpPr>
          <p:cNvPr id="5" name="Rectangle 4">
            <a:extLst>
              <a:ext uri="{FF2B5EF4-FFF2-40B4-BE49-F238E27FC236}">
                <a16:creationId xmlns:a16="http://schemas.microsoft.com/office/drawing/2014/main" id="{52B220A5-DCE1-9D69-2C1B-6BFE7DCB5D1B}"/>
              </a:ext>
            </a:extLst>
          </p:cNvPr>
          <p:cNvSpPr/>
          <p:nvPr/>
        </p:nvSpPr>
        <p:spPr>
          <a:xfrm>
            <a:off x="0" y="5475368"/>
            <a:ext cx="12191999" cy="6843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113" indent="-11113" algn="ctr" defTabSz="761970">
              <a:defRPr/>
            </a:pPr>
            <a:r>
              <a:rPr lang="en-US" sz="4400" b="1" dirty="0">
                <a:solidFill>
                  <a:prstClr val="white"/>
                </a:solidFill>
                <a:latin typeface="Century Gothic" panose="020B0502020202020204" pitchFamily="34" charset="0"/>
              </a:rPr>
              <a:t>1-2-3 SHOWDOWN</a:t>
            </a:r>
            <a:endParaRPr lang="en-US" sz="4800" b="1" dirty="0">
              <a:solidFill>
                <a:prstClr val="white"/>
              </a:solidFill>
              <a:latin typeface="Century Gothic" panose="020B0502020202020204" pitchFamily="34" charset="0"/>
            </a:endParaRPr>
          </a:p>
        </p:txBody>
      </p:sp>
      <p:sp>
        <p:nvSpPr>
          <p:cNvPr id="6" name="Rectangle 5">
            <a:extLst>
              <a:ext uri="{FF2B5EF4-FFF2-40B4-BE49-F238E27FC236}">
                <a16:creationId xmlns:a16="http://schemas.microsoft.com/office/drawing/2014/main" id="{70D839A5-FF57-6FF1-29BF-E35ADA94A5F2}"/>
              </a:ext>
            </a:extLst>
          </p:cNvPr>
          <p:cNvSpPr/>
          <p:nvPr/>
        </p:nvSpPr>
        <p:spPr>
          <a:xfrm>
            <a:off x="7666443" y="2841591"/>
            <a:ext cx="2955043" cy="1497103"/>
          </a:xfrm>
          <a:prstGeom prst="rect">
            <a:avLst/>
          </a:prstGeom>
          <a:solidFill>
            <a:srgbClr val="CAED9D"/>
          </a:solidFill>
          <a:ln>
            <a:solidFill>
              <a:srgbClr val="82C4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a:defRPr/>
            </a:pPr>
            <a:r>
              <a:rPr lang="en-US" sz="6600" b="1" dirty="0">
                <a:solidFill>
                  <a:prstClr val="black">
                    <a:lumMod val="85000"/>
                    <a:lumOff val="15000"/>
                  </a:prstClr>
                </a:solidFill>
                <a:latin typeface="Century Gothic" panose="020B0502020202020204" pitchFamily="34" charset="0"/>
              </a:rPr>
              <a:t>FIB!</a:t>
            </a:r>
          </a:p>
        </p:txBody>
      </p:sp>
      <p:sp>
        <p:nvSpPr>
          <p:cNvPr id="12" name="TextBox 11">
            <a:extLst>
              <a:ext uri="{FF2B5EF4-FFF2-40B4-BE49-F238E27FC236}">
                <a16:creationId xmlns:a16="http://schemas.microsoft.com/office/drawing/2014/main" id="{FEFF8237-38C2-10AE-44EE-88961A7B584B}"/>
              </a:ext>
            </a:extLst>
          </p:cNvPr>
          <p:cNvSpPr txBox="1"/>
          <p:nvPr/>
        </p:nvSpPr>
        <p:spPr>
          <a:xfrm>
            <a:off x="2358516" y="608102"/>
            <a:ext cx="522514" cy="830997"/>
          </a:xfrm>
          <a:prstGeom prst="rect">
            <a:avLst/>
          </a:prstGeom>
          <a:noFill/>
        </p:spPr>
        <p:txBody>
          <a:bodyPr wrap="square" rtlCol="0">
            <a:spAutoFit/>
          </a:bodyPr>
          <a:lstStyle/>
          <a:p>
            <a:pPr algn="ctr"/>
            <a:r>
              <a:rPr lang="en-US" sz="2400" u="sng" dirty="0">
                <a:latin typeface="Century Gothic" panose="020B0502020202020204" pitchFamily="34" charset="0"/>
                <a:ea typeface="Verdana" panose="020B0604030504040204" pitchFamily="34" charset="0"/>
              </a:rPr>
              <a:t>1</a:t>
            </a:r>
          </a:p>
          <a:p>
            <a:pPr algn="ctr"/>
            <a:r>
              <a:rPr lang="en-US" sz="2400" dirty="0">
                <a:latin typeface="Century Gothic" panose="020B0502020202020204" pitchFamily="34" charset="0"/>
                <a:ea typeface="Verdana" panose="020B0604030504040204" pitchFamily="34" charset="0"/>
              </a:rPr>
              <a:t>3</a:t>
            </a:r>
          </a:p>
        </p:txBody>
      </p:sp>
      <p:grpSp>
        <p:nvGrpSpPr>
          <p:cNvPr id="27" name="Group 26">
            <a:extLst>
              <a:ext uri="{FF2B5EF4-FFF2-40B4-BE49-F238E27FC236}">
                <a16:creationId xmlns:a16="http://schemas.microsoft.com/office/drawing/2014/main" id="{0032E4AB-BEE8-3A26-B36E-E7E7FDEAB425}"/>
              </a:ext>
            </a:extLst>
          </p:cNvPr>
          <p:cNvGrpSpPr/>
          <p:nvPr/>
        </p:nvGrpSpPr>
        <p:grpSpPr>
          <a:xfrm>
            <a:off x="9516134" y="822375"/>
            <a:ext cx="736181" cy="461563"/>
            <a:chOff x="9516134" y="1524512"/>
            <a:chExt cx="736181" cy="461563"/>
          </a:xfrm>
        </p:grpSpPr>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747129A2-EF1C-8CD5-6B96-758D1E4A7916}"/>
                    </a:ext>
                  </a:extLst>
                </p14:cNvPr>
                <p14:cNvContentPartPr/>
                <p14:nvPr/>
              </p14:nvContentPartPr>
              <p14:xfrm>
                <a:off x="9960323" y="1524512"/>
                <a:ext cx="360" cy="360"/>
              </p14:xfrm>
            </p:contentPart>
          </mc:Choice>
          <mc:Fallback xmlns="">
            <p:pic>
              <p:nvPicPr>
                <p:cNvPr id="18" name="Ink 17">
                  <a:extLst>
                    <a:ext uri="{FF2B5EF4-FFF2-40B4-BE49-F238E27FC236}">
                      <a16:creationId xmlns:a16="http://schemas.microsoft.com/office/drawing/2014/main" id="{747129A2-EF1C-8CD5-6B96-758D1E4A7916}"/>
                    </a:ext>
                  </a:extLst>
                </p:cNvPr>
                <p:cNvPicPr/>
                <p:nvPr/>
              </p:nvPicPr>
              <p:blipFill>
                <a:blip r:embed="rId4"/>
                <a:stretch>
                  <a:fillRect/>
                </a:stretch>
              </p:blipFill>
              <p:spPr>
                <a:xfrm>
                  <a:off x="9897323" y="1461872"/>
                  <a:ext cx="126000" cy="126000"/>
                </a:xfrm>
                <a:prstGeom prst="rect">
                  <a:avLst/>
                </a:prstGeom>
              </p:spPr>
            </p:pic>
          </mc:Fallback>
        </mc:AlternateContent>
        <p:sp>
          <p:nvSpPr>
            <p:cNvPr id="20" name="TextBox 19">
              <a:extLst>
                <a:ext uri="{FF2B5EF4-FFF2-40B4-BE49-F238E27FC236}">
                  <a16:creationId xmlns:a16="http://schemas.microsoft.com/office/drawing/2014/main" id="{D3A6D595-DC4D-F05A-E453-3C417D42907A}"/>
                </a:ext>
              </a:extLst>
            </p:cNvPr>
            <p:cNvSpPr txBox="1"/>
            <p:nvPr/>
          </p:nvSpPr>
          <p:spPr>
            <a:xfrm>
              <a:off x="9516134" y="1616743"/>
              <a:ext cx="736181" cy="369332"/>
            </a:xfrm>
            <a:prstGeom prst="rect">
              <a:avLst/>
            </a:prstGeom>
            <a:noFill/>
          </p:spPr>
          <p:txBody>
            <a:bodyPr wrap="square" rtlCol="0">
              <a:spAutoFit/>
            </a:bodyPr>
            <a:lstStyle/>
            <a:p>
              <a:pPr algn="ctr"/>
              <a:r>
                <a:rPr lang="en-US" dirty="0">
                  <a:solidFill>
                    <a:schemeClr val="accent6"/>
                  </a:solidFill>
                  <a:latin typeface="Century Gothic" panose="020B0502020202020204" pitchFamily="34" charset="0"/>
                  <a:ea typeface="Verdana" panose="020B0604030504040204" pitchFamily="34" charset="0"/>
                </a:rPr>
                <a:t>–0.5</a:t>
              </a:r>
              <a:endParaRPr lang="en-US" dirty="0">
                <a:solidFill>
                  <a:schemeClr val="accent6"/>
                </a:solidFill>
                <a:latin typeface="Century Gothic" panose="020B0502020202020204" pitchFamily="34" charset="0"/>
              </a:endParaRPr>
            </a:p>
          </p:txBody>
        </p:sp>
      </p:grpSp>
      <p:grpSp>
        <p:nvGrpSpPr>
          <p:cNvPr id="26" name="Group 25">
            <a:extLst>
              <a:ext uri="{FF2B5EF4-FFF2-40B4-BE49-F238E27FC236}">
                <a16:creationId xmlns:a16="http://schemas.microsoft.com/office/drawing/2014/main" id="{B7AD47C8-EF00-55B7-689F-08B0EE0A77B6}"/>
              </a:ext>
            </a:extLst>
          </p:cNvPr>
          <p:cNvGrpSpPr/>
          <p:nvPr/>
        </p:nvGrpSpPr>
        <p:grpSpPr>
          <a:xfrm>
            <a:off x="7261045" y="713223"/>
            <a:ext cx="3765837" cy="570715"/>
            <a:chOff x="7346459" y="1424353"/>
            <a:chExt cx="3765837" cy="570715"/>
          </a:xfrm>
        </p:grpSpPr>
        <p:cxnSp>
          <p:nvCxnSpPr>
            <p:cNvPr id="4" name="Straight Arrow Connector 3">
              <a:extLst>
                <a:ext uri="{FF2B5EF4-FFF2-40B4-BE49-F238E27FC236}">
                  <a16:creationId xmlns:a16="http://schemas.microsoft.com/office/drawing/2014/main" id="{802247FB-FD15-18F1-2EE5-4EFFE3543712}"/>
                </a:ext>
              </a:extLst>
            </p:cNvPr>
            <p:cNvCxnSpPr/>
            <p:nvPr/>
          </p:nvCxnSpPr>
          <p:spPr>
            <a:xfrm>
              <a:off x="7379117" y="1523649"/>
              <a:ext cx="3690257" cy="0"/>
            </a:xfrm>
            <a:prstGeom prst="straightConnector1">
              <a:avLst/>
            </a:prstGeom>
            <a:ln w="28575">
              <a:solidFill>
                <a:schemeClr val="tx1"/>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FA0AA91B-3823-EE47-F4BD-159F7E781BDA}"/>
                </a:ext>
              </a:extLst>
            </p:cNvPr>
            <p:cNvCxnSpPr>
              <a:cxnSpLocks/>
            </p:cNvCxnSpPr>
            <p:nvPr/>
          </p:nvCxnSpPr>
          <p:spPr>
            <a:xfrm rot="5400000">
              <a:off x="7603669" y="1522325"/>
              <a:ext cx="19594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1020672A-D139-33CC-8385-8AD22D9B9466}"/>
                </a:ext>
              </a:extLst>
            </p:cNvPr>
            <p:cNvCxnSpPr>
              <a:cxnSpLocks/>
            </p:cNvCxnSpPr>
            <p:nvPr/>
          </p:nvCxnSpPr>
          <p:spPr>
            <a:xfrm rot="5400000">
              <a:off x="10646235" y="1527764"/>
              <a:ext cx="19594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699C2420-DAAE-8B23-66FA-C7584497CB6A}"/>
                </a:ext>
              </a:extLst>
            </p:cNvPr>
            <p:cNvSpPr txBox="1"/>
            <p:nvPr/>
          </p:nvSpPr>
          <p:spPr>
            <a:xfrm>
              <a:off x="7346459" y="1618847"/>
              <a:ext cx="736181" cy="369332"/>
            </a:xfrm>
            <a:prstGeom prst="rect">
              <a:avLst/>
            </a:prstGeom>
            <a:noFill/>
          </p:spPr>
          <p:txBody>
            <a:bodyPr wrap="square" rtlCol="0">
              <a:spAutoFit/>
            </a:bodyPr>
            <a:lstStyle/>
            <a:p>
              <a:pPr algn="ctr"/>
              <a:r>
                <a:rPr lang="en-US" dirty="0">
                  <a:latin typeface="Century Gothic" panose="020B0502020202020204" pitchFamily="34" charset="0"/>
                  <a:ea typeface="Verdana" panose="020B0604030504040204" pitchFamily="34" charset="0"/>
                </a:rPr>
                <a:t>–2</a:t>
              </a:r>
              <a:endParaRPr lang="en-US" dirty="0">
                <a:latin typeface="Century Gothic" panose="020B0502020202020204" pitchFamily="34" charset="0"/>
              </a:endParaRPr>
            </a:p>
          </p:txBody>
        </p:sp>
        <p:sp>
          <p:nvSpPr>
            <p:cNvPr id="17" name="TextBox 16">
              <a:extLst>
                <a:ext uri="{FF2B5EF4-FFF2-40B4-BE49-F238E27FC236}">
                  <a16:creationId xmlns:a16="http://schemas.microsoft.com/office/drawing/2014/main" id="{71E11ED3-1FA5-7F1C-9543-22A3B8800003}"/>
                </a:ext>
              </a:extLst>
            </p:cNvPr>
            <p:cNvSpPr txBox="1"/>
            <p:nvPr/>
          </p:nvSpPr>
          <p:spPr>
            <a:xfrm>
              <a:off x="10376115" y="1611304"/>
              <a:ext cx="736181" cy="369332"/>
            </a:xfrm>
            <a:prstGeom prst="rect">
              <a:avLst/>
            </a:prstGeom>
            <a:noFill/>
          </p:spPr>
          <p:txBody>
            <a:bodyPr wrap="square" rtlCol="0">
              <a:spAutoFit/>
            </a:bodyPr>
            <a:lstStyle/>
            <a:p>
              <a:pPr algn="ctr"/>
              <a:r>
                <a:rPr lang="en-US" dirty="0">
                  <a:latin typeface="Century Gothic" panose="020B0502020202020204" pitchFamily="34" charset="0"/>
                </a:rPr>
                <a:t>0</a:t>
              </a:r>
            </a:p>
          </p:txBody>
        </p:sp>
        <p:cxnSp>
          <p:nvCxnSpPr>
            <p:cNvPr id="23" name="Straight Connector 22">
              <a:extLst>
                <a:ext uri="{FF2B5EF4-FFF2-40B4-BE49-F238E27FC236}">
                  <a16:creationId xmlns:a16="http://schemas.microsoft.com/office/drawing/2014/main" id="{BE3A02FA-645D-5610-0B75-F70985EED18D}"/>
                </a:ext>
              </a:extLst>
            </p:cNvPr>
            <p:cNvCxnSpPr>
              <a:cxnSpLocks/>
            </p:cNvCxnSpPr>
            <p:nvPr/>
          </p:nvCxnSpPr>
          <p:spPr>
            <a:xfrm rot="5400000">
              <a:off x="9033437" y="1529214"/>
              <a:ext cx="19594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AC62328D-52E9-B8F6-4E64-D2B35B6BE4D9}"/>
                </a:ext>
              </a:extLst>
            </p:cNvPr>
            <p:cNvSpPr txBox="1"/>
            <p:nvPr/>
          </p:nvSpPr>
          <p:spPr>
            <a:xfrm>
              <a:off x="8776227" y="1625736"/>
              <a:ext cx="736181" cy="369332"/>
            </a:xfrm>
            <a:prstGeom prst="rect">
              <a:avLst/>
            </a:prstGeom>
            <a:noFill/>
          </p:spPr>
          <p:txBody>
            <a:bodyPr wrap="square" rtlCol="0">
              <a:spAutoFit/>
            </a:bodyPr>
            <a:lstStyle/>
            <a:p>
              <a:pPr algn="ctr"/>
              <a:r>
                <a:rPr lang="en-US" dirty="0">
                  <a:latin typeface="Century Gothic" panose="020B0502020202020204" pitchFamily="34" charset="0"/>
                  <a:ea typeface="Verdana" panose="020B0604030504040204" pitchFamily="34" charset="0"/>
                </a:rPr>
                <a:t>–1</a:t>
              </a:r>
              <a:endParaRPr lang="en-US" dirty="0">
                <a:latin typeface="Century Gothic" panose="020B0502020202020204" pitchFamily="34" charset="0"/>
              </a:endParaRPr>
            </a:p>
          </p:txBody>
        </p:sp>
      </p:grpSp>
      <p:grpSp>
        <p:nvGrpSpPr>
          <p:cNvPr id="29" name="Group 28">
            <a:extLst>
              <a:ext uri="{FF2B5EF4-FFF2-40B4-BE49-F238E27FC236}">
                <a16:creationId xmlns:a16="http://schemas.microsoft.com/office/drawing/2014/main" id="{0B75955D-C393-C959-D982-D1C9829A95F2}"/>
              </a:ext>
            </a:extLst>
          </p:cNvPr>
          <p:cNvGrpSpPr/>
          <p:nvPr/>
        </p:nvGrpSpPr>
        <p:grpSpPr>
          <a:xfrm>
            <a:off x="8152315" y="785099"/>
            <a:ext cx="808020" cy="646331"/>
            <a:chOff x="8152315" y="1487236"/>
            <a:chExt cx="808020" cy="646331"/>
          </a:xfrm>
        </p:grpSpPr>
        <p:sp>
          <p:nvSpPr>
            <p:cNvPr id="21" name="TextBox 20">
              <a:extLst>
                <a:ext uri="{FF2B5EF4-FFF2-40B4-BE49-F238E27FC236}">
                  <a16:creationId xmlns:a16="http://schemas.microsoft.com/office/drawing/2014/main" id="{C934B94D-4723-4DD7-451C-13946F50A05C}"/>
                </a:ext>
              </a:extLst>
            </p:cNvPr>
            <p:cNvSpPr txBox="1"/>
            <p:nvPr/>
          </p:nvSpPr>
          <p:spPr>
            <a:xfrm>
              <a:off x="8152315" y="1618847"/>
              <a:ext cx="736181" cy="369332"/>
            </a:xfrm>
            <a:prstGeom prst="rect">
              <a:avLst/>
            </a:prstGeom>
            <a:noFill/>
          </p:spPr>
          <p:txBody>
            <a:bodyPr wrap="square" rtlCol="0">
              <a:spAutoFit/>
            </a:bodyPr>
            <a:lstStyle/>
            <a:p>
              <a:pPr algn="ctr"/>
              <a:r>
                <a:rPr lang="en-US" dirty="0">
                  <a:solidFill>
                    <a:schemeClr val="accent6"/>
                  </a:solidFill>
                  <a:latin typeface="Century Gothic" panose="020B0502020202020204" pitchFamily="34" charset="0"/>
                  <a:ea typeface="Verdana" panose="020B0604030504040204" pitchFamily="34" charset="0"/>
                </a:rPr>
                <a:t>–1</a:t>
              </a:r>
              <a:endParaRPr lang="en-US" dirty="0">
                <a:solidFill>
                  <a:schemeClr val="accent6"/>
                </a:solidFill>
                <a:latin typeface="Century Gothic" panose="020B0502020202020204" pitchFamily="34" charset="0"/>
              </a:endParaRPr>
            </a:p>
          </p:txBody>
        </p:sp>
        <p:grpSp>
          <p:nvGrpSpPr>
            <p:cNvPr id="28" name="Group 27">
              <a:extLst>
                <a:ext uri="{FF2B5EF4-FFF2-40B4-BE49-F238E27FC236}">
                  <a16:creationId xmlns:a16="http://schemas.microsoft.com/office/drawing/2014/main" id="{8D0060F9-AF96-AA03-4979-508569D1A433}"/>
                </a:ext>
              </a:extLst>
            </p:cNvPr>
            <p:cNvGrpSpPr/>
            <p:nvPr/>
          </p:nvGrpSpPr>
          <p:grpSpPr>
            <a:xfrm>
              <a:off x="8437821" y="1487236"/>
              <a:ext cx="522514" cy="646331"/>
              <a:chOff x="8437821" y="1487236"/>
              <a:chExt cx="522514" cy="646331"/>
            </a:xfrm>
          </p:grpSpPr>
          <mc:AlternateContent xmlns:mc="http://schemas.openxmlformats.org/markup-compatibility/2006" xmlns:p14="http://schemas.microsoft.com/office/powerpoint/2010/main">
            <mc:Choice Requires="p14">
              <p:contentPart p14:bwMode="auto" r:id="rId5">
                <p14:nvContentPartPr>
                  <p14:cNvPr id="19" name="Ink 18">
                    <a:extLst>
                      <a:ext uri="{FF2B5EF4-FFF2-40B4-BE49-F238E27FC236}">
                        <a16:creationId xmlns:a16="http://schemas.microsoft.com/office/drawing/2014/main" id="{14B0323A-E78A-C22F-BE0B-54BB2BCD78D5}"/>
                      </a:ext>
                    </a:extLst>
                  </p14:cNvPr>
                  <p14:cNvContentPartPr/>
                  <p14:nvPr/>
                </p14:nvContentPartPr>
                <p14:xfrm>
                  <a:off x="8670447" y="1525001"/>
                  <a:ext cx="360" cy="360"/>
                </p14:xfrm>
              </p:contentPart>
            </mc:Choice>
            <mc:Fallback xmlns="">
              <p:pic>
                <p:nvPicPr>
                  <p:cNvPr id="19" name="Ink 18">
                    <a:extLst>
                      <a:ext uri="{FF2B5EF4-FFF2-40B4-BE49-F238E27FC236}">
                        <a16:creationId xmlns:a16="http://schemas.microsoft.com/office/drawing/2014/main" id="{14B0323A-E78A-C22F-BE0B-54BB2BCD78D5}"/>
                      </a:ext>
                    </a:extLst>
                  </p:cNvPr>
                  <p:cNvPicPr/>
                  <p:nvPr/>
                </p:nvPicPr>
                <p:blipFill>
                  <a:blip r:embed="rId4"/>
                  <a:stretch>
                    <a:fillRect/>
                  </a:stretch>
                </p:blipFill>
                <p:spPr>
                  <a:xfrm>
                    <a:off x="8607807" y="1462001"/>
                    <a:ext cx="126000" cy="126000"/>
                  </a:xfrm>
                  <a:prstGeom prst="rect">
                    <a:avLst/>
                  </a:prstGeom>
                </p:spPr>
              </p:pic>
            </mc:Fallback>
          </mc:AlternateContent>
          <p:sp>
            <p:nvSpPr>
              <p:cNvPr id="25" name="TextBox 24">
                <a:extLst>
                  <a:ext uri="{FF2B5EF4-FFF2-40B4-BE49-F238E27FC236}">
                    <a16:creationId xmlns:a16="http://schemas.microsoft.com/office/drawing/2014/main" id="{2A8A7AC6-E2CF-85D9-BD07-FA2570259C35}"/>
                  </a:ext>
                </a:extLst>
              </p:cNvPr>
              <p:cNvSpPr txBox="1"/>
              <p:nvPr/>
            </p:nvSpPr>
            <p:spPr>
              <a:xfrm>
                <a:off x="8437821" y="1487236"/>
                <a:ext cx="522514" cy="646331"/>
              </a:xfrm>
              <a:prstGeom prst="rect">
                <a:avLst/>
              </a:prstGeom>
              <a:noFill/>
            </p:spPr>
            <p:txBody>
              <a:bodyPr wrap="square" rtlCol="0">
                <a:spAutoFit/>
              </a:bodyPr>
              <a:lstStyle/>
              <a:p>
                <a:pPr algn="ctr"/>
                <a:r>
                  <a:rPr lang="en-US" u="sng" dirty="0">
                    <a:solidFill>
                      <a:schemeClr val="accent6"/>
                    </a:solidFill>
                    <a:latin typeface="Century Gothic" panose="020B0502020202020204" pitchFamily="34" charset="0"/>
                    <a:ea typeface="Verdana" panose="020B0604030504040204" pitchFamily="34" charset="0"/>
                  </a:rPr>
                  <a:t>1</a:t>
                </a:r>
              </a:p>
              <a:p>
                <a:pPr algn="ctr"/>
                <a:r>
                  <a:rPr lang="en-US" dirty="0">
                    <a:solidFill>
                      <a:schemeClr val="accent6"/>
                    </a:solidFill>
                    <a:latin typeface="Century Gothic" panose="020B0502020202020204" pitchFamily="34" charset="0"/>
                    <a:ea typeface="Verdana" panose="020B0604030504040204" pitchFamily="34" charset="0"/>
                  </a:rPr>
                  <a:t>3</a:t>
                </a:r>
              </a:p>
            </p:txBody>
          </p:sp>
        </p:grpSp>
      </p:grpSp>
      <p:sp>
        <p:nvSpPr>
          <p:cNvPr id="31" name="Content Placeholder 1">
            <a:extLst>
              <a:ext uri="{FF2B5EF4-FFF2-40B4-BE49-F238E27FC236}">
                <a16:creationId xmlns:a16="http://schemas.microsoft.com/office/drawing/2014/main" id="{054F4CE6-8E75-1392-AF6D-C8D21A9FF4DB}"/>
              </a:ext>
            </a:extLst>
          </p:cNvPr>
          <p:cNvSpPr txBox="1">
            <a:spLocks/>
          </p:cNvSpPr>
          <p:nvPr/>
        </p:nvSpPr>
        <p:spPr>
          <a:xfrm>
            <a:off x="6675794" y="1646268"/>
            <a:ext cx="5212080" cy="1497103"/>
          </a:xfrm>
          <a:prstGeom prst="rect">
            <a:avLst/>
          </a:prstGeom>
        </p:spPr>
        <p:txBody>
          <a:bodyPr vert="horz" lIns="91440" tIns="45720" rIns="91440" bIns="45720" rtlCol="0">
            <a:normAutofit/>
          </a:bodyPr>
          <a:lstStyle>
            <a:lvl1pPr marL="0" indent="0" algn="ctr" defTabSz="914400" rtl="0" eaLnBrk="1" latinLnBrk="0" hangingPunct="1">
              <a:lnSpc>
                <a:spcPct val="110000"/>
              </a:lnSpc>
              <a:spcBef>
                <a:spcPts val="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dirty="0">
                <a:ea typeface="Verdana" panose="020B0604030504040204" pitchFamily="34" charset="0"/>
              </a:rPr>
              <a:t>–1    </a:t>
            </a:r>
            <a:r>
              <a:rPr lang="en-US" dirty="0">
                <a:solidFill>
                  <a:schemeClr val="accent6"/>
                </a:solidFill>
              </a:rPr>
              <a:t>&lt;</a:t>
            </a:r>
            <a:r>
              <a:rPr lang="en-US" dirty="0"/>
              <a:t>  </a:t>
            </a:r>
            <a:r>
              <a:rPr lang="en-US" dirty="0">
                <a:ea typeface="Verdana" panose="020B0604030504040204" pitchFamily="34" charset="0"/>
              </a:rPr>
              <a:t>– 0.5</a:t>
            </a:r>
            <a:endParaRPr lang="en-US" dirty="0"/>
          </a:p>
        </p:txBody>
      </p:sp>
      <p:sp>
        <p:nvSpPr>
          <p:cNvPr id="32" name="TextBox 31">
            <a:extLst>
              <a:ext uri="{FF2B5EF4-FFF2-40B4-BE49-F238E27FC236}">
                <a16:creationId xmlns:a16="http://schemas.microsoft.com/office/drawing/2014/main" id="{66E01A54-A69E-3A8E-7393-A8C10070A867}"/>
              </a:ext>
            </a:extLst>
          </p:cNvPr>
          <p:cNvSpPr txBox="1"/>
          <p:nvPr/>
        </p:nvSpPr>
        <p:spPr>
          <a:xfrm>
            <a:off x="8599659" y="1597281"/>
            <a:ext cx="522514" cy="830997"/>
          </a:xfrm>
          <a:prstGeom prst="rect">
            <a:avLst/>
          </a:prstGeom>
          <a:noFill/>
        </p:spPr>
        <p:txBody>
          <a:bodyPr wrap="square" rtlCol="0">
            <a:spAutoFit/>
          </a:bodyPr>
          <a:lstStyle/>
          <a:p>
            <a:pPr algn="ctr"/>
            <a:r>
              <a:rPr lang="en-US" sz="2400" u="sng" dirty="0">
                <a:latin typeface="Century Gothic" panose="020B0502020202020204" pitchFamily="34" charset="0"/>
                <a:ea typeface="Verdana" panose="020B0604030504040204" pitchFamily="34" charset="0"/>
              </a:rPr>
              <a:t>1</a:t>
            </a:r>
          </a:p>
          <a:p>
            <a:pPr algn="ctr"/>
            <a:r>
              <a:rPr lang="en-US" sz="2400" dirty="0">
                <a:latin typeface="Century Gothic" panose="020B0502020202020204" pitchFamily="34" charset="0"/>
                <a:ea typeface="Verdana" panose="020B0604030504040204" pitchFamily="34" charset="0"/>
              </a:rPr>
              <a:t>3</a:t>
            </a:r>
          </a:p>
        </p:txBody>
      </p:sp>
      <p:grpSp>
        <p:nvGrpSpPr>
          <p:cNvPr id="7" name="Group 6">
            <a:extLst>
              <a:ext uri="{FF2B5EF4-FFF2-40B4-BE49-F238E27FC236}">
                <a16:creationId xmlns:a16="http://schemas.microsoft.com/office/drawing/2014/main" id="{B0013E65-ECCA-27BB-3C19-1ECAFB508F21}"/>
              </a:ext>
            </a:extLst>
          </p:cNvPr>
          <p:cNvGrpSpPr/>
          <p:nvPr/>
        </p:nvGrpSpPr>
        <p:grpSpPr>
          <a:xfrm>
            <a:off x="803326" y="2050322"/>
            <a:ext cx="4623296" cy="2000548"/>
            <a:chOff x="6552704" y="969258"/>
            <a:chExt cx="4623296" cy="2000548"/>
          </a:xfrm>
        </p:grpSpPr>
        <p:sp>
          <p:nvSpPr>
            <p:cNvPr id="13" name="TextBox 12">
              <a:extLst>
                <a:ext uri="{FF2B5EF4-FFF2-40B4-BE49-F238E27FC236}">
                  <a16:creationId xmlns:a16="http://schemas.microsoft.com/office/drawing/2014/main" id="{B588A40C-EA34-160C-970A-21694D691294}"/>
                </a:ext>
              </a:extLst>
            </p:cNvPr>
            <p:cNvSpPr txBox="1"/>
            <p:nvPr/>
          </p:nvSpPr>
          <p:spPr>
            <a:xfrm>
              <a:off x="6552704" y="969258"/>
              <a:ext cx="4623296" cy="2000548"/>
            </a:xfrm>
            <a:prstGeom prst="rect">
              <a:avLst/>
            </a:prstGeom>
            <a:noFill/>
            <a:ln w="28575">
              <a:solidFill>
                <a:schemeClr val="bg1">
                  <a:lumMod val="75000"/>
                </a:schemeClr>
              </a:solidFill>
              <a:prstDash val="dash"/>
            </a:ln>
          </p:spPr>
          <p:txBody>
            <a:bodyPr wrap="square" lIns="182880" tIns="91440" bIns="182880" rtlCol="0">
              <a:spAutoFit/>
            </a:bodyPr>
            <a:lstStyle/>
            <a:p>
              <a:r>
                <a:rPr lang="en-US" dirty="0">
                  <a:latin typeface="Verdana" panose="020B0604030504040204" pitchFamily="34" charset="0"/>
                  <a:ea typeface="Verdana" panose="020B0604030504040204" pitchFamily="34" charset="0"/>
                </a:rPr>
                <a:t>Which list shows these numbers in order from greatest to least?</a:t>
              </a:r>
            </a:p>
            <a:p>
              <a:endParaRPr lang="en-US" dirty="0">
                <a:latin typeface="Verdana" panose="020B0604030504040204" pitchFamily="34" charset="0"/>
                <a:ea typeface="Verdana" panose="020B0604030504040204" pitchFamily="34" charset="0"/>
              </a:endParaRPr>
            </a:p>
            <a:p>
              <a:endParaRPr lang="en-US" dirty="0">
                <a:latin typeface="Verdana" panose="020B0604030504040204" pitchFamily="34" charset="0"/>
                <a:ea typeface="Verdana" panose="020B0604030504040204" pitchFamily="34" charset="0"/>
              </a:endParaRPr>
            </a:p>
            <a:p>
              <a:r>
                <a:rPr lang="en-US" dirty="0">
                  <a:latin typeface="Verdana" panose="020B0604030504040204" pitchFamily="34" charset="0"/>
                  <a:ea typeface="Verdana" panose="020B0604030504040204" pitchFamily="34" charset="0"/>
                </a:rPr>
                <a:t>               , –0.5, –1   , </a:t>
              </a:r>
              <a:r>
                <a:rPr lang="en-US" sz="2200" dirty="0">
                  <a:latin typeface="Verdana" panose="020B0604030504040204" pitchFamily="34" charset="0"/>
                  <a:ea typeface="Verdana" panose="020B0604030504040204" pitchFamily="34" charset="0"/>
                </a:rPr>
                <a:t>√</a:t>
              </a:r>
              <a:r>
                <a:rPr lang="en-US" dirty="0">
                  <a:latin typeface="Verdana" panose="020B0604030504040204" pitchFamily="34" charset="0"/>
                  <a:ea typeface="Verdana" panose="020B0604030504040204" pitchFamily="34" charset="0"/>
                </a:rPr>
                <a:t>3</a:t>
              </a:r>
            </a:p>
            <a:p>
              <a:pPr algn="ctr"/>
              <a:endParaRPr lang="en-US" dirty="0">
                <a:latin typeface="Verdana" panose="020B0604030504040204" pitchFamily="34" charset="0"/>
                <a:ea typeface="Verdana" panose="020B0604030504040204" pitchFamily="34" charset="0"/>
              </a:endParaRPr>
            </a:p>
          </p:txBody>
        </p:sp>
        <p:sp>
          <p:nvSpPr>
            <p:cNvPr id="22" name="TextBox 21">
              <a:extLst>
                <a:ext uri="{FF2B5EF4-FFF2-40B4-BE49-F238E27FC236}">
                  <a16:creationId xmlns:a16="http://schemas.microsoft.com/office/drawing/2014/main" id="{2E5A15F0-CA67-05B6-349D-E7095F5745EB}"/>
                </a:ext>
              </a:extLst>
            </p:cNvPr>
            <p:cNvSpPr txBox="1"/>
            <p:nvPr/>
          </p:nvSpPr>
          <p:spPr>
            <a:xfrm>
              <a:off x="7587757" y="1987047"/>
              <a:ext cx="522514" cy="646331"/>
            </a:xfrm>
            <a:prstGeom prst="rect">
              <a:avLst/>
            </a:prstGeom>
            <a:noFill/>
          </p:spPr>
          <p:txBody>
            <a:bodyPr wrap="square" rtlCol="0">
              <a:spAutoFit/>
            </a:bodyPr>
            <a:lstStyle/>
            <a:p>
              <a:pPr algn="ctr"/>
              <a:r>
                <a:rPr lang="en-US" u="sng" dirty="0">
                  <a:latin typeface="Verdana" panose="020B0604030504040204" pitchFamily="34" charset="0"/>
                  <a:ea typeface="Verdana" panose="020B0604030504040204" pitchFamily="34" charset="0"/>
                </a:rPr>
                <a:t>5</a:t>
              </a:r>
            </a:p>
            <a:p>
              <a:pPr algn="ctr"/>
              <a:r>
                <a:rPr lang="en-US" dirty="0">
                  <a:latin typeface="Verdana" panose="020B0604030504040204" pitchFamily="34" charset="0"/>
                  <a:ea typeface="Verdana" panose="020B0604030504040204" pitchFamily="34" charset="0"/>
                </a:rPr>
                <a:t>3</a:t>
              </a:r>
            </a:p>
          </p:txBody>
        </p:sp>
        <p:sp>
          <p:nvSpPr>
            <p:cNvPr id="30" name="TextBox 29">
              <a:extLst>
                <a:ext uri="{FF2B5EF4-FFF2-40B4-BE49-F238E27FC236}">
                  <a16:creationId xmlns:a16="http://schemas.microsoft.com/office/drawing/2014/main" id="{46305EBA-DEC7-4751-D1C6-D63CA90F7511}"/>
                </a:ext>
              </a:extLst>
            </p:cNvPr>
            <p:cNvSpPr txBox="1"/>
            <p:nvPr/>
          </p:nvSpPr>
          <p:spPr>
            <a:xfrm>
              <a:off x="9017741" y="1987047"/>
              <a:ext cx="401582" cy="646331"/>
            </a:xfrm>
            <a:prstGeom prst="rect">
              <a:avLst/>
            </a:prstGeom>
            <a:noFill/>
          </p:spPr>
          <p:txBody>
            <a:bodyPr wrap="square" rtlCol="0">
              <a:spAutoFit/>
            </a:bodyPr>
            <a:lstStyle/>
            <a:p>
              <a:pPr algn="ctr"/>
              <a:r>
                <a:rPr lang="en-US" u="sng" dirty="0">
                  <a:latin typeface="Verdana" panose="020B0604030504040204" pitchFamily="34" charset="0"/>
                  <a:ea typeface="Verdana" panose="020B0604030504040204" pitchFamily="34" charset="0"/>
                </a:rPr>
                <a:t>1</a:t>
              </a:r>
            </a:p>
            <a:p>
              <a:pPr algn="ctr"/>
              <a:r>
                <a:rPr lang="en-US" dirty="0">
                  <a:latin typeface="Verdana" panose="020B0604030504040204" pitchFamily="34" charset="0"/>
                  <a:ea typeface="Verdana" panose="020B0604030504040204" pitchFamily="34" charset="0"/>
                </a:rPr>
                <a:t>3</a:t>
              </a:r>
            </a:p>
          </p:txBody>
        </p:sp>
        <p:cxnSp>
          <p:nvCxnSpPr>
            <p:cNvPr id="33" name="Straight Connector 32">
              <a:extLst>
                <a:ext uri="{FF2B5EF4-FFF2-40B4-BE49-F238E27FC236}">
                  <a16:creationId xmlns:a16="http://schemas.microsoft.com/office/drawing/2014/main" id="{EBA6DE6C-BB71-0CF0-4369-25B76D59A2D6}"/>
                </a:ext>
              </a:extLst>
            </p:cNvPr>
            <p:cNvCxnSpPr/>
            <p:nvPr/>
          </p:nvCxnSpPr>
          <p:spPr>
            <a:xfrm>
              <a:off x="9726838" y="2195440"/>
              <a:ext cx="18288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663687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 calcmode="lin" valueType="num">
                                      <p:cBhvr>
                                        <p:cTn id="14" dur="1000" fill="hold"/>
                                        <p:tgtEl>
                                          <p:spTgt spid="6"/>
                                        </p:tgtEl>
                                        <p:attrNameLst>
                                          <p:attrName>style.rotation</p:attrName>
                                        </p:attrNameLst>
                                      </p:cBhvr>
                                      <p:tavLst>
                                        <p:tav tm="0">
                                          <p:val>
                                            <p:fltVal val="90"/>
                                          </p:val>
                                        </p:tav>
                                        <p:tav tm="100000">
                                          <p:val>
                                            <p:fltVal val="0"/>
                                          </p:val>
                                        </p:tav>
                                      </p:tavLst>
                                    </p:anim>
                                    <p:animEffect transition="in" filter="fade">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2"/>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31" grpId="0"/>
      <p:bldP spid="3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0F87F036-A1ED-F3C3-048D-9D3F0B622B45}"/>
              </a:ext>
            </a:extLst>
          </p:cNvPr>
          <p:cNvSpPr>
            <a:spLocks noGrp="1"/>
          </p:cNvSpPr>
          <p:nvPr>
            <p:ph type="subTitle" idx="1"/>
          </p:nvPr>
        </p:nvSpPr>
        <p:spPr/>
        <p:txBody>
          <a:bodyPr/>
          <a:lstStyle/>
          <a:p>
            <a:r>
              <a:rPr lang="en-US" dirty="0"/>
              <a:t>work it out</a:t>
            </a:r>
          </a:p>
        </p:txBody>
      </p:sp>
    </p:spTree>
    <p:extLst>
      <p:ext uri="{BB962C8B-B14F-4D97-AF65-F5344CB8AC3E}">
        <p14:creationId xmlns:p14="http://schemas.microsoft.com/office/powerpoint/2010/main" val="31709649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a:extLst>
              <a:ext uri="{FF2B5EF4-FFF2-40B4-BE49-F238E27FC236}">
                <a16:creationId xmlns:a16="http://schemas.microsoft.com/office/drawing/2014/main" id="{9E6ED0F7-65CE-4823-94F3-80422DD90908}"/>
              </a:ext>
            </a:extLst>
          </p:cNvPr>
          <p:cNvSpPr/>
          <p:nvPr/>
        </p:nvSpPr>
        <p:spPr>
          <a:xfrm>
            <a:off x="862914" y="3955704"/>
            <a:ext cx="2910852" cy="896470"/>
          </a:xfrm>
          <a:prstGeom prst="wedgeRoundRectCallout">
            <a:avLst>
              <a:gd name="adj1" fmla="val 41185"/>
              <a:gd name="adj2" fmla="val 82500"/>
              <a:gd name="adj3" fmla="val 16667"/>
            </a:avLst>
          </a:prstGeom>
          <a:solidFill>
            <a:srgbClr val="E1EDF6"/>
          </a:solidFill>
          <a:ln>
            <a:solidFill>
              <a:srgbClr val="005E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entury Gothic" panose="020B0502020202020204" pitchFamily="34" charset="0"/>
              </a:rPr>
              <a:t>what mistakes do you need to avoid?</a:t>
            </a:r>
          </a:p>
        </p:txBody>
      </p:sp>
      <p:sp>
        <p:nvSpPr>
          <p:cNvPr id="3" name="Rounded Rectangular Callout 3">
            <a:extLst>
              <a:ext uri="{FF2B5EF4-FFF2-40B4-BE49-F238E27FC236}">
                <a16:creationId xmlns:a16="http://schemas.microsoft.com/office/drawing/2014/main" id="{3E38EF0F-57D4-62FF-F914-8AE96596E0B3}"/>
              </a:ext>
            </a:extLst>
          </p:cNvPr>
          <p:cNvSpPr/>
          <p:nvPr/>
        </p:nvSpPr>
        <p:spPr>
          <a:xfrm>
            <a:off x="862913" y="1714882"/>
            <a:ext cx="2910853" cy="896470"/>
          </a:xfrm>
          <a:prstGeom prst="wedgeRoundRectCallout">
            <a:avLst>
              <a:gd name="adj1" fmla="val 41185"/>
              <a:gd name="adj2" fmla="val 82500"/>
              <a:gd name="adj3" fmla="val 16667"/>
            </a:avLst>
          </a:prstGeom>
          <a:solidFill>
            <a:srgbClr val="E8F4DB"/>
          </a:solidFill>
          <a:ln>
            <a:solidFill>
              <a:srgbClr val="86C4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entury Gothic" panose="020B0502020202020204" pitchFamily="34" charset="0"/>
              </a:rPr>
              <a:t>explain your answer in more than one way</a:t>
            </a:r>
          </a:p>
        </p:txBody>
      </p:sp>
      <p:grpSp>
        <p:nvGrpSpPr>
          <p:cNvPr id="8" name="Group 7">
            <a:extLst>
              <a:ext uri="{FF2B5EF4-FFF2-40B4-BE49-F238E27FC236}">
                <a16:creationId xmlns:a16="http://schemas.microsoft.com/office/drawing/2014/main" id="{35988F84-DF6B-A384-6F08-AB406994BC22}"/>
              </a:ext>
            </a:extLst>
          </p:cNvPr>
          <p:cNvGrpSpPr/>
          <p:nvPr/>
        </p:nvGrpSpPr>
        <p:grpSpPr>
          <a:xfrm>
            <a:off x="6260604" y="1552287"/>
            <a:ext cx="4623296" cy="4125873"/>
            <a:chOff x="6552704" y="969258"/>
            <a:chExt cx="4623296" cy="4125873"/>
          </a:xfrm>
        </p:grpSpPr>
        <p:sp>
          <p:nvSpPr>
            <p:cNvPr id="20" name="TextBox 19">
              <a:extLst>
                <a:ext uri="{FF2B5EF4-FFF2-40B4-BE49-F238E27FC236}">
                  <a16:creationId xmlns:a16="http://schemas.microsoft.com/office/drawing/2014/main" id="{2E069445-60F1-EDD5-3CBC-EAF6EF809E5B}"/>
                </a:ext>
              </a:extLst>
            </p:cNvPr>
            <p:cNvSpPr txBox="1"/>
            <p:nvPr/>
          </p:nvSpPr>
          <p:spPr>
            <a:xfrm>
              <a:off x="6552704" y="969258"/>
              <a:ext cx="4623296" cy="4125873"/>
            </a:xfrm>
            <a:prstGeom prst="rect">
              <a:avLst/>
            </a:prstGeom>
            <a:noFill/>
            <a:ln w="28575">
              <a:solidFill>
                <a:schemeClr val="bg1">
                  <a:lumMod val="75000"/>
                </a:schemeClr>
              </a:solidFill>
              <a:prstDash val="dash"/>
            </a:ln>
          </p:spPr>
          <p:txBody>
            <a:bodyPr wrap="square" lIns="182880" tIns="91440" bIns="182880" rtlCol="0">
              <a:spAutoFit/>
            </a:bodyPr>
            <a:lstStyle/>
            <a:p>
              <a:r>
                <a:rPr lang="en-US" dirty="0">
                  <a:latin typeface="Verdana" panose="020B0604030504040204" pitchFamily="34" charset="0"/>
                  <a:ea typeface="Verdana" panose="020B0604030504040204" pitchFamily="34" charset="0"/>
                </a:rPr>
                <a:t>Which list shows these numbers in order from greatest to least?</a:t>
              </a:r>
            </a:p>
            <a:p>
              <a:endParaRPr lang="en-US" dirty="0">
                <a:latin typeface="Verdana" panose="020B0604030504040204" pitchFamily="34" charset="0"/>
                <a:ea typeface="Verdana" panose="020B0604030504040204" pitchFamily="34" charset="0"/>
              </a:endParaRPr>
            </a:p>
            <a:p>
              <a:endParaRPr lang="en-US" dirty="0">
                <a:latin typeface="Verdana" panose="020B0604030504040204" pitchFamily="34" charset="0"/>
                <a:ea typeface="Verdana" panose="020B0604030504040204" pitchFamily="34" charset="0"/>
              </a:endParaRPr>
            </a:p>
            <a:p>
              <a:r>
                <a:rPr lang="en-US" dirty="0">
                  <a:latin typeface="Verdana" panose="020B0604030504040204" pitchFamily="34" charset="0"/>
                  <a:ea typeface="Verdana" panose="020B0604030504040204" pitchFamily="34" charset="0"/>
                </a:rPr>
                <a:t>               , –0.5, –1   , </a:t>
              </a:r>
              <a:r>
                <a:rPr lang="en-US" sz="2200" dirty="0">
                  <a:latin typeface="Verdana" panose="020B0604030504040204" pitchFamily="34" charset="0"/>
                  <a:ea typeface="Verdana" panose="020B0604030504040204" pitchFamily="34" charset="0"/>
                </a:rPr>
                <a:t>√</a:t>
              </a:r>
              <a:r>
                <a:rPr lang="en-US" dirty="0">
                  <a:latin typeface="Verdana" panose="020B0604030504040204" pitchFamily="34" charset="0"/>
                  <a:ea typeface="Verdana" panose="020B0604030504040204" pitchFamily="34" charset="0"/>
                </a:rPr>
                <a:t>3</a:t>
              </a:r>
            </a:p>
            <a:p>
              <a:pPr algn="ctr"/>
              <a:endParaRPr lang="en-US" dirty="0">
                <a:latin typeface="Verdana" panose="020B0604030504040204" pitchFamily="34" charset="0"/>
                <a:ea typeface="Verdana" panose="020B0604030504040204" pitchFamily="34" charset="0"/>
              </a:endParaRPr>
            </a:p>
            <a:p>
              <a:pPr>
                <a:lnSpc>
                  <a:spcPct val="200000"/>
                </a:lnSpc>
              </a:pPr>
              <a:r>
                <a:rPr lang="en-US" b="1" dirty="0">
                  <a:latin typeface="Verdana" panose="020B0604030504040204" pitchFamily="34" charset="0"/>
                  <a:ea typeface="Verdana" panose="020B0604030504040204" pitchFamily="34" charset="0"/>
                </a:rPr>
                <a:t>A   </a:t>
              </a:r>
              <a:r>
                <a:rPr lang="en-US" dirty="0">
                  <a:latin typeface="Verdana" panose="020B0604030504040204" pitchFamily="34" charset="0"/>
                  <a:ea typeface="Verdana" panose="020B0604030504040204" pitchFamily="34" charset="0"/>
                </a:rPr>
                <a:t>–0.5, –1   , √3, </a:t>
              </a:r>
              <a:endParaRPr lang="en-US" b="1" dirty="0">
                <a:latin typeface="Verdana" panose="020B0604030504040204" pitchFamily="34" charset="0"/>
                <a:ea typeface="Verdana" panose="020B0604030504040204" pitchFamily="34" charset="0"/>
              </a:endParaRPr>
            </a:p>
            <a:p>
              <a:pPr>
                <a:lnSpc>
                  <a:spcPct val="200000"/>
                </a:lnSpc>
              </a:pPr>
              <a:r>
                <a:rPr lang="en-US" b="1" dirty="0">
                  <a:latin typeface="Verdana" panose="020B0604030504040204" pitchFamily="34" charset="0"/>
                  <a:ea typeface="Verdana" panose="020B0604030504040204" pitchFamily="34" charset="0"/>
                </a:rPr>
                <a:t>B   </a:t>
              </a:r>
              <a:r>
                <a:rPr lang="en-US" dirty="0">
                  <a:latin typeface="Verdana" panose="020B0604030504040204" pitchFamily="34" charset="0"/>
                  <a:ea typeface="Verdana" panose="020B0604030504040204" pitchFamily="34" charset="0"/>
                </a:rPr>
                <a:t>–1   , –0.5,    , √3</a:t>
              </a:r>
              <a:endParaRPr lang="en-US" b="1" dirty="0">
                <a:latin typeface="Verdana" panose="020B0604030504040204" pitchFamily="34" charset="0"/>
                <a:ea typeface="Verdana" panose="020B0604030504040204" pitchFamily="34" charset="0"/>
              </a:endParaRPr>
            </a:p>
            <a:p>
              <a:pPr>
                <a:lnSpc>
                  <a:spcPct val="200000"/>
                </a:lnSpc>
              </a:pPr>
              <a:r>
                <a:rPr lang="en-US" b="1" dirty="0">
                  <a:latin typeface="Verdana" panose="020B0604030504040204" pitchFamily="34" charset="0"/>
                  <a:ea typeface="Verdana" panose="020B0604030504040204" pitchFamily="34" charset="0"/>
                </a:rPr>
                <a:t>C   </a:t>
              </a:r>
              <a:r>
                <a:rPr lang="en-US" dirty="0">
                  <a:latin typeface="Verdana" panose="020B0604030504040204" pitchFamily="34" charset="0"/>
                  <a:ea typeface="Verdana" panose="020B0604030504040204" pitchFamily="34" charset="0"/>
                </a:rPr>
                <a:t>–0.5, –1   ,    , √3</a:t>
              </a:r>
              <a:endParaRPr lang="en-US" b="1" dirty="0">
                <a:latin typeface="Verdana" panose="020B0604030504040204" pitchFamily="34" charset="0"/>
                <a:ea typeface="Verdana" panose="020B0604030504040204" pitchFamily="34" charset="0"/>
              </a:endParaRPr>
            </a:p>
            <a:p>
              <a:pPr>
                <a:lnSpc>
                  <a:spcPct val="200000"/>
                </a:lnSpc>
              </a:pPr>
              <a:r>
                <a:rPr lang="en-US" b="1" dirty="0">
                  <a:latin typeface="Verdana" panose="020B0604030504040204" pitchFamily="34" charset="0"/>
                  <a:ea typeface="Verdana" panose="020B0604030504040204" pitchFamily="34" charset="0"/>
                </a:rPr>
                <a:t>D  </a:t>
              </a:r>
              <a:r>
                <a:rPr lang="en-US" dirty="0">
                  <a:latin typeface="Verdana" panose="020B0604030504040204" pitchFamily="34" charset="0"/>
                  <a:ea typeface="Verdana" panose="020B0604030504040204" pitchFamily="34" charset="0"/>
                </a:rPr>
                <a:t>√3,    , –0.5, –1</a:t>
              </a:r>
            </a:p>
          </p:txBody>
        </p:sp>
        <p:sp>
          <p:nvSpPr>
            <p:cNvPr id="24" name="TextBox 23">
              <a:extLst>
                <a:ext uri="{FF2B5EF4-FFF2-40B4-BE49-F238E27FC236}">
                  <a16:creationId xmlns:a16="http://schemas.microsoft.com/office/drawing/2014/main" id="{0C54CB71-2641-3FF8-A55B-E9C138DA6975}"/>
                </a:ext>
              </a:extLst>
            </p:cNvPr>
            <p:cNvSpPr txBox="1"/>
            <p:nvPr/>
          </p:nvSpPr>
          <p:spPr>
            <a:xfrm>
              <a:off x="7587757" y="1987047"/>
              <a:ext cx="522514" cy="646331"/>
            </a:xfrm>
            <a:prstGeom prst="rect">
              <a:avLst/>
            </a:prstGeom>
            <a:noFill/>
          </p:spPr>
          <p:txBody>
            <a:bodyPr wrap="square" rtlCol="0">
              <a:spAutoFit/>
            </a:bodyPr>
            <a:lstStyle/>
            <a:p>
              <a:pPr algn="ctr"/>
              <a:r>
                <a:rPr lang="en-US" u="sng" dirty="0">
                  <a:latin typeface="Verdana" panose="020B0604030504040204" pitchFamily="34" charset="0"/>
                  <a:ea typeface="Verdana" panose="020B0604030504040204" pitchFamily="34" charset="0"/>
                </a:rPr>
                <a:t>5</a:t>
              </a:r>
            </a:p>
            <a:p>
              <a:pPr algn="ctr"/>
              <a:r>
                <a:rPr lang="en-US" dirty="0">
                  <a:latin typeface="Verdana" panose="020B0604030504040204" pitchFamily="34" charset="0"/>
                  <a:ea typeface="Verdana" panose="020B0604030504040204" pitchFamily="34" charset="0"/>
                </a:rPr>
                <a:t>3</a:t>
              </a:r>
            </a:p>
          </p:txBody>
        </p:sp>
        <p:sp>
          <p:nvSpPr>
            <p:cNvPr id="25" name="TextBox 24">
              <a:extLst>
                <a:ext uri="{FF2B5EF4-FFF2-40B4-BE49-F238E27FC236}">
                  <a16:creationId xmlns:a16="http://schemas.microsoft.com/office/drawing/2014/main" id="{E3D0B5F4-293A-EDEF-BBD5-193E60D6B516}"/>
                </a:ext>
              </a:extLst>
            </p:cNvPr>
            <p:cNvSpPr txBox="1"/>
            <p:nvPr/>
          </p:nvSpPr>
          <p:spPr>
            <a:xfrm>
              <a:off x="9017741" y="1987047"/>
              <a:ext cx="401582" cy="646331"/>
            </a:xfrm>
            <a:prstGeom prst="rect">
              <a:avLst/>
            </a:prstGeom>
            <a:noFill/>
          </p:spPr>
          <p:txBody>
            <a:bodyPr wrap="square" rtlCol="0">
              <a:spAutoFit/>
            </a:bodyPr>
            <a:lstStyle/>
            <a:p>
              <a:pPr algn="ctr"/>
              <a:r>
                <a:rPr lang="en-US" u="sng" dirty="0">
                  <a:latin typeface="Verdana" panose="020B0604030504040204" pitchFamily="34" charset="0"/>
                  <a:ea typeface="Verdana" panose="020B0604030504040204" pitchFamily="34" charset="0"/>
                </a:rPr>
                <a:t>1</a:t>
              </a:r>
            </a:p>
            <a:p>
              <a:pPr algn="ctr"/>
              <a:r>
                <a:rPr lang="en-US" dirty="0">
                  <a:latin typeface="Verdana" panose="020B0604030504040204" pitchFamily="34" charset="0"/>
                  <a:ea typeface="Verdana" panose="020B0604030504040204" pitchFamily="34" charset="0"/>
                </a:rPr>
                <a:t>3</a:t>
              </a:r>
            </a:p>
          </p:txBody>
        </p:sp>
        <p:cxnSp>
          <p:nvCxnSpPr>
            <p:cNvPr id="26" name="Straight Connector 25">
              <a:extLst>
                <a:ext uri="{FF2B5EF4-FFF2-40B4-BE49-F238E27FC236}">
                  <a16:creationId xmlns:a16="http://schemas.microsoft.com/office/drawing/2014/main" id="{1AD71750-B78F-7526-6E77-11CD0BD844C3}"/>
                </a:ext>
              </a:extLst>
            </p:cNvPr>
            <p:cNvCxnSpPr/>
            <p:nvPr/>
          </p:nvCxnSpPr>
          <p:spPr>
            <a:xfrm>
              <a:off x="9714138" y="2195440"/>
              <a:ext cx="18288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D8046BCC-AC9A-04A4-1B39-AC7016A8C110}"/>
                </a:ext>
              </a:extLst>
            </p:cNvPr>
            <p:cNvSpPr txBox="1"/>
            <p:nvPr/>
          </p:nvSpPr>
          <p:spPr>
            <a:xfrm>
              <a:off x="7468752" y="4371776"/>
              <a:ext cx="522514" cy="646331"/>
            </a:xfrm>
            <a:prstGeom prst="rect">
              <a:avLst/>
            </a:prstGeom>
            <a:noFill/>
          </p:spPr>
          <p:txBody>
            <a:bodyPr wrap="square" rtlCol="0">
              <a:spAutoFit/>
            </a:bodyPr>
            <a:lstStyle/>
            <a:p>
              <a:pPr algn="ctr"/>
              <a:r>
                <a:rPr lang="en-US" u="sng" dirty="0">
                  <a:latin typeface="Verdana" panose="020B0604030504040204" pitchFamily="34" charset="0"/>
                  <a:ea typeface="Verdana" panose="020B0604030504040204" pitchFamily="34" charset="0"/>
                </a:rPr>
                <a:t>5</a:t>
              </a:r>
            </a:p>
            <a:p>
              <a:pPr algn="ctr"/>
              <a:r>
                <a:rPr lang="en-US" dirty="0">
                  <a:latin typeface="Verdana" panose="020B0604030504040204" pitchFamily="34" charset="0"/>
                  <a:ea typeface="Verdana" panose="020B0604030504040204" pitchFamily="34" charset="0"/>
                </a:rPr>
                <a:t>3</a:t>
              </a:r>
            </a:p>
          </p:txBody>
        </p:sp>
        <p:sp>
          <p:nvSpPr>
            <p:cNvPr id="28" name="TextBox 27">
              <a:extLst>
                <a:ext uri="{FF2B5EF4-FFF2-40B4-BE49-F238E27FC236}">
                  <a16:creationId xmlns:a16="http://schemas.microsoft.com/office/drawing/2014/main" id="{69F86C48-CF02-6F27-5840-80AE1CD58CDB}"/>
                </a:ext>
              </a:extLst>
            </p:cNvPr>
            <p:cNvSpPr txBox="1"/>
            <p:nvPr/>
          </p:nvSpPr>
          <p:spPr>
            <a:xfrm>
              <a:off x="8844110" y="4388105"/>
              <a:ext cx="401582" cy="646331"/>
            </a:xfrm>
            <a:prstGeom prst="rect">
              <a:avLst/>
            </a:prstGeom>
            <a:noFill/>
          </p:spPr>
          <p:txBody>
            <a:bodyPr wrap="square" rtlCol="0">
              <a:spAutoFit/>
            </a:bodyPr>
            <a:lstStyle/>
            <a:p>
              <a:pPr algn="ctr"/>
              <a:r>
                <a:rPr lang="en-US" u="sng" dirty="0">
                  <a:latin typeface="Verdana" panose="020B0604030504040204" pitchFamily="34" charset="0"/>
                  <a:ea typeface="Verdana" panose="020B0604030504040204" pitchFamily="34" charset="0"/>
                </a:rPr>
                <a:t>1</a:t>
              </a:r>
            </a:p>
            <a:p>
              <a:pPr algn="ctr"/>
              <a:r>
                <a:rPr lang="en-US" dirty="0">
                  <a:latin typeface="Verdana" panose="020B0604030504040204" pitchFamily="34" charset="0"/>
                  <a:ea typeface="Verdana" panose="020B0604030504040204" pitchFamily="34" charset="0"/>
                </a:rPr>
                <a:t>3</a:t>
              </a:r>
            </a:p>
          </p:txBody>
        </p:sp>
        <p:sp>
          <p:nvSpPr>
            <p:cNvPr id="29" name="TextBox 28">
              <a:extLst>
                <a:ext uri="{FF2B5EF4-FFF2-40B4-BE49-F238E27FC236}">
                  <a16:creationId xmlns:a16="http://schemas.microsoft.com/office/drawing/2014/main" id="{8ADD44D2-A342-F1F5-AED1-883184C817A6}"/>
                </a:ext>
              </a:extLst>
            </p:cNvPr>
            <p:cNvSpPr txBox="1"/>
            <p:nvPr/>
          </p:nvSpPr>
          <p:spPr>
            <a:xfrm>
              <a:off x="7318761" y="3287593"/>
              <a:ext cx="401582" cy="646331"/>
            </a:xfrm>
            <a:prstGeom prst="rect">
              <a:avLst/>
            </a:prstGeom>
            <a:noFill/>
          </p:spPr>
          <p:txBody>
            <a:bodyPr wrap="square" rtlCol="0">
              <a:spAutoFit/>
            </a:bodyPr>
            <a:lstStyle/>
            <a:p>
              <a:pPr algn="ctr"/>
              <a:r>
                <a:rPr lang="en-US" u="sng" dirty="0">
                  <a:latin typeface="Verdana" panose="020B0604030504040204" pitchFamily="34" charset="0"/>
                  <a:ea typeface="Verdana" panose="020B0604030504040204" pitchFamily="34" charset="0"/>
                </a:rPr>
                <a:t>1</a:t>
              </a:r>
            </a:p>
            <a:p>
              <a:pPr algn="ctr"/>
              <a:r>
                <a:rPr lang="en-US" dirty="0">
                  <a:latin typeface="Verdana" panose="020B0604030504040204" pitchFamily="34" charset="0"/>
                  <a:ea typeface="Verdana" panose="020B0604030504040204" pitchFamily="34" charset="0"/>
                </a:rPr>
                <a:t>3</a:t>
              </a:r>
            </a:p>
          </p:txBody>
        </p:sp>
        <p:sp>
          <p:nvSpPr>
            <p:cNvPr id="30" name="TextBox 29">
              <a:extLst>
                <a:ext uri="{FF2B5EF4-FFF2-40B4-BE49-F238E27FC236}">
                  <a16:creationId xmlns:a16="http://schemas.microsoft.com/office/drawing/2014/main" id="{01322FA3-71F3-B05A-B632-A00A254E98A3}"/>
                </a:ext>
              </a:extLst>
            </p:cNvPr>
            <p:cNvSpPr txBox="1"/>
            <p:nvPr/>
          </p:nvSpPr>
          <p:spPr>
            <a:xfrm>
              <a:off x="8331614" y="3287592"/>
              <a:ext cx="522514" cy="646331"/>
            </a:xfrm>
            <a:prstGeom prst="rect">
              <a:avLst/>
            </a:prstGeom>
            <a:noFill/>
          </p:spPr>
          <p:txBody>
            <a:bodyPr wrap="square" rtlCol="0">
              <a:spAutoFit/>
            </a:bodyPr>
            <a:lstStyle/>
            <a:p>
              <a:pPr algn="ctr"/>
              <a:r>
                <a:rPr lang="en-US" u="sng" dirty="0">
                  <a:latin typeface="Verdana" panose="020B0604030504040204" pitchFamily="34" charset="0"/>
                  <a:ea typeface="Verdana" panose="020B0604030504040204" pitchFamily="34" charset="0"/>
                </a:rPr>
                <a:t>5</a:t>
              </a:r>
            </a:p>
            <a:p>
              <a:pPr algn="ctr"/>
              <a:r>
                <a:rPr lang="en-US" dirty="0">
                  <a:latin typeface="Verdana" panose="020B0604030504040204" pitchFamily="34" charset="0"/>
                  <a:ea typeface="Verdana" panose="020B0604030504040204" pitchFamily="34" charset="0"/>
                </a:rPr>
                <a:t>3</a:t>
              </a:r>
            </a:p>
          </p:txBody>
        </p:sp>
        <p:sp>
          <p:nvSpPr>
            <p:cNvPr id="31" name="TextBox 30">
              <a:extLst>
                <a:ext uri="{FF2B5EF4-FFF2-40B4-BE49-F238E27FC236}">
                  <a16:creationId xmlns:a16="http://schemas.microsoft.com/office/drawing/2014/main" id="{6C728E25-8B8E-9A74-DF2F-73A0F625F84C}"/>
                </a:ext>
              </a:extLst>
            </p:cNvPr>
            <p:cNvSpPr txBox="1"/>
            <p:nvPr/>
          </p:nvSpPr>
          <p:spPr>
            <a:xfrm>
              <a:off x="8034575" y="2773464"/>
              <a:ext cx="401582" cy="646331"/>
            </a:xfrm>
            <a:prstGeom prst="rect">
              <a:avLst/>
            </a:prstGeom>
            <a:noFill/>
          </p:spPr>
          <p:txBody>
            <a:bodyPr wrap="square" rtlCol="0">
              <a:spAutoFit/>
            </a:bodyPr>
            <a:lstStyle/>
            <a:p>
              <a:pPr algn="ctr"/>
              <a:r>
                <a:rPr lang="en-US" u="sng" dirty="0">
                  <a:latin typeface="Verdana" panose="020B0604030504040204" pitchFamily="34" charset="0"/>
                  <a:ea typeface="Verdana" panose="020B0604030504040204" pitchFamily="34" charset="0"/>
                </a:rPr>
                <a:t>1</a:t>
              </a:r>
            </a:p>
            <a:p>
              <a:pPr algn="ctr"/>
              <a:r>
                <a:rPr lang="en-US" dirty="0">
                  <a:latin typeface="Verdana" panose="020B0604030504040204" pitchFamily="34" charset="0"/>
                  <a:ea typeface="Verdana" panose="020B0604030504040204" pitchFamily="34" charset="0"/>
                </a:rPr>
                <a:t>3</a:t>
              </a:r>
            </a:p>
          </p:txBody>
        </p:sp>
        <p:sp>
          <p:nvSpPr>
            <p:cNvPr id="32" name="TextBox 31">
              <a:extLst>
                <a:ext uri="{FF2B5EF4-FFF2-40B4-BE49-F238E27FC236}">
                  <a16:creationId xmlns:a16="http://schemas.microsoft.com/office/drawing/2014/main" id="{6CF4734B-BA82-001F-67E7-32ECC45A53B9}"/>
                </a:ext>
              </a:extLst>
            </p:cNvPr>
            <p:cNvSpPr txBox="1"/>
            <p:nvPr/>
          </p:nvSpPr>
          <p:spPr>
            <a:xfrm>
              <a:off x="8797258" y="2769383"/>
              <a:ext cx="522514" cy="646331"/>
            </a:xfrm>
            <a:prstGeom prst="rect">
              <a:avLst/>
            </a:prstGeom>
            <a:noFill/>
          </p:spPr>
          <p:txBody>
            <a:bodyPr wrap="square" rtlCol="0">
              <a:spAutoFit/>
            </a:bodyPr>
            <a:lstStyle/>
            <a:p>
              <a:pPr algn="ctr"/>
              <a:r>
                <a:rPr lang="en-US" u="sng" dirty="0">
                  <a:latin typeface="Verdana" panose="020B0604030504040204" pitchFamily="34" charset="0"/>
                  <a:ea typeface="Verdana" panose="020B0604030504040204" pitchFamily="34" charset="0"/>
                </a:rPr>
                <a:t>5</a:t>
              </a:r>
            </a:p>
            <a:p>
              <a:pPr algn="ctr"/>
              <a:r>
                <a:rPr lang="en-US" dirty="0">
                  <a:latin typeface="Verdana" panose="020B0604030504040204" pitchFamily="34" charset="0"/>
                  <a:ea typeface="Verdana" panose="020B0604030504040204" pitchFamily="34" charset="0"/>
                </a:rPr>
                <a:t>3</a:t>
              </a:r>
            </a:p>
          </p:txBody>
        </p:sp>
        <p:sp>
          <p:nvSpPr>
            <p:cNvPr id="33" name="TextBox 32">
              <a:extLst>
                <a:ext uri="{FF2B5EF4-FFF2-40B4-BE49-F238E27FC236}">
                  <a16:creationId xmlns:a16="http://schemas.microsoft.com/office/drawing/2014/main" id="{80D8ABCD-93D5-27D7-147D-4FBCD5464FC0}"/>
                </a:ext>
              </a:extLst>
            </p:cNvPr>
            <p:cNvSpPr txBox="1"/>
            <p:nvPr/>
          </p:nvSpPr>
          <p:spPr>
            <a:xfrm>
              <a:off x="7998847" y="3847025"/>
              <a:ext cx="401582" cy="646331"/>
            </a:xfrm>
            <a:prstGeom prst="rect">
              <a:avLst/>
            </a:prstGeom>
            <a:noFill/>
          </p:spPr>
          <p:txBody>
            <a:bodyPr wrap="square" rtlCol="0">
              <a:spAutoFit/>
            </a:bodyPr>
            <a:lstStyle/>
            <a:p>
              <a:pPr algn="ctr"/>
              <a:r>
                <a:rPr lang="en-US" u="sng" dirty="0">
                  <a:latin typeface="Verdana" panose="020B0604030504040204" pitchFamily="34" charset="0"/>
                  <a:ea typeface="Verdana" panose="020B0604030504040204" pitchFamily="34" charset="0"/>
                </a:rPr>
                <a:t>1</a:t>
              </a:r>
            </a:p>
            <a:p>
              <a:pPr algn="ctr"/>
              <a:r>
                <a:rPr lang="en-US" dirty="0">
                  <a:latin typeface="Verdana" panose="020B0604030504040204" pitchFamily="34" charset="0"/>
                  <a:ea typeface="Verdana" panose="020B0604030504040204" pitchFamily="34" charset="0"/>
                </a:rPr>
                <a:t>3</a:t>
              </a:r>
            </a:p>
          </p:txBody>
        </p:sp>
        <p:sp>
          <p:nvSpPr>
            <p:cNvPr id="34" name="TextBox 33">
              <a:extLst>
                <a:ext uri="{FF2B5EF4-FFF2-40B4-BE49-F238E27FC236}">
                  <a16:creationId xmlns:a16="http://schemas.microsoft.com/office/drawing/2014/main" id="{8D713558-6111-2972-42DC-5244F925BF23}"/>
                </a:ext>
              </a:extLst>
            </p:cNvPr>
            <p:cNvSpPr txBox="1"/>
            <p:nvPr/>
          </p:nvSpPr>
          <p:spPr>
            <a:xfrm>
              <a:off x="8331614" y="3862830"/>
              <a:ext cx="522514" cy="646331"/>
            </a:xfrm>
            <a:prstGeom prst="rect">
              <a:avLst/>
            </a:prstGeom>
            <a:noFill/>
          </p:spPr>
          <p:txBody>
            <a:bodyPr wrap="square" rtlCol="0">
              <a:spAutoFit/>
            </a:bodyPr>
            <a:lstStyle/>
            <a:p>
              <a:pPr algn="ctr"/>
              <a:r>
                <a:rPr lang="en-US" u="sng" dirty="0">
                  <a:latin typeface="Verdana" panose="020B0604030504040204" pitchFamily="34" charset="0"/>
                  <a:ea typeface="Verdana" panose="020B0604030504040204" pitchFamily="34" charset="0"/>
                </a:rPr>
                <a:t>5</a:t>
              </a:r>
            </a:p>
            <a:p>
              <a:pPr algn="ctr"/>
              <a:r>
                <a:rPr lang="en-US" dirty="0">
                  <a:latin typeface="Verdana" panose="020B0604030504040204" pitchFamily="34" charset="0"/>
                  <a:ea typeface="Verdana" panose="020B0604030504040204" pitchFamily="34" charset="0"/>
                </a:rPr>
                <a:t>3</a:t>
              </a:r>
            </a:p>
          </p:txBody>
        </p:sp>
        <p:cxnSp>
          <p:nvCxnSpPr>
            <p:cNvPr id="35" name="Straight Connector 34">
              <a:extLst>
                <a:ext uri="{FF2B5EF4-FFF2-40B4-BE49-F238E27FC236}">
                  <a16:creationId xmlns:a16="http://schemas.microsoft.com/office/drawing/2014/main" id="{355501BF-06FA-EE39-2299-7F57BDC2814C}"/>
                </a:ext>
              </a:extLst>
            </p:cNvPr>
            <p:cNvCxnSpPr/>
            <p:nvPr/>
          </p:nvCxnSpPr>
          <p:spPr>
            <a:xfrm>
              <a:off x="7266404" y="4623211"/>
              <a:ext cx="18288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F1A66727-47CF-EFA6-C2C8-244B5AEA1340}"/>
                </a:ext>
              </a:extLst>
            </p:cNvPr>
            <p:cNvCxnSpPr/>
            <p:nvPr/>
          </p:nvCxnSpPr>
          <p:spPr>
            <a:xfrm>
              <a:off x="9106905" y="4080951"/>
              <a:ext cx="18288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2B427601-33F3-37FF-2303-DE04B8742094}"/>
                </a:ext>
              </a:extLst>
            </p:cNvPr>
            <p:cNvCxnSpPr/>
            <p:nvPr/>
          </p:nvCxnSpPr>
          <p:spPr>
            <a:xfrm>
              <a:off x="9119009" y="3531599"/>
              <a:ext cx="18288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AC0063EA-B956-DF1B-AE0A-3B8904123A0A}"/>
                </a:ext>
              </a:extLst>
            </p:cNvPr>
            <p:cNvCxnSpPr/>
            <p:nvPr/>
          </p:nvCxnSpPr>
          <p:spPr>
            <a:xfrm>
              <a:off x="8717040" y="2978709"/>
              <a:ext cx="18288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1728813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7969D0A8-5DC7-2519-B36D-C27CAFFE8F12}"/>
              </a:ext>
            </a:extLst>
          </p:cNvPr>
          <p:cNvSpPr txBox="1">
            <a:spLocks/>
          </p:cNvSpPr>
          <p:nvPr/>
        </p:nvSpPr>
        <p:spPr>
          <a:xfrm>
            <a:off x="1570791" y="522560"/>
            <a:ext cx="2622582" cy="551832"/>
          </a:xfrm>
          <a:prstGeom prst="rect">
            <a:avLst/>
          </a:prstGeom>
        </p:spPr>
        <p:txBody>
          <a:bodyPr vert="horz" lIns="76200" tIns="38100" rIns="76200" bIns="3810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lvl="1" algn="l" defTabSz="761940">
              <a:lnSpc>
                <a:spcPct val="100000"/>
              </a:lnSpc>
              <a:spcBef>
                <a:spcPts val="0"/>
              </a:spcBef>
              <a:defRPr/>
            </a:pPr>
            <a:r>
              <a:rPr lang="en-US" sz="2400" dirty="0">
                <a:solidFill>
                  <a:srgbClr val="E46C07"/>
                </a:solidFill>
                <a:latin typeface="Century Gothic"/>
              </a:rPr>
              <a:t>IQ slap down </a:t>
            </a:r>
          </a:p>
        </p:txBody>
      </p:sp>
      <p:grpSp>
        <p:nvGrpSpPr>
          <p:cNvPr id="3" name="Group 2">
            <a:extLst>
              <a:ext uri="{FF2B5EF4-FFF2-40B4-BE49-F238E27FC236}">
                <a16:creationId xmlns:a16="http://schemas.microsoft.com/office/drawing/2014/main" id="{DA2D0E80-94A8-707D-2E36-9E1C5FDFB643}"/>
              </a:ext>
            </a:extLst>
          </p:cNvPr>
          <p:cNvGrpSpPr/>
          <p:nvPr/>
        </p:nvGrpSpPr>
        <p:grpSpPr>
          <a:xfrm>
            <a:off x="1585781" y="1406148"/>
            <a:ext cx="866139" cy="1015663"/>
            <a:chOff x="1179415" y="2219371"/>
            <a:chExt cx="1976626" cy="2377834"/>
          </a:xfrm>
        </p:grpSpPr>
        <p:pic>
          <p:nvPicPr>
            <p:cNvPr id="4" name="Picture 3">
              <a:extLst>
                <a:ext uri="{FF2B5EF4-FFF2-40B4-BE49-F238E27FC236}">
                  <a16:creationId xmlns:a16="http://schemas.microsoft.com/office/drawing/2014/main" id="{B4007A48-207D-9DE9-CE52-C55AF1B0D1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9415" y="2388288"/>
              <a:ext cx="1976626" cy="2172889"/>
            </a:xfrm>
            <a:prstGeom prst="rect">
              <a:avLst/>
            </a:prstGeom>
          </p:spPr>
        </p:pic>
        <p:sp>
          <p:nvSpPr>
            <p:cNvPr id="5" name="TextBox 4">
              <a:extLst>
                <a:ext uri="{FF2B5EF4-FFF2-40B4-BE49-F238E27FC236}">
                  <a16:creationId xmlns:a16="http://schemas.microsoft.com/office/drawing/2014/main" id="{B62C4AFB-976E-50D2-ECF8-F63D4D3F28AD}"/>
                </a:ext>
              </a:extLst>
            </p:cNvPr>
            <p:cNvSpPr txBox="1"/>
            <p:nvPr/>
          </p:nvSpPr>
          <p:spPr>
            <a:xfrm>
              <a:off x="1342472" y="2219371"/>
              <a:ext cx="1545092" cy="2377834"/>
            </a:xfrm>
            <a:prstGeom prst="rect">
              <a:avLst/>
            </a:prstGeom>
            <a:noFill/>
          </p:spPr>
          <p:txBody>
            <a:bodyPr wrap="square" rtlCol="0">
              <a:spAutoFit/>
            </a:bodyPr>
            <a:lstStyle/>
            <a:p>
              <a:pPr algn="ctr" defTabSz="914327" eaLnBrk="0" fontAlgn="base" hangingPunct="0">
                <a:spcBef>
                  <a:spcPct val="0"/>
                </a:spcBef>
                <a:spcAft>
                  <a:spcPct val="0"/>
                </a:spcAft>
                <a:defRPr/>
              </a:pPr>
              <a:r>
                <a:rPr lang="en-US" sz="6000" b="1" kern="0" dirty="0">
                  <a:solidFill>
                    <a:srgbClr val="044C8E"/>
                  </a:solidFill>
                  <a:latin typeface="Century Gothic"/>
                  <a:cs typeface="Calibri Light"/>
                  <a:sym typeface="Wingdings 2" panose="05020102010507070707" pitchFamily="18" charset="2"/>
                </a:rPr>
                <a:t>A</a:t>
              </a:r>
              <a:endParaRPr lang="en-US" sz="6000" b="1" kern="0" dirty="0">
                <a:solidFill>
                  <a:srgbClr val="044C8E"/>
                </a:solidFill>
                <a:latin typeface="Century Gothic"/>
                <a:cs typeface="Calibri Light"/>
              </a:endParaRPr>
            </a:p>
          </p:txBody>
        </p:sp>
      </p:grpSp>
      <p:grpSp>
        <p:nvGrpSpPr>
          <p:cNvPr id="6" name="Group 5">
            <a:extLst>
              <a:ext uri="{FF2B5EF4-FFF2-40B4-BE49-F238E27FC236}">
                <a16:creationId xmlns:a16="http://schemas.microsoft.com/office/drawing/2014/main" id="{E9A7875B-0C7A-506F-4AA7-FA679105533B}"/>
              </a:ext>
            </a:extLst>
          </p:cNvPr>
          <p:cNvGrpSpPr/>
          <p:nvPr/>
        </p:nvGrpSpPr>
        <p:grpSpPr>
          <a:xfrm>
            <a:off x="2708846" y="1406146"/>
            <a:ext cx="866139" cy="1015663"/>
            <a:chOff x="1179415" y="2219369"/>
            <a:chExt cx="1976626" cy="2377834"/>
          </a:xfrm>
        </p:grpSpPr>
        <p:pic>
          <p:nvPicPr>
            <p:cNvPr id="7" name="Picture 6">
              <a:extLst>
                <a:ext uri="{FF2B5EF4-FFF2-40B4-BE49-F238E27FC236}">
                  <a16:creationId xmlns:a16="http://schemas.microsoft.com/office/drawing/2014/main" id="{491A96AD-C6C9-518C-D34D-86B1321E87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9415" y="2388288"/>
              <a:ext cx="1976626" cy="2172889"/>
            </a:xfrm>
            <a:prstGeom prst="rect">
              <a:avLst/>
            </a:prstGeom>
          </p:spPr>
        </p:pic>
        <p:sp>
          <p:nvSpPr>
            <p:cNvPr id="8" name="TextBox 7">
              <a:extLst>
                <a:ext uri="{FF2B5EF4-FFF2-40B4-BE49-F238E27FC236}">
                  <a16:creationId xmlns:a16="http://schemas.microsoft.com/office/drawing/2014/main" id="{B193AFCB-ADBB-7160-F19A-848D3DB801B3}"/>
                </a:ext>
              </a:extLst>
            </p:cNvPr>
            <p:cNvSpPr txBox="1"/>
            <p:nvPr/>
          </p:nvSpPr>
          <p:spPr>
            <a:xfrm>
              <a:off x="1342472" y="2219369"/>
              <a:ext cx="1545092" cy="2377834"/>
            </a:xfrm>
            <a:prstGeom prst="rect">
              <a:avLst/>
            </a:prstGeom>
            <a:noFill/>
          </p:spPr>
          <p:txBody>
            <a:bodyPr wrap="square" rtlCol="0">
              <a:spAutoFit/>
            </a:bodyPr>
            <a:lstStyle/>
            <a:p>
              <a:pPr algn="ctr" defTabSz="914327" eaLnBrk="0" fontAlgn="base" hangingPunct="0">
                <a:spcBef>
                  <a:spcPct val="0"/>
                </a:spcBef>
                <a:spcAft>
                  <a:spcPct val="0"/>
                </a:spcAft>
                <a:defRPr/>
              </a:pPr>
              <a:r>
                <a:rPr lang="en-US" sz="6000" b="1" kern="0" dirty="0">
                  <a:solidFill>
                    <a:srgbClr val="044C8E"/>
                  </a:solidFill>
                  <a:latin typeface="Century Gothic"/>
                  <a:cs typeface="Calibri Light"/>
                  <a:sym typeface="Wingdings 2" panose="05020102010507070707" pitchFamily="18" charset="2"/>
                </a:rPr>
                <a:t>B</a:t>
              </a:r>
              <a:endParaRPr lang="en-US" sz="6000" b="1" kern="0" dirty="0">
                <a:solidFill>
                  <a:srgbClr val="044C8E"/>
                </a:solidFill>
                <a:latin typeface="Century Gothic"/>
                <a:cs typeface="Calibri Light"/>
              </a:endParaRPr>
            </a:p>
          </p:txBody>
        </p:sp>
      </p:grpSp>
      <p:grpSp>
        <p:nvGrpSpPr>
          <p:cNvPr id="9" name="Group 8">
            <a:extLst>
              <a:ext uri="{FF2B5EF4-FFF2-40B4-BE49-F238E27FC236}">
                <a16:creationId xmlns:a16="http://schemas.microsoft.com/office/drawing/2014/main" id="{F703FE03-CE08-5903-684C-E32D461D7FA9}"/>
              </a:ext>
            </a:extLst>
          </p:cNvPr>
          <p:cNvGrpSpPr/>
          <p:nvPr/>
        </p:nvGrpSpPr>
        <p:grpSpPr>
          <a:xfrm>
            <a:off x="3831910" y="1442223"/>
            <a:ext cx="866139" cy="1015663"/>
            <a:chOff x="1179415" y="2303828"/>
            <a:chExt cx="1976626" cy="2377835"/>
          </a:xfrm>
        </p:grpSpPr>
        <p:pic>
          <p:nvPicPr>
            <p:cNvPr id="10" name="Picture 9">
              <a:extLst>
                <a:ext uri="{FF2B5EF4-FFF2-40B4-BE49-F238E27FC236}">
                  <a16:creationId xmlns:a16="http://schemas.microsoft.com/office/drawing/2014/main" id="{301D1427-895B-6211-EA30-AF2A746DC2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9415" y="2388288"/>
              <a:ext cx="1976626" cy="2172889"/>
            </a:xfrm>
            <a:prstGeom prst="rect">
              <a:avLst/>
            </a:prstGeom>
          </p:spPr>
        </p:pic>
        <p:sp>
          <p:nvSpPr>
            <p:cNvPr id="11" name="TextBox 10">
              <a:extLst>
                <a:ext uri="{FF2B5EF4-FFF2-40B4-BE49-F238E27FC236}">
                  <a16:creationId xmlns:a16="http://schemas.microsoft.com/office/drawing/2014/main" id="{D95F10DE-5D5E-1429-B59D-3FF73E60D04A}"/>
                </a:ext>
              </a:extLst>
            </p:cNvPr>
            <p:cNvSpPr txBox="1"/>
            <p:nvPr/>
          </p:nvSpPr>
          <p:spPr>
            <a:xfrm>
              <a:off x="1343209" y="2303828"/>
              <a:ext cx="1545092" cy="2377835"/>
            </a:xfrm>
            <a:prstGeom prst="rect">
              <a:avLst/>
            </a:prstGeom>
            <a:noFill/>
          </p:spPr>
          <p:txBody>
            <a:bodyPr wrap="square" rtlCol="0">
              <a:spAutoFit/>
            </a:bodyPr>
            <a:lstStyle/>
            <a:p>
              <a:pPr algn="ctr" defTabSz="914327" eaLnBrk="0" fontAlgn="base" hangingPunct="0">
                <a:spcBef>
                  <a:spcPct val="0"/>
                </a:spcBef>
                <a:spcAft>
                  <a:spcPct val="0"/>
                </a:spcAft>
                <a:defRPr/>
              </a:pPr>
              <a:r>
                <a:rPr lang="en-US" sz="6000" b="1" kern="0" dirty="0">
                  <a:solidFill>
                    <a:srgbClr val="044C8E"/>
                  </a:solidFill>
                  <a:latin typeface="Century Gothic"/>
                  <a:cs typeface="Calibri Light"/>
                  <a:sym typeface="Wingdings 2" panose="05020102010507070707" pitchFamily="18" charset="2"/>
                </a:rPr>
                <a:t>C</a:t>
              </a:r>
              <a:endParaRPr lang="en-US" sz="6000" b="1" kern="0" dirty="0">
                <a:solidFill>
                  <a:srgbClr val="044C8E"/>
                </a:solidFill>
                <a:latin typeface="Century Gothic"/>
                <a:cs typeface="Calibri Light"/>
              </a:endParaRPr>
            </a:p>
          </p:txBody>
        </p:sp>
      </p:grpSp>
      <p:grpSp>
        <p:nvGrpSpPr>
          <p:cNvPr id="12" name="Group 11">
            <a:extLst>
              <a:ext uri="{FF2B5EF4-FFF2-40B4-BE49-F238E27FC236}">
                <a16:creationId xmlns:a16="http://schemas.microsoft.com/office/drawing/2014/main" id="{B3CBFE6B-A163-A1CD-90B8-9E73F155CA44}"/>
              </a:ext>
            </a:extLst>
          </p:cNvPr>
          <p:cNvGrpSpPr/>
          <p:nvPr/>
        </p:nvGrpSpPr>
        <p:grpSpPr>
          <a:xfrm>
            <a:off x="4954974" y="1406145"/>
            <a:ext cx="866139" cy="1015663"/>
            <a:chOff x="1179415" y="2186943"/>
            <a:chExt cx="1976626" cy="2377835"/>
          </a:xfrm>
        </p:grpSpPr>
        <p:pic>
          <p:nvPicPr>
            <p:cNvPr id="13" name="Picture 12">
              <a:extLst>
                <a:ext uri="{FF2B5EF4-FFF2-40B4-BE49-F238E27FC236}">
                  <a16:creationId xmlns:a16="http://schemas.microsoft.com/office/drawing/2014/main" id="{E632649E-88A9-1CE2-1F75-BCF3EFACA4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9415" y="2388288"/>
              <a:ext cx="1976626" cy="2172889"/>
            </a:xfrm>
            <a:prstGeom prst="rect">
              <a:avLst/>
            </a:prstGeom>
          </p:spPr>
        </p:pic>
        <p:sp>
          <p:nvSpPr>
            <p:cNvPr id="14" name="TextBox 13">
              <a:extLst>
                <a:ext uri="{FF2B5EF4-FFF2-40B4-BE49-F238E27FC236}">
                  <a16:creationId xmlns:a16="http://schemas.microsoft.com/office/drawing/2014/main" id="{E8E8C4E8-0959-F4EE-DD69-1CE951816AFB}"/>
                </a:ext>
              </a:extLst>
            </p:cNvPr>
            <p:cNvSpPr txBox="1"/>
            <p:nvPr/>
          </p:nvSpPr>
          <p:spPr>
            <a:xfrm>
              <a:off x="1343209" y="2186943"/>
              <a:ext cx="1545092" cy="2377835"/>
            </a:xfrm>
            <a:prstGeom prst="rect">
              <a:avLst/>
            </a:prstGeom>
            <a:noFill/>
          </p:spPr>
          <p:txBody>
            <a:bodyPr wrap="square" rtlCol="0">
              <a:spAutoFit/>
            </a:bodyPr>
            <a:lstStyle/>
            <a:p>
              <a:pPr algn="ctr" defTabSz="914327" eaLnBrk="0" fontAlgn="base" hangingPunct="0">
                <a:spcBef>
                  <a:spcPct val="0"/>
                </a:spcBef>
                <a:spcAft>
                  <a:spcPct val="0"/>
                </a:spcAft>
                <a:defRPr/>
              </a:pPr>
              <a:r>
                <a:rPr lang="en-US" sz="6000" b="1" kern="0" dirty="0">
                  <a:solidFill>
                    <a:srgbClr val="044C8E"/>
                  </a:solidFill>
                  <a:latin typeface="Century Gothic"/>
                  <a:cs typeface="Calibri Light"/>
                  <a:sym typeface="Wingdings 2" panose="05020102010507070707" pitchFamily="18" charset="2"/>
                </a:rPr>
                <a:t>D</a:t>
              </a:r>
              <a:endParaRPr lang="en-US" sz="6000" b="1" kern="0" dirty="0">
                <a:solidFill>
                  <a:srgbClr val="044C8E"/>
                </a:solidFill>
                <a:latin typeface="Century Gothic"/>
                <a:cs typeface="Calibri Light"/>
              </a:endParaRPr>
            </a:p>
          </p:txBody>
        </p:sp>
      </p:grpSp>
      <p:sp>
        <p:nvSpPr>
          <p:cNvPr id="15" name="Rectangle 14">
            <a:extLst>
              <a:ext uri="{FF2B5EF4-FFF2-40B4-BE49-F238E27FC236}">
                <a16:creationId xmlns:a16="http://schemas.microsoft.com/office/drawing/2014/main" id="{85F98DBF-8DAB-7D78-8CEA-B4B655A6774F}"/>
              </a:ext>
            </a:extLst>
          </p:cNvPr>
          <p:cNvSpPr/>
          <p:nvPr/>
        </p:nvSpPr>
        <p:spPr>
          <a:xfrm>
            <a:off x="1603274" y="2662402"/>
            <a:ext cx="4235331" cy="822960"/>
          </a:xfrm>
          <a:prstGeom prst="rect">
            <a:avLst/>
          </a:prstGeom>
          <a:solidFill>
            <a:srgbClr val="FF660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defTabSz="761940">
              <a:defRPr/>
            </a:pPr>
            <a:r>
              <a:rPr lang="en-US" sz="2400" kern="0" dirty="0">
                <a:solidFill>
                  <a:prstClr val="white"/>
                </a:solidFill>
                <a:latin typeface="Century Gothic" panose="020B0502020202020204" pitchFamily="34" charset="0"/>
                <a:cs typeface="Calibri Light" panose="020F0302020204030204" pitchFamily="34" charset="0"/>
              </a:rPr>
              <a:t>Round 1 - </a:t>
            </a:r>
            <a:r>
              <a:rPr lang="en-US" sz="2400" b="1" kern="0" dirty="0">
                <a:solidFill>
                  <a:prstClr val="white"/>
                </a:solidFill>
                <a:latin typeface="Century Gothic" panose="020B0502020202020204" pitchFamily="34" charset="0"/>
                <a:cs typeface="Calibri Light" panose="020F0302020204030204" pitchFamily="34" charset="0"/>
              </a:rPr>
              <a:t>Worst Answer</a:t>
            </a:r>
          </a:p>
        </p:txBody>
      </p:sp>
      <p:sp>
        <p:nvSpPr>
          <p:cNvPr id="16" name="Rectangle 15">
            <a:extLst>
              <a:ext uri="{FF2B5EF4-FFF2-40B4-BE49-F238E27FC236}">
                <a16:creationId xmlns:a16="http://schemas.microsoft.com/office/drawing/2014/main" id="{D452B963-CD6A-0F0B-A626-FAAF48C733D4}"/>
              </a:ext>
            </a:extLst>
          </p:cNvPr>
          <p:cNvSpPr/>
          <p:nvPr/>
        </p:nvSpPr>
        <p:spPr>
          <a:xfrm>
            <a:off x="1603274" y="3802843"/>
            <a:ext cx="4235331" cy="822960"/>
          </a:xfrm>
          <a:prstGeom prst="rect">
            <a:avLst/>
          </a:prstGeom>
          <a:solidFill>
            <a:srgbClr val="035EA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defTabSz="761940">
              <a:defRPr/>
            </a:pPr>
            <a:r>
              <a:rPr lang="en-US" sz="2400" kern="0" dirty="0">
                <a:solidFill>
                  <a:prstClr val="white"/>
                </a:solidFill>
                <a:latin typeface="Century Gothic" panose="020B0502020202020204" pitchFamily="34" charset="0"/>
                <a:cs typeface="Calibri Light" panose="020F0302020204030204" pitchFamily="34" charset="0"/>
              </a:rPr>
              <a:t>Round 2 - </a:t>
            </a:r>
            <a:r>
              <a:rPr lang="en-US" sz="2400" b="1" kern="0" dirty="0">
                <a:solidFill>
                  <a:prstClr val="white"/>
                </a:solidFill>
                <a:latin typeface="Century Gothic" panose="020B0502020202020204" pitchFamily="34" charset="0"/>
                <a:cs typeface="Calibri Light" panose="020F0302020204030204" pitchFamily="34" charset="0"/>
              </a:rPr>
              <a:t>Best Distractor</a:t>
            </a:r>
          </a:p>
        </p:txBody>
      </p:sp>
      <p:sp>
        <p:nvSpPr>
          <p:cNvPr id="17" name="Rectangle 16">
            <a:extLst>
              <a:ext uri="{FF2B5EF4-FFF2-40B4-BE49-F238E27FC236}">
                <a16:creationId xmlns:a16="http://schemas.microsoft.com/office/drawing/2014/main" id="{953212F4-888A-0239-2F61-0820E249E63F}"/>
              </a:ext>
            </a:extLst>
          </p:cNvPr>
          <p:cNvSpPr/>
          <p:nvPr/>
        </p:nvSpPr>
        <p:spPr>
          <a:xfrm>
            <a:off x="1618080" y="4926212"/>
            <a:ext cx="4235331" cy="822960"/>
          </a:xfrm>
          <a:prstGeom prst="rect">
            <a:avLst/>
          </a:prstGeom>
          <a:solidFill>
            <a:srgbClr val="86C44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defTabSz="761940">
              <a:defRPr/>
            </a:pPr>
            <a:r>
              <a:rPr lang="en-US" sz="2400" kern="0" dirty="0">
                <a:solidFill>
                  <a:prstClr val="white"/>
                </a:solidFill>
                <a:latin typeface="Century Gothic" panose="020B0502020202020204" pitchFamily="34" charset="0"/>
                <a:cs typeface="Calibri Light" panose="020F0302020204030204" pitchFamily="34" charset="0"/>
              </a:rPr>
              <a:t>Round 3 - </a:t>
            </a:r>
            <a:r>
              <a:rPr lang="en-US" sz="2400" b="1" kern="0" dirty="0">
                <a:solidFill>
                  <a:prstClr val="white"/>
                </a:solidFill>
                <a:latin typeface="Century Gothic" panose="020B0502020202020204" pitchFamily="34" charset="0"/>
                <a:cs typeface="Calibri Light" panose="020F0302020204030204" pitchFamily="34" charset="0"/>
              </a:rPr>
              <a:t>Correct Answer</a:t>
            </a:r>
          </a:p>
        </p:txBody>
      </p:sp>
      <p:grpSp>
        <p:nvGrpSpPr>
          <p:cNvPr id="21" name="Group 20">
            <a:extLst>
              <a:ext uri="{FF2B5EF4-FFF2-40B4-BE49-F238E27FC236}">
                <a16:creationId xmlns:a16="http://schemas.microsoft.com/office/drawing/2014/main" id="{79D7BD79-C3F0-2990-5F91-D22FC3760D7F}"/>
              </a:ext>
            </a:extLst>
          </p:cNvPr>
          <p:cNvGrpSpPr/>
          <p:nvPr/>
        </p:nvGrpSpPr>
        <p:grpSpPr>
          <a:xfrm>
            <a:off x="7243503" y="1670204"/>
            <a:ext cx="5409068" cy="4873752"/>
            <a:chOff x="7243503" y="1670204"/>
            <a:chExt cx="5409068" cy="4873752"/>
          </a:xfrm>
        </p:grpSpPr>
        <p:sp>
          <p:nvSpPr>
            <p:cNvPr id="22" name="Rectangle 21">
              <a:extLst>
                <a:ext uri="{FF2B5EF4-FFF2-40B4-BE49-F238E27FC236}">
                  <a16:creationId xmlns:a16="http://schemas.microsoft.com/office/drawing/2014/main" id="{342B1EDB-FB2A-2B70-70D9-5FF4B4B51366}"/>
                </a:ext>
              </a:extLst>
            </p:cNvPr>
            <p:cNvSpPr>
              <a:spLocks/>
            </p:cNvSpPr>
            <p:nvPr/>
          </p:nvSpPr>
          <p:spPr>
            <a:xfrm rot="19257167">
              <a:off x="8876871" y="2581643"/>
              <a:ext cx="2377440" cy="2377440"/>
            </a:xfrm>
            <a:prstGeom prst="rect">
              <a:avLst/>
            </a:prstGeom>
            <a:solidFill>
              <a:srgbClr val="86C44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pic>
          <p:nvPicPr>
            <p:cNvPr id="23" name="Picture 22" descr="A close-up of a hand&#10;&#10;AI-generated content may be incorrect.">
              <a:extLst>
                <a:ext uri="{FF2B5EF4-FFF2-40B4-BE49-F238E27FC236}">
                  <a16:creationId xmlns:a16="http://schemas.microsoft.com/office/drawing/2014/main" id="{B63DF8C1-E9D7-EEDD-9446-96D5E956A2C7}"/>
                </a:ext>
              </a:extLst>
            </p:cNvPr>
            <p:cNvPicPr>
              <a:picLocks/>
            </p:cNvPicPr>
            <p:nvPr/>
          </p:nvPicPr>
          <p:blipFill>
            <a:blip r:embed="rId4">
              <a:extLst>
                <a:ext uri="{28A0092B-C50C-407E-A947-70E740481C1C}">
                  <a14:useLocalDpi xmlns:a14="http://schemas.microsoft.com/office/drawing/2010/main" val="0"/>
                </a:ext>
              </a:extLst>
            </a:blip>
            <a:srcRect r="21814"/>
            <a:stretch>
              <a:fillRect/>
            </a:stretch>
          </p:blipFill>
          <p:spPr>
            <a:xfrm rot="490243">
              <a:off x="7243503" y="1670204"/>
              <a:ext cx="5409068" cy="4873752"/>
            </a:xfrm>
            <a:prstGeom prst="rect">
              <a:avLst/>
            </a:prstGeom>
            <a:effectLst>
              <a:outerShdw blurRad="50800" dist="88900" dir="2700000" algn="tl" rotWithShape="0">
                <a:prstClr val="black">
                  <a:alpha val="30000"/>
                </a:prstClr>
              </a:outerShdw>
            </a:effectLst>
          </p:spPr>
        </p:pic>
      </p:grpSp>
    </p:spTree>
    <p:extLst>
      <p:ext uri="{BB962C8B-B14F-4D97-AF65-F5344CB8AC3E}">
        <p14:creationId xmlns:p14="http://schemas.microsoft.com/office/powerpoint/2010/main" val="3503585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left)">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left)">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left)">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3" fill="hold" nodeType="click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additive="base">
                                        <p:cTn id="36" dur="500" fill="hold"/>
                                        <p:tgtEl>
                                          <p:spTgt spid="21"/>
                                        </p:tgtEl>
                                        <p:attrNameLst>
                                          <p:attrName>ppt_x</p:attrName>
                                        </p:attrNameLst>
                                      </p:cBhvr>
                                      <p:tavLst>
                                        <p:tav tm="0">
                                          <p:val>
                                            <p:strVal val="1+#ppt_w/2"/>
                                          </p:val>
                                        </p:tav>
                                        <p:tav tm="100000">
                                          <p:val>
                                            <p:strVal val="#ppt_x"/>
                                          </p:val>
                                        </p:tav>
                                      </p:tavLst>
                                    </p:anim>
                                    <p:anim calcmode="lin" valueType="num">
                                      <p:cBhvr additive="base">
                                        <p:cTn id="37"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9" presetClass="exit" presetSubtype="0" fill="hold" nodeType="clickEffect">
                                  <p:stCondLst>
                                    <p:cond delay="0"/>
                                  </p:stCondLst>
                                  <p:childTnLst>
                                    <p:animEffect transition="out" filter="dissolve">
                                      <p:cBhvr>
                                        <p:cTn id="41" dur="500"/>
                                        <p:tgtEl>
                                          <p:spTgt spid="21"/>
                                        </p:tgtEl>
                                      </p:cBhvr>
                                    </p:animEffect>
                                    <p:set>
                                      <p:cBhvr>
                                        <p:cTn id="42"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7915CF0-CCE9-9968-941A-98484CCBA149}"/>
              </a:ext>
            </a:extLst>
          </p:cNvPr>
          <p:cNvSpPr/>
          <p:nvPr/>
        </p:nvSpPr>
        <p:spPr>
          <a:xfrm>
            <a:off x="2054174" y="5185390"/>
            <a:ext cx="3931920" cy="822313"/>
          </a:xfrm>
          <a:prstGeom prst="rect">
            <a:avLst/>
          </a:prstGeom>
          <a:solidFill>
            <a:srgbClr val="FF660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defTabSz="914328">
              <a:defRPr/>
            </a:pPr>
            <a:r>
              <a:rPr lang="en-US" sz="2400" kern="0" dirty="0">
                <a:solidFill>
                  <a:prstClr val="white"/>
                </a:solidFill>
                <a:latin typeface="Century Gothic" charset="0"/>
                <a:ea typeface="Century Gothic" charset="0"/>
                <a:cs typeface="Century Gothic" charset="0"/>
              </a:rPr>
              <a:t>Round 1 Worst Answer</a:t>
            </a:r>
          </a:p>
        </p:txBody>
      </p:sp>
      <p:sp>
        <p:nvSpPr>
          <p:cNvPr id="11" name="Rectangle 10">
            <a:extLst>
              <a:ext uri="{FF2B5EF4-FFF2-40B4-BE49-F238E27FC236}">
                <a16:creationId xmlns:a16="http://schemas.microsoft.com/office/drawing/2014/main" id="{A101B32D-D8B4-DF5B-E3AF-5208252E5EAF}"/>
              </a:ext>
            </a:extLst>
          </p:cNvPr>
          <p:cNvSpPr/>
          <p:nvPr/>
        </p:nvSpPr>
        <p:spPr>
          <a:xfrm>
            <a:off x="6190513" y="5185390"/>
            <a:ext cx="3931920" cy="822313"/>
          </a:xfrm>
          <a:prstGeom prst="rect">
            <a:avLst/>
          </a:prstGeom>
          <a:solidFill>
            <a:srgbClr val="FF660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defTabSz="914328">
              <a:defRPr/>
            </a:pPr>
            <a:r>
              <a:rPr lang="en-US" sz="2400" kern="0" dirty="0">
                <a:solidFill>
                  <a:prstClr val="white"/>
                </a:solidFill>
                <a:latin typeface="Century Gothic" charset="0"/>
                <a:ea typeface="Century Gothic" charset="0"/>
                <a:cs typeface="Century Gothic" charset="0"/>
              </a:rPr>
              <a:t>1-2-3 Slap Down</a:t>
            </a:r>
          </a:p>
        </p:txBody>
      </p:sp>
      <p:grpSp>
        <p:nvGrpSpPr>
          <p:cNvPr id="2" name="Group 1">
            <a:extLst>
              <a:ext uri="{FF2B5EF4-FFF2-40B4-BE49-F238E27FC236}">
                <a16:creationId xmlns:a16="http://schemas.microsoft.com/office/drawing/2014/main" id="{FE0E15FC-7D3B-51F2-81E6-25EA56ED8F44}"/>
              </a:ext>
            </a:extLst>
          </p:cNvPr>
          <p:cNvGrpSpPr>
            <a:grpSpLocks noChangeAspect="1"/>
          </p:cNvGrpSpPr>
          <p:nvPr/>
        </p:nvGrpSpPr>
        <p:grpSpPr>
          <a:xfrm>
            <a:off x="9983985" y="3996289"/>
            <a:ext cx="2492361" cy="2521407"/>
            <a:chOff x="7246505" y="1628176"/>
            <a:chExt cx="4817608" cy="4873752"/>
          </a:xfrm>
        </p:grpSpPr>
        <p:sp>
          <p:nvSpPr>
            <p:cNvPr id="12" name="Rectangle 11">
              <a:extLst>
                <a:ext uri="{FF2B5EF4-FFF2-40B4-BE49-F238E27FC236}">
                  <a16:creationId xmlns:a16="http://schemas.microsoft.com/office/drawing/2014/main" id="{010D2F81-47ED-8056-76E9-31B4FE44A200}"/>
                </a:ext>
              </a:extLst>
            </p:cNvPr>
            <p:cNvSpPr>
              <a:spLocks/>
            </p:cNvSpPr>
            <p:nvPr/>
          </p:nvSpPr>
          <p:spPr>
            <a:xfrm rot="19257167">
              <a:off x="8577300" y="2581644"/>
              <a:ext cx="2377441" cy="2377441"/>
            </a:xfrm>
            <a:prstGeom prst="rect">
              <a:avLst/>
            </a:prstGeom>
            <a:solidFill>
              <a:srgbClr val="86C44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pic>
          <p:nvPicPr>
            <p:cNvPr id="13" name="Picture 12" descr="A close-up of a hand&#10;&#10;AI-generated content may be incorrect.">
              <a:extLst>
                <a:ext uri="{FF2B5EF4-FFF2-40B4-BE49-F238E27FC236}">
                  <a16:creationId xmlns:a16="http://schemas.microsoft.com/office/drawing/2014/main" id="{89CD7203-5D6B-24B2-41A0-1E55DE60D5D0}"/>
                </a:ext>
              </a:extLst>
            </p:cNvPr>
            <p:cNvPicPr>
              <a:picLocks/>
            </p:cNvPicPr>
            <p:nvPr/>
          </p:nvPicPr>
          <p:blipFill>
            <a:blip r:embed="rId3">
              <a:extLst>
                <a:ext uri="{28A0092B-C50C-407E-A947-70E740481C1C}">
                  <a14:useLocalDpi xmlns:a14="http://schemas.microsoft.com/office/drawing/2010/main" val="0"/>
                </a:ext>
              </a:extLst>
            </a:blip>
            <a:srcRect r="30363"/>
            <a:stretch>
              <a:fillRect/>
            </a:stretch>
          </p:blipFill>
          <p:spPr>
            <a:xfrm rot="490243">
              <a:off x="7246505" y="1628176"/>
              <a:ext cx="4817608" cy="4873752"/>
            </a:xfrm>
            <a:prstGeom prst="rect">
              <a:avLst/>
            </a:prstGeom>
            <a:effectLst>
              <a:outerShdw blurRad="50800" dist="88900" dir="2700000" algn="tl" rotWithShape="0">
                <a:prstClr val="black">
                  <a:alpha val="30000"/>
                </a:prstClr>
              </a:outerShdw>
            </a:effectLst>
          </p:spPr>
        </p:pic>
      </p:grpSp>
      <p:sp>
        <p:nvSpPr>
          <p:cNvPr id="28" name="Rectangle 27">
            <a:extLst>
              <a:ext uri="{FF2B5EF4-FFF2-40B4-BE49-F238E27FC236}">
                <a16:creationId xmlns:a16="http://schemas.microsoft.com/office/drawing/2014/main" id="{DE7DF450-6D01-7912-0087-4784E77E448F}"/>
              </a:ext>
            </a:extLst>
          </p:cNvPr>
          <p:cNvSpPr/>
          <p:nvPr/>
        </p:nvSpPr>
        <p:spPr>
          <a:xfrm>
            <a:off x="676967" y="2912444"/>
            <a:ext cx="2858905" cy="596612"/>
          </a:xfrm>
          <a:prstGeom prst="rect">
            <a:avLst/>
          </a:prstGeom>
          <a:no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cxnSp>
        <p:nvCxnSpPr>
          <p:cNvPr id="34" name="Straight Arrow Connector 33">
            <a:extLst>
              <a:ext uri="{FF2B5EF4-FFF2-40B4-BE49-F238E27FC236}">
                <a16:creationId xmlns:a16="http://schemas.microsoft.com/office/drawing/2014/main" id="{D491EDCE-E4A6-4C47-9610-8EE353D315BD}"/>
              </a:ext>
            </a:extLst>
          </p:cNvPr>
          <p:cNvCxnSpPr>
            <a:cxnSpLocks/>
          </p:cNvCxnSpPr>
          <p:nvPr/>
        </p:nvCxnSpPr>
        <p:spPr>
          <a:xfrm>
            <a:off x="6190513" y="2482043"/>
            <a:ext cx="5739217" cy="0"/>
          </a:xfrm>
          <a:prstGeom prst="straightConnector1">
            <a:avLst/>
          </a:prstGeom>
          <a:ln w="28575">
            <a:solidFill>
              <a:schemeClr val="tx1"/>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BCA489B6-8326-2224-7D57-92E76A49F842}"/>
              </a:ext>
            </a:extLst>
          </p:cNvPr>
          <p:cNvCxnSpPr>
            <a:cxnSpLocks/>
          </p:cNvCxnSpPr>
          <p:nvPr/>
        </p:nvCxnSpPr>
        <p:spPr>
          <a:xfrm>
            <a:off x="6528391" y="2278404"/>
            <a:ext cx="0" cy="40727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7BAE0FA5-C658-CDBA-5F6B-B5428FF4EC62}"/>
              </a:ext>
            </a:extLst>
          </p:cNvPr>
          <p:cNvCxnSpPr>
            <a:cxnSpLocks/>
          </p:cNvCxnSpPr>
          <p:nvPr/>
        </p:nvCxnSpPr>
        <p:spPr>
          <a:xfrm>
            <a:off x="11614298" y="2278404"/>
            <a:ext cx="0" cy="40727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19678ED4-C17C-9E70-C8FA-EF61F546334B}"/>
              </a:ext>
            </a:extLst>
          </p:cNvPr>
          <p:cNvCxnSpPr>
            <a:cxnSpLocks/>
          </p:cNvCxnSpPr>
          <p:nvPr/>
        </p:nvCxnSpPr>
        <p:spPr>
          <a:xfrm>
            <a:off x="10342822" y="2278404"/>
            <a:ext cx="0" cy="40727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DA2FE155-1D76-037C-0C21-AE70C5979AC5}"/>
              </a:ext>
            </a:extLst>
          </p:cNvPr>
          <p:cNvCxnSpPr>
            <a:cxnSpLocks/>
          </p:cNvCxnSpPr>
          <p:nvPr/>
        </p:nvCxnSpPr>
        <p:spPr>
          <a:xfrm>
            <a:off x="9071345" y="2278404"/>
            <a:ext cx="0" cy="40727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D755678B-780B-3BC2-52FA-30754B8A71F2}"/>
              </a:ext>
            </a:extLst>
          </p:cNvPr>
          <p:cNvCxnSpPr>
            <a:cxnSpLocks/>
          </p:cNvCxnSpPr>
          <p:nvPr/>
        </p:nvCxnSpPr>
        <p:spPr>
          <a:xfrm>
            <a:off x="7799868" y="2278404"/>
            <a:ext cx="0" cy="40727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43" name="Content Placeholder 2">
            <a:extLst>
              <a:ext uri="{FF2B5EF4-FFF2-40B4-BE49-F238E27FC236}">
                <a16:creationId xmlns:a16="http://schemas.microsoft.com/office/drawing/2014/main" id="{E87B7B50-15DE-5F7B-731C-4C7FECF387E3}"/>
              </a:ext>
            </a:extLst>
          </p:cNvPr>
          <p:cNvSpPr txBox="1">
            <a:spLocks/>
          </p:cNvSpPr>
          <p:nvPr/>
        </p:nvSpPr>
        <p:spPr>
          <a:xfrm>
            <a:off x="7427627" y="2721110"/>
            <a:ext cx="574353" cy="747453"/>
          </a:xfrm>
          <a:prstGeom prst="rect">
            <a:avLst/>
          </a:prstGeom>
        </p:spPr>
        <p:txBody>
          <a:bodyPr vert="horz" lIns="91440" tIns="45720" rIns="91440" bIns="45720" rtlCol="0">
            <a:normAutofit/>
          </a:bodyPr>
          <a:lstStyle>
            <a:lvl1pPr marL="0" indent="0" algn="ctr" defTabSz="914400" rtl="0" eaLnBrk="1" latinLnBrk="0" hangingPunct="1">
              <a:lnSpc>
                <a:spcPct val="110000"/>
              </a:lnSpc>
              <a:spcBef>
                <a:spcPts val="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Verdana" panose="020B0604030504040204" pitchFamily="34" charset="0"/>
                <a:ea typeface="Verdana" panose="020B0604030504040204" pitchFamily="34" charset="0"/>
              </a:rPr>
              <a:t>–1</a:t>
            </a:r>
          </a:p>
        </p:txBody>
      </p:sp>
      <p:sp>
        <p:nvSpPr>
          <p:cNvPr id="44" name="Content Placeholder 2">
            <a:extLst>
              <a:ext uri="{FF2B5EF4-FFF2-40B4-BE49-F238E27FC236}">
                <a16:creationId xmlns:a16="http://schemas.microsoft.com/office/drawing/2014/main" id="{55F2A250-F3A1-1786-701A-282A2B7E2703}"/>
              </a:ext>
            </a:extLst>
          </p:cNvPr>
          <p:cNvSpPr txBox="1">
            <a:spLocks/>
          </p:cNvSpPr>
          <p:nvPr/>
        </p:nvSpPr>
        <p:spPr>
          <a:xfrm>
            <a:off x="6146537" y="2710477"/>
            <a:ext cx="574353" cy="747453"/>
          </a:xfrm>
          <a:prstGeom prst="rect">
            <a:avLst/>
          </a:prstGeom>
        </p:spPr>
        <p:txBody>
          <a:bodyPr vert="horz" lIns="91440" tIns="45720" rIns="91440" bIns="45720" rtlCol="0">
            <a:normAutofit/>
          </a:bodyPr>
          <a:lstStyle>
            <a:lvl1pPr marL="0" indent="0" algn="ctr" defTabSz="914400" rtl="0" eaLnBrk="1" latinLnBrk="0" hangingPunct="1">
              <a:lnSpc>
                <a:spcPct val="110000"/>
              </a:lnSpc>
              <a:spcBef>
                <a:spcPts val="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Verdana" panose="020B0604030504040204" pitchFamily="34" charset="0"/>
                <a:ea typeface="Verdana" panose="020B0604030504040204" pitchFamily="34" charset="0"/>
              </a:rPr>
              <a:t>–2</a:t>
            </a:r>
          </a:p>
        </p:txBody>
      </p:sp>
      <p:sp>
        <p:nvSpPr>
          <p:cNvPr id="45" name="Content Placeholder 2">
            <a:extLst>
              <a:ext uri="{FF2B5EF4-FFF2-40B4-BE49-F238E27FC236}">
                <a16:creationId xmlns:a16="http://schemas.microsoft.com/office/drawing/2014/main" id="{11BF3323-87DE-96BA-A377-4FBD2CDD7516}"/>
              </a:ext>
            </a:extLst>
          </p:cNvPr>
          <p:cNvSpPr txBox="1">
            <a:spLocks/>
          </p:cNvSpPr>
          <p:nvPr/>
        </p:nvSpPr>
        <p:spPr>
          <a:xfrm>
            <a:off x="8783240" y="2710477"/>
            <a:ext cx="574353" cy="747453"/>
          </a:xfrm>
          <a:prstGeom prst="rect">
            <a:avLst/>
          </a:prstGeom>
        </p:spPr>
        <p:txBody>
          <a:bodyPr vert="horz" lIns="91440" tIns="45720" rIns="91440" bIns="45720" rtlCol="0">
            <a:normAutofit/>
          </a:bodyPr>
          <a:lstStyle>
            <a:lvl1pPr marL="0" indent="0" algn="ctr" defTabSz="914400" rtl="0" eaLnBrk="1" latinLnBrk="0" hangingPunct="1">
              <a:lnSpc>
                <a:spcPct val="110000"/>
              </a:lnSpc>
              <a:spcBef>
                <a:spcPts val="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Verdana" panose="020B0604030504040204" pitchFamily="34" charset="0"/>
                <a:ea typeface="Verdana" panose="020B0604030504040204" pitchFamily="34" charset="0"/>
              </a:rPr>
              <a:t>0</a:t>
            </a:r>
          </a:p>
        </p:txBody>
      </p:sp>
      <p:sp>
        <p:nvSpPr>
          <p:cNvPr id="46" name="Content Placeholder 2">
            <a:extLst>
              <a:ext uri="{FF2B5EF4-FFF2-40B4-BE49-F238E27FC236}">
                <a16:creationId xmlns:a16="http://schemas.microsoft.com/office/drawing/2014/main" id="{A7880FF0-F5FF-9E21-B781-835C2BBB796D}"/>
              </a:ext>
            </a:extLst>
          </p:cNvPr>
          <p:cNvSpPr txBox="1">
            <a:spLocks/>
          </p:cNvSpPr>
          <p:nvPr/>
        </p:nvSpPr>
        <p:spPr>
          <a:xfrm>
            <a:off x="10058873" y="2710477"/>
            <a:ext cx="574353" cy="747453"/>
          </a:xfrm>
          <a:prstGeom prst="rect">
            <a:avLst/>
          </a:prstGeom>
        </p:spPr>
        <p:txBody>
          <a:bodyPr vert="horz" lIns="91440" tIns="45720" rIns="91440" bIns="45720" rtlCol="0">
            <a:normAutofit/>
          </a:bodyPr>
          <a:lstStyle>
            <a:lvl1pPr marL="0" indent="0" algn="ctr" defTabSz="914400" rtl="0" eaLnBrk="1" latinLnBrk="0" hangingPunct="1">
              <a:lnSpc>
                <a:spcPct val="110000"/>
              </a:lnSpc>
              <a:spcBef>
                <a:spcPts val="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Verdana" panose="020B0604030504040204" pitchFamily="34" charset="0"/>
                <a:ea typeface="Verdana" panose="020B0604030504040204" pitchFamily="34" charset="0"/>
              </a:rPr>
              <a:t>1</a:t>
            </a:r>
          </a:p>
        </p:txBody>
      </p:sp>
      <p:sp>
        <p:nvSpPr>
          <p:cNvPr id="47" name="Content Placeholder 2">
            <a:extLst>
              <a:ext uri="{FF2B5EF4-FFF2-40B4-BE49-F238E27FC236}">
                <a16:creationId xmlns:a16="http://schemas.microsoft.com/office/drawing/2014/main" id="{C289DFAA-E1FF-1600-FFBF-C58B041ED9CC}"/>
              </a:ext>
            </a:extLst>
          </p:cNvPr>
          <p:cNvSpPr txBox="1">
            <a:spLocks/>
          </p:cNvSpPr>
          <p:nvPr/>
        </p:nvSpPr>
        <p:spPr>
          <a:xfrm>
            <a:off x="11325862" y="2710477"/>
            <a:ext cx="574353" cy="747453"/>
          </a:xfrm>
          <a:prstGeom prst="rect">
            <a:avLst/>
          </a:prstGeom>
        </p:spPr>
        <p:txBody>
          <a:bodyPr vert="horz" lIns="91440" tIns="45720" rIns="91440" bIns="45720" rtlCol="0">
            <a:normAutofit/>
          </a:bodyPr>
          <a:lstStyle>
            <a:lvl1pPr marL="0" indent="0" algn="ctr" defTabSz="914400" rtl="0" eaLnBrk="1" latinLnBrk="0" hangingPunct="1">
              <a:lnSpc>
                <a:spcPct val="110000"/>
              </a:lnSpc>
              <a:spcBef>
                <a:spcPts val="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Verdana" panose="020B0604030504040204" pitchFamily="34" charset="0"/>
                <a:ea typeface="Verdana" panose="020B0604030504040204" pitchFamily="34" charset="0"/>
              </a:rPr>
              <a:t>2</a:t>
            </a:r>
          </a:p>
        </p:txBody>
      </p:sp>
      <mc:AlternateContent xmlns:mc="http://schemas.openxmlformats.org/markup-compatibility/2006" xmlns:p14="http://schemas.microsoft.com/office/powerpoint/2010/main">
        <mc:Choice Requires="p14">
          <p:contentPart p14:bwMode="auto" r:id="rId4">
            <p14:nvContentPartPr>
              <p14:cNvPr id="49" name="Ink 48">
                <a:extLst>
                  <a:ext uri="{FF2B5EF4-FFF2-40B4-BE49-F238E27FC236}">
                    <a16:creationId xmlns:a16="http://schemas.microsoft.com/office/drawing/2014/main" id="{F5F3D8E7-6D28-D153-B5BA-849C567B5ECC}"/>
                  </a:ext>
                </a:extLst>
              </p14:cNvPr>
              <p14:cNvContentPartPr/>
              <p14:nvPr/>
            </p14:nvContentPartPr>
            <p14:xfrm>
              <a:off x="6909463" y="2487901"/>
              <a:ext cx="2160" cy="360"/>
            </p14:xfrm>
          </p:contentPart>
        </mc:Choice>
        <mc:Fallback xmlns="">
          <p:pic>
            <p:nvPicPr>
              <p:cNvPr id="49" name="Ink 48">
                <a:extLst>
                  <a:ext uri="{FF2B5EF4-FFF2-40B4-BE49-F238E27FC236}">
                    <a16:creationId xmlns:a16="http://schemas.microsoft.com/office/drawing/2014/main" id="{F5F3D8E7-6D28-D153-B5BA-849C567B5ECC}"/>
                  </a:ext>
                </a:extLst>
              </p:cNvPr>
              <p:cNvPicPr/>
              <p:nvPr/>
            </p:nvPicPr>
            <p:blipFill>
              <a:blip r:embed="rId5"/>
              <a:stretch>
                <a:fillRect/>
              </a:stretch>
            </p:blipFill>
            <p:spPr>
              <a:xfrm>
                <a:off x="6846463" y="2425261"/>
                <a:ext cx="1278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50" name="Ink 49">
                <a:extLst>
                  <a:ext uri="{FF2B5EF4-FFF2-40B4-BE49-F238E27FC236}">
                    <a16:creationId xmlns:a16="http://schemas.microsoft.com/office/drawing/2014/main" id="{0EC6260C-A92A-0D24-0F90-C95F2DA9086F}"/>
                  </a:ext>
                </a:extLst>
              </p14:cNvPr>
              <p14:cNvContentPartPr/>
              <p14:nvPr/>
            </p14:nvContentPartPr>
            <p14:xfrm>
              <a:off x="8431543" y="2487901"/>
              <a:ext cx="360" cy="360"/>
            </p14:xfrm>
          </p:contentPart>
        </mc:Choice>
        <mc:Fallback xmlns="">
          <p:pic>
            <p:nvPicPr>
              <p:cNvPr id="50" name="Ink 49">
                <a:extLst>
                  <a:ext uri="{FF2B5EF4-FFF2-40B4-BE49-F238E27FC236}">
                    <a16:creationId xmlns:a16="http://schemas.microsoft.com/office/drawing/2014/main" id="{0EC6260C-A92A-0D24-0F90-C95F2DA9086F}"/>
                  </a:ext>
                </a:extLst>
              </p:cNvPr>
              <p:cNvPicPr/>
              <p:nvPr/>
            </p:nvPicPr>
            <p:blipFill>
              <a:blip r:embed="rId7"/>
              <a:stretch>
                <a:fillRect/>
              </a:stretch>
            </p:blipFill>
            <p:spPr>
              <a:xfrm>
                <a:off x="8368543" y="2425261"/>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51" name="Ink 50">
                <a:extLst>
                  <a:ext uri="{FF2B5EF4-FFF2-40B4-BE49-F238E27FC236}">
                    <a16:creationId xmlns:a16="http://schemas.microsoft.com/office/drawing/2014/main" id="{48A0475B-1777-9D12-AFE3-2BC283097DAB}"/>
                  </a:ext>
                </a:extLst>
              </p14:cNvPr>
              <p14:cNvContentPartPr/>
              <p14:nvPr/>
            </p14:nvContentPartPr>
            <p14:xfrm>
              <a:off x="11238463" y="2477101"/>
              <a:ext cx="360" cy="360"/>
            </p14:xfrm>
          </p:contentPart>
        </mc:Choice>
        <mc:Fallback xmlns="">
          <p:pic>
            <p:nvPicPr>
              <p:cNvPr id="51" name="Ink 50">
                <a:extLst>
                  <a:ext uri="{FF2B5EF4-FFF2-40B4-BE49-F238E27FC236}">
                    <a16:creationId xmlns:a16="http://schemas.microsoft.com/office/drawing/2014/main" id="{48A0475B-1777-9D12-AFE3-2BC283097DAB}"/>
                  </a:ext>
                </a:extLst>
              </p:cNvPr>
              <p:cNvPicPr/>
              <p:nvPr/>
            </p:nvPicPr>
            <p:blipFill>
              <a:blip r:embed="rId7"/>
              <a:stretch>
                <a:fillRect/>
              </a:stretch>
            </p:blipFill>
            <p:spPr>
              <a:xfrm>
                <a:off x="11175463" y="2414461"/>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52" name="Ink 51">
                <a:extLst>
                  <a:ext uri="{FF2B5EF4-FFF2-40B4-BE49-F238E27FC236}">
                    <a16:creationId xmlns:a16="http://schemas.microsoft.com/office/drawing/2014/main" id="{C2C80088-E231-49DC-5481-783BB028AB7B}"/>
                  </a:ext>
                </a:extLst>
              </p14:cNvPr>
              <p14:cNvContentPartPr/>
              <p14:nvPr/>
            </p14:nvContentPartPr>
            <p14:xfrm>
              <a:off x="11419183" y="2477101"/>
              <a:ext cx="360" cy="360"/>
            </p14:xfrm>
          </p:contentPart>
        </mc:Choice>
        <mc:Fallback xmlns="">
          <p:pic>
            <p:nvPicPr>
              <p:cNvPr id="52" name="Ink 51">
                <a:extLst>
                  <a:ext uri="{FF2B5EF4-FFF2-40B4-BE49-F238E27FC236}">
                    <a16:creationId xmlns:a16="http://schemas.microsoft.com/office/drawing/2014/main" id="{C2C80088-E231-49DC-5481-783BB028AB7B}"/>
                  </a:ext>
                </a:extLst>
              </p:cNvPr>
              <p:cNvPicPr/>
              <p:nvPr/>
            </p:nvPicPr>
            <p:blipFill>
              <a:blip r:embed="rId7"/>
              <a:stretch>
                <a:fillRect/>
              </a:stretch>
            </p:blipFill>
            <p:spPr>
              <a:xfrm>
                <a:off x="11356543" y="2414461"/>
                <a:ext cx="126000" cy="126000"/>
              </a:xfrm>
              <a:prstGeom prst="rect">
                <a:avLst/>
              </a:prstGeom>
            </p:spPr>
          </p:pic>
        </mc:Fallback>
      </mc:AlternateContent>
      <p:sp>
        <p:nvSpPr>
          <p:cNvPr id="53" name="TextBox 52">
            <a:extLst>
              <a:ext uri="{FF2B5EF4-FFF2-40B4-BE49-F238E27FC236}">
                <a16:creationId xmlns:a16="http://schemas.microsoft.com/office/drawing/2014/main" id="{D27B3D53-3262-5FF2-89F6-103858720769}"/>
              </a:ext>
            </a:extLst>
          </p:cNvPr>
          <p:cNvSpPr txBox="1"/>
          <p:nvPr/>
        </p:nvSpPr>
        <p:spPr>
          <a:xfrm>
            <a:off x="6273209" y="3221665"/>
            <a:ext cx="5620526" cy="646331"/>
          </a:xfrm>
          <a:prstGeom prst="rect">
            <a:avLst/>
          </a:prstGeom>
          <a:noFill/>
        </p:spPr>
        <p:txBody>
          <a:bodyPr wrap="square" rtlCol="0">
            <a:spAutoFit/>
          </a:bodyPr>
          <a:lstStyle/>
          <a:p>
            <a:r>
              <a:rPr lang="en-US" dirty="0">
                <a:latin typeface="Arial" panose="020B0604020202020204" pitchFamily="34" charset="0"/>
              </a:rPr>
              <a:t>least                                                                                          greatest</a:t>
            </a:r>
          </a:p>
        </p:txBody>
      </p:sp>
      <p:sp>
        <p:nvSpPr>
          <p:cNvPr id="54" name="Content Placeholder 2">
            <a:extLst>
              <a:ext uri="{FF2B5EF4-FFF2-40B4-BE49-F238E27FC236}">
                <a16:creationId xmlns:a16="http://schemas.microsoft.com/office/drawing/2014/main" id="{D5CD9DC4-2212-4A45-D39C-D891238A300D}"/>
              </a:ext>
            </a:extLst>
          </p:cNvPr>
          <p:cNvSpPr txBox="1">
            <a:spLocks/>
          </p:cNvSpPr>
          <p:nvPr/>
        </p:nvSpPr>
        <p:spPr>
          <a:xfrm>
            <a:off x="6445989" y="1869103"/>
            <a:ext cx="644838" cy="747453"/>
          </a:xfrm>
          <a:prstGeom prst="rect">
            <a:avLst/>
          </a:prstGeom>
        </p:spPr>
        <p:txBody>
          <a:bodyPr vert="horz" lIns="91440" tIns="45720" rIns="91440" bIns="45720" rtlCol="0">
            <a:normAutofit/>
          </a:bodyPr>
          <a:lstStyle>
            <a:lvl1pPr marL="0" indent="0" algn="ctr" defTabSz="914400" rtl="0" eaLnBrk="1" latinLnBrk="0" hangingPunct="1">
              <a:lnSpc>
                <a:spcPct val="110000"/>
              </a:lnSpc>
              <a:spcBef>
                <a:spcPts val="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accent2"/>
                </a:solidFill>
                <a:latin typeface="Verdana" panose="020B0604030504040204" pitchFamily="34" charset="0"/>
                <a:ea typeface="Verdana" panose="020B0604030504040204" pitchFamily="34" charset="0"/>
              </a:rPr>
              <a:t>–1</a:t>
            </a:r>
          </a:p>
        </p:txBody>
      </p:sp>
      <p:sp>
        <p:nvSpPr>
          <p:cNvPr id="55" name="TextBox 54">
            <a:extLst>
              <a:ext uri="{FF2B5EF4-FFF2-40B4-BE49-F238E27FC236}">
                <a16:creationId xmlns:a16="http://schemas.microsoft.com/office/drawing/2014/main" id="{BF916452-8F98-154A-8EDC-96E2CC364FBD}"/>
              </a:ext>
            </a:extLst>
          </p:cNvPr>
          <p:cNvSpPr txBox="1"/>
          <p:nvPr/>
        </p:nvSpPr>
        <p:spPr>
          <a:xfrm>
            <a:off x="6879710" y="1799976"/>
            <a:ext cx="317338" cy="646331"/>
          </a:xfrm>
          <a:prstGeom prst="rect">
            <a:avLst/>
          </a:prstGeom>
          <a:noFill/>
        </p:spPr>
        <p:txBody>
          <a:bodyPr wrap="square" rtlCol="0">
            <a:spAutoFit/>
          </a:bodyPr>
          <a:lstStyle/>
          <a:p>
            <a:pPr algn="ctr"/>
            <a:r>
              <a:rPr lang="en-US" u="sng" dirty="0">
                <a:solidFill>
                  <a:schemeClr val="accent2"/>
                </a:solidFill>
                <a:latin typeface="Verdana" panose="020B0604030504040204" pitchFamily="34" charset="0"/>
                <a:ea typeface="Verdana" panose="020B0604030504040204" pitchFamily="34" charset="0"/>
              </a:rPr>
              <a:t>1</a:t>
            </a:r>
          </a:p>
          <a:p>
            <a:pPr algn="ctr"/>
            <a:r>
              <a:rPr lang="en-US" dirty="0">
                <a:solidFill>
                  <a:schemeClr val="accent2"/>
                </a:solidFill>
                <a:latin typeface="Verdana" panose="020B0604030504040204" pitchFamily="34" charset="0"/>
                <a:ea typeface="Verdana" panose="020B0604030504040204" pitchFamily="34" charset="0"/>
              </a:rPr>
              <a:t>3</a:t>
            </a:r>
          </a:p>
        </p:txBody>
      </p:sp>
      <p:sp>
        <p:nvSpPr>
          <p:cNvPr id="56" name="Content Placeholder 2">
            <a:extLst>
              <a:ext uri="{FF2B5EF4-FFF2-40B4-BE49-F238E27FC236}">
                <a16:creationId xmlns:a16="http://schemas.microsoft.com/office/drawing/2014/main" id="{F8247418-4CF4-F5C3-59C0-BD28368644D8}"/>
              </a:ext>
            </a:extLst>
          </p:cNvPr>
          <p:cNvSpPr txBox="1">
            <a:spLocks/>
          </p:cNvSpPr>
          <p:nvPr/>
        </p:nvSpPr>
        <p:spPr>
          <a:xfrm>
            <a:off x="7858008" y="1934217"/>
            <a:ext cx="893616" cy="473705"/>
          </a:xfrm>
          <a:prstGeom prst="rect">
            <a:avLst/>
          </a:prstGeom>
        </p:spPr>
        <p:txBody>
          <a:bodyPr vert="horz" lIns="91440" tIns="45720" rIns="91440" bIns="45720" rtlCol="0">
            <a:normAutofit/>
          </a:bodyPr>
          <a:lstStyle>
            <a:lvl1pPr marL="0" indent="0" algn="ctr" defTabSz="914400" rtl="0" eaLnBrk="1" latinLnBrk="0" hangingPunct="1">
              <a:lnSpc>
                <a:spcPct val="110000"/>
              </a:lnSpc>
              <a:spcBef>
                <a:spcPts val="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accent2"/>
                </a:solidFill>
                <a:latin typeface="Verdana" panose="020B0604030504040204" pitchFamily="34" charset="0"/>
                <a:ea typeface="Verdana" panose="020B0604030504040204" pitchFamily="34" charset="0"/>
              </a:rPr>
              <a:t>–0.5</a:t>
            </a:r>
          </a:p>
        </p:txBody>
      </p:sp>
      <p:sp>
        <p:nvSpPr>
          <p:cNvPr id="57" name="TextBox 56">
            <a:extLst>
              <a:ext uri="{FF2B5EF4-FFF2-40B4-BE49-F238E27FC236}">
                <a16:creationId xmlns:a16="http://schemas.microsoft.com/office/drawing/2014/main" id="{194B099A-6956-7A1E-76EA-671FADA1EB88}"/>
              </a:ext>
            </a:extLst>
          </p:cNvPr>
          <p:cNvSpPr txBox="1"/>
          <p:nvPr/>
        </p:nvSpPr>
        <p:spPr>
          <a:xfrm>
            <a:off x="11023714" y="2517780"/>
            <a:ext cx="412902" cy="646331"/>
          </a:xfrm>
          <a:prstGeom prst="rect">
            <a:avLst/>
          </a:prstGeom>
          <a:noFill/>
        </p:spPr>
        <p:txBody>
          <a:bodyPr wrap="square" rtlCol="0">
            <a:spAutoFit/>
          </a:bodyPr>
          <a:lstStyle/>
          <a:p>
            <a:pPr algn="ctr"/>
            <a:r>
              <a:rPr lang="en-US" u="sng" dirty="0">
                <a:solidFill>
                  <a:schemeClr val="accent2"/>
                </a:solidFill>
                <a:latin typeface="Verdana" panose="020B0604030504040204" pitchFamily="34" charset="0"/>
                <a:ea typeface="Verdana" panose="020B0604030504040204" pitchFamily="34" charset="0"/>
              </a:rPr>
              <a:t>5</a:t>
            </a:r>
          </a:p>
          <a:p>
            <a:pPr algn="ctr"/>
            <a:r>
              <a:rPr lang="en-US" dirty="0">
                <a:solidFill>
                  <a:schemeClr val="accent2"/>
                </a:solidFill>
                <a:latin typeface="Verdana" panose="020B0604030504040204" pitchFamily="34" charset="0"/>
                <a:ea typeface="Verdana" panose="020B0604030504040204" pitchFamily="34" charset="0"/>
              </a:rPr>
              <a:t>3</a:t>
            </a:r>
          </a:p>
        </p:txBody>
      </p:sp>
      <p:grpSp>
        <p:nvGrpSpPr>
          <p:cNvPr id="60" name="Group 59">
            <a:extLst>
              <a:ext uri="{FF2B5EF4-FFF2-40B4-BE49-F238E27FC236}">
                <a16:creationId xmlns:a16="http://schemas.microsoft.com/office/drawing/2014/main" id="{F8FB5B8B-431B-C6C6-7916-CF450E826B18}"/>
              </a:ext>
            </a:extLst>
          </p:cNvPr>
          <p:cNvGrpSpPr/>
          <p:nvPr/>
        </p:nvGrpSpPr>
        <p:grpSpPr>
          <a:xfrm>
            <a:off x="11115076" y="1848252"/>
            <a:ext cx="761489" cy="508360"/>
            <a:chOff x="11168241" y="1848252"/>
            <a:chExt cx="761489" cy="508360"/>
          </a:xfrm>
        </p:grpSpPr>
        <p:sp>
          <p:nvSpPr>
            <p:cNvPr id="58" name="Content Placeholder 2">
              <a:extLst>
                <a:ext uri="{FF2B5EF4-FFF2-40B4-BE49-F238E27FC236}">
                  <a16:creationId xmlns:a16="http://schemas.microsoft.com/office/drawing/2014/main" id="{658D0764-5659-4623-7F27-841966735E6D}"/>
                </a:ext>
              </a:extLst>
            </p:cNvPr>
            <p:cNvSpPr txBox="1">
              <a:spLocks/>
            </p:cNvSpPr>
            <p:nvPr/>
          </p:nvSpPr>
          <p:spPr>
            <a:xfrm>
              <a:off x="11168241" y="1848252"/>
              <a:ext cx="761489" cy="508360"/>
            </a:xfrm>
            <a:prstGeom prst="rect">
              <a:avLst/>
            </a:prstGeom>
          </p:spPr>
          <p:txBody>
            <a:bodyPr vert="horz" lIns="91440" tIns="45720" rIns="91440" bIns="45720" rtlCol="0">
              <a:normAutofit/>
            </a:bodyPr>
            <a:lstStyle>
              <a:lvl1pPr marL="0" indent="0" algn="ctr" defTabSz="914400" rtl="0" eaLnBrk="1" latinLnBrk="0" hangingPunct="1">
                <a:lnSpc>
                  <a:spcPct val="110000"/>
                </a:lnSpc>
                <a:spcBef>
                  <a:spcPts val="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dirty="0">
                  <a:solidFill>
                    <a:schemeClr val="accent2"/>
                  </a:solidFill>
                  <a:latin typeface="Verdana" panose="020B0604030504040204" pitchFamily="34" charset="0"/>
                  <a:ea typeface="Verdana" panose="020B0604030504040204" pitchFamily="34" charset="0"/>
                </a:rPr>
                <a:t>√</a:t>
              </a:r>
              <a:r>
                <a:rPr lang="en-US" dirty="0">
                  <a:solidFill>
                    <a:schemeClr val="accent2"/>
                  </a:solidFill>
                  <a:latin typeface="Verdana" panose="020B0604030504040204" pitchFamily="34" charset="0"/>
                  <a:ea typeface="Verdana" panose="020B0604030504040204" pitchFamily="34" charset="0"/>
                </a:rPr>
                <a:t>3</a:t>
              </a:r>
            </a:p>
          </p:txBody>
        </p:sp>
        <p:cxnSp>
          <p:nvCxnSpPr>
            <p:cNvPr id="59" name="Straight Connector 58">
              <a:extLst>
                <a:ext uri="{FF2B5EF4-FFF2-40B4-BE49-F238E27FC236}">
                  <a16:creationId xmlns:a16="http://schemas.microsoft.com/office/drawing/2014/main" id="{69D8CFE2-F50F-4BCE-F1F2-B852F9BB64E6}"/>
                </a:ext>
              </a:extLst>
            </p:cNvPr>
            <p:cNvCxnSpPr/>
            <p:nvPr/>
          </p:nvCxnSpPr>
          <p:spPr>
            <a:xfrm>
              <a:off x="11581139" y="1932150"/>
              <a:ext cx="182880" cy="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grpSp>
      <p:cxnSp>
        <p:nvCxnSpPr>
          <p:cNvPr id="65" name="Straight Arrow Connector 64">
            <a:extLst>
              <a:ext uri="{FF2B5EF4-FFF2-40B4-BE49-F238E27FC236}">
                <a16:creationId xmlns:a16="http://schemas.microsoft.com/office/drawing/2014/main" id="{BD4F2ADD-9DC9-3D8A-3DB1-F4DF51774383}"/>
              </a:ext>
            </a:extLst>
          </p:cNvPr>
          <p:cNvCxnSpPr>
            <a:cxnSpLocks/>
          </p:cNvCxnSpPr>
          <p:nvPr/>
        </p:nvCxnSpPr>
        <p:spPr>
          <a:xfrm flipH="1">
            <a:off x="6445989" y="1712335"/>
            <a:ext cx="5085907" cy="0"/>
          </a:xfrm>
          <a:prstGeom prst="straightConnector1">
            <a:avLst/>
          </a:prstGeom>
          <a:ln w="28575">
            <a:solidFill>
              <a:schemeClr val="accent4"/>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nvGrpSpPr>
          <p:cNvPr id="3" name="Group 2">
            <a:extLst>
              <a:ext uri="{FF2B5EF4-FFF2-40B4-BE49-F238E27FC236}">
                <a16:creationId xmlns:a16="http://schemas.microsoft.com/office/drawing/2014/main" id="{AF5DF37F-0438-085B-56B9-DE7F2A542B13}"/>
              </a:ext>
            </a:extLst>
          </p:cNvPr>
          <p:cNvGrpSpPr/>
          <p:nvPr/>
        </p:nvGrpSpPr>
        <p:grpSpPr>
          <a:xfrm>
            <a:off x="581545" y="553619"/>
            <a:ext cx="4623296" cy="4125873"/>
            <a:chOff x="6552704" y="969258"/>
            <a:chExt cx="4623296" cy="4125873"/>
          </a:xfrm>
        </p:grpSpPr>
        <p:sp>
          <p:nvSpPr>
            <p:cNvPr id="4" name="TextBox 3">
              <a:extLst>
                <a:ext uri="{FF2B5EF4-FFF2-40B4-BE49-F238E27FC236}">
                  <a16:creationId xmlns:a16="http://schemas.microsoft.com/office/drawing/2014/main" id="{8E27A35B-A877-D05B-7F16-5127E4525FB7}"/>
                </a:ext>
              </a:extLst>
            </p:cNvPr>
            <p:cNvSpPr txBox="1"/>
            <p:nvPr/>
          </p:nvSpPr>
          <p:spPr>
            <a:xfrm>
              <a:off x="6552704" y="969258"/>
              <a:ext cx="4623296" cy="4125873"/>
            </a:xfrm>
            <a:prstGeom prst="rect">
              <a:avLst/>
            </a:prstGeom>
            <a:noFill/>
            <a:ln w="28575">
              <a:solidFill>
                <a:schemeClr val="bg1">
                  <a:lumMod val="75000"/>
                </a:schemeClr>
              </a:solidFill>
              <a:prstDash val="dash"/>
            </a:ln>
          </p:spPr>
          <p:txBody>
            <a:bodyPr wrap="square" lIns="182880" tIns="91440" bIns="182880" rtlCol="0">
              <a:spAutoFit/>
            </a:bodyPr>
            <a:lstStyle/>
            <a:p>
              <a:r>
                <a:rPr lang="en-US" dirty="0">
                  <a:latin typeface="Verdana" panose="020B0604030504040204" pitchFamily="34" charset="0"/>
                  <a:ea typeface="Verdana" panose="020B0604030504040204" pitchFamily="34" charset="0"/>
                </a:rPr>
                <a:t>Which list shows these numbers in order from greatest to least?</a:t>
              </a:r>
            </a:p>
            <a:p>
              <a:endParaRPr lang="en-US" dirty="0">
                <a:latin typeface="Verdana" panose="020B0604030504040204" pitchFamily="34" charset="0"/>
                <a:ea typeface="Verdana" panose="020B0604030504040204" pitchFamily="34" charset="0"/>
              </a:endParaRPr>
            </a:p>
            <a:p>
              <a:endParaRPr lang="en-US" dirty="0">
                <a:latin typeface="Verdana" panose="020B0604030504040204" pitchFamily="34" charset="0"/>
                <a:ea typeface="Verdana" panose="020B0604030504040204" pitchFamily="34" charset="0"/>
              </a:endParaRPr>
            </a:p>
            <a:p>
              <a:r>
                <a:rPr lang="en-US" dirty="0">
                  <a:latin typeface="Verdana" panose="020B0604030504040204" pitchFamily="34" charset="0"/>
                  <a:ea typeface="Verdana" panose="020B0604030504040204" pitchFamily="34" charset="0"/>
                </a:rPr>
                <a:t>               , –0.5, –1   , </a:t>
              </a:r>
              <a:r>
                <a:rPr lang="en-US" sz="2200" dirty="0">
                  <a:latin typeface="Verdana" panose="020B0604030504040204" pitchFamily="34" charset="0"/>
                  <a:ea typeface="Verdana" panose="020B0604030504040204" pitchFamily="34" charset="0"/>
                </a:rPr>
                <a:t>√</a:t>
              </a:r>
              <a:r>
                <a:rPr lang="en-US" dirty="0">
                  <a:latin typeface="Verdana" panose="020B0604030504040204" pitchFamily="34" charset="0"/>
                  <a:ea typeface="Verdana" panose="020B0604030504040204" pitchFamily="34" charset="0"/>
                </a:rPr>
                <a:t>3</a:t>
              </a:r>
            </a:p>
            <a:p>
              <a:pPr algn="ctr"/>
              <a:endParaRPr lang="en-US" dirty="0">
                <a:latin typeface="Verdana" panose="020B0604030504040204" pitchFamily="34" charset="0"/>
                <a:ea typeface="Verdana" panose="020B0604030504040204" pitchFamily="34" charset="0"/>
              </a:endParaRPr>
            </a:p>
            <a:p>
              <a:pPr>
                <a:lnSpc>
                  <a:spcPct val="200000"/>
                </a:lnSpc>
              </a:pPr>
              <a:r>
                <a:rPr lang="en-US" b="1" dirty="0">
                  <a:latin typeface="Verdana" panose="020B0604030504040204" pitchFamily="34" charset="0"/>
                  <a:ea typeface="Verdana" panose="020B0604030504040204" pitchFamily="34" charset="0"/>
                </a:rPr>
                <a:t>A   </a:t>
              </a:r>
              <a:r>
                <a:rPr lang="en-US" dirty="0">
                  <a:latin typeface="Verdana" panose="020B0604030504040204" pitchFamily="34" charset="0"/>
                  <a:ea typeface="Verdana" panose="020B0604030504040204" pitchFamily="34" charset="0"/>
                </a:rPr>
                <a:t>–0.5, –1   , √3, </a:t>
              </a:r>
              <a:endParaRPr lang="en-US" b="1" dirty="0">
                <a:latin typeface="Verdana" panose="020B0604030504040204" pitchFamily="34" charset="0"/>
                <a:ea typeface="Verdana" panose="020B0604030504040204" pitchFamily="34" charset="0"/>
              </a:endParaRPr>
            </a:p>
            <a:p>
              <a:pPr>
                <a:lnSpc>
                  <a:spcPct val="200000"/>
                </a:lnSpc>
              </a:pPr>
              <a:r>
                <a:rPr lang="en-US" b="1" dirty="0">
                  <a:latin typeface="Verdana" panose="020B0604030504040204" pitchFamily="34" charset="0"/>
                  <a:ea typeface="Verdana" panose="020B0604030504040204" pitchFamily="34" charset="0"/>
                </a:rPr>
                <a:t>B   </a:t>
              </a:r>
              <a:r>
                <a:rPr lang="en-US" dirty="0">
                  <a:latin typeface="Verdana" panose="020B0604030504040204" pitchFamily="34" charset="0"/>
                  <a:ea typeface="Verdana" panose="020B0604030504040204" pitchFamily="34" charset="0"/>
                </a:rPr>
                <a:t>–1   , –0.5,    , √3</a:t>
              </a:r>
              <a:endParaRPr lang="en-US" b="1" dirty="0">
                <a:latin typeface="Verdana" panose="020B0604030504040204" pitchFamily="34" charset="0"/>
                <a:ea typeface="Verdana" panose="020B0604030504040204" pitchFamily="34" charset="0"/>
              </a:endParaRPr>
            </a:p>
            <a:p>
              <a:pPr>
                <a:lnSpc>
                  <a:spcPct val="200000"/>
                </a:lnSpc>
              </a:pPr>
              <a:r>
                <a:rPr lang="en-US" b="1" dirty="0">
                  <a:latin typeface="Verdana" panose="020B0604030504040204" pitchFamily="34" charset="0"/>
                  <a:ea typeface="Verdana" panose="020B0604030504040204" pitchFamily="34" charset="0"/>
                </a:rPr>
                <a:t>C   </a:t>
              </a:r>
              <a:r>
                <a:rPr lang="en-US" dirty="0">
                  <a:latin typeface="Verdana" panose="020B0604030504040204" pitchFamily="34" charset="0"/>
                  <a:ea typeface="Verdana" panose="020B0604030504040204" pitchFamily="34" charset="0"/>
                </a:rPr>
                <a:t>–0.5, –1   ,    , √3</a:t>
              </a:r>
              <a:endParaRPr lang="en-US" b="1" dirty="0">
                <a:latin typeface="Verdana" panose="020B0604030504040204" pitchFamily="34" charset="0"/>
                <a:ea typeface="Verdana" panose="020B0604030504040204" pitchFamily="34" charset="0"/>
              </a:endParaRPr>
            </a:p>
            <a:p>
              <a:pPr>
                <a:lnSpc>
                  <a:spcPct val="200000"/>
                </a:lnSpc>
              </a:pPr>
              <a:r>
                <a:rPr lang="en-US" b="1" dirty="0">
                  <a:latin typeface="Verdana" panose="020B0604030504040204" pitchFamily="34" charset="0"/>
                  <a:ea typeface="Verdana" panose="020B0604030504040204" pitchFamily="34" charset="0"/>
                </a:rPr>
                <a:t>D  </a:t>
              </a:r>
              <a:r>
                <a:rPr lang="en-US" dirty="0">
                  <a:latin typeface="Verdana" panose="020B0604030504040204" pitchFamily="34" charset="0"/>
                  <a:ea typeface="Verdana" panose="020B0604030504040204" pitchFamily="34" charset="0"/>
                </a:rPr>
                <a:t>√3,    , –0.5, –1</a:t>
              </a:r>
            </a:p>
          </p:txBody>
        </p:sp>
        <p:sp>
          <p:nvSpPr>
            <p:cNvPr id="27" name="TextBox 26">
              <a:extLst>
                <a:ext uri="{FF2B5EF4-FFF2-40B4-BE49-F238E27FC236}">
                  <a16:creationId xmlns:a16="http://schemas.microsoft.com/office/drawing/2014/main" id="{059ADE9C-3CAC-E01B-2546-0655E21F1698}"/>
                </a:ext>
              </a:extLst>
            </p:cNvPr>
            <p:cNvSpPr txBox="1"/>
            <p:nvPr/>
          </p:nvSpPr>
          <p:spPr>
            <a:xfrm>
              <a:off x="7587757" y="1987047"/>
              <a:ext cx="522514" cy="646331"/>
            </a:xfrm>
            <a:prstGeom prst="rect">
              <a:avLst/>
            </a:prstGeom>
            <a:noFill/>
          </p:spPr>
          <p:txBody>
            <a:bodyPr wrap="square" rtlCol="0">
              <a:spAutoFit/>
            </a:bodyPr>
            <a:lstStyle/>
            <a:p>
              <a:pPr algn="ctr"/>
              <a:r>
                <a:rPr lang="en-US" u="sng" dirty="0">
                  <a:latin typeface="Verdana" panose="020B0604030504040204" pitchFamily="34" charset="0"/>
                  <a:ea typeface="Verdana" panose="020B0604030504040204" pitchFamily="34" charset="0"/>
                </a:rPr>
                <a:t>5</a:t>
              </a:r>
            </a:p>
            <a:p>
              <a:pPr algn="ctr"/>
              <a:r>
                <a:rPr lang="en-US" dirty="0">
                  <a:latin typeface="Verdana" panose="020B0604030504040204" pitchFamily="34" charset="0"/>
                  <a:ea typeface="Verdana" panose="020B0604030504040204" pitchFamily="34" charset="0"/>
                </a:rPr>
                <a:t>3</a:t>
              </a:r>
            </a:p>
          </p:txBody>
        </p:sp>
        <p:sp>
          <p:nvSpPr>
            <p:cNvPr id="29" name="TextBox 28">
              <a:extLst>
                <a:ext uri="{FF2B5EF4-FFF2-40B4-BE49-F238E27FC236}">
                  <a16:creationId xmlns:a16="http://schemas.microsoft.com/office/drawing/2014/main" id="{5E74DE69-9E08-B1CF-EA35-9441901A3280}"/>
                </a:ext>
              </a:extLst>
            </p:cNvPr>
            <p:cNvSpPr txBox="1"/>
            <p:nvPr/>
          </p:nvSpPr>
          <p:spPr>
            <a:xfrm>
              <a:off x="9017741" y="1987047"/>
              <a:ext cx="401582" cy="646331"/>
            </a:xfrm>
            <a:prstGeom prst="rect">
              <a:avLst/>
            </a:prstGeom>
            <a:noFill/>
          </p:spPr>
          <p:txBody>
            <a:bodyPr wrap="square" rtlCol="0">
              <a:spAutoFit/>
            </a:bodyPr>
            <a:lstStyle/>
            <a:p>
              <a:pPr algn="ctr"/>
              <a:r>
                <a:rPr lang="en-US" u="sng" dirty="0">
                  <a:latin typeface="Verdana" panose="020B0604030504040204" pitchFamily="34" charset="0"/>
                  <a:ea typeface="Verdana" panose="020B0604030504040204" pitchFamily="34" charset="0"/>
                </a:rPr>
                <a:t>1</a:t>
              </a:r>
            </a:p>
            <a:p>
              <a:pPr algn="ctr"/>
              <a:r>
                <a:rPr lang="en-US" dirty="0">
                  <a:latin typeface="Verdana" panose="020B0604030504040204" pitchFamily="34" charset="0"/>
                  <a:ea typeface="Verdana" panose="020B0604030504040204" pitchFamily="34" charset="0"/>
                </a:rPr>
                <a:t>3</a:t>
              </a:r>
            </a:p>
          </p:txBody>
        </p:sp>
        <p:cxnSp>
          <p:nvCxnSpPr>
            <p:cNvPr id="30" name="Straight Connector 29">
              <a:extLst>
                <a:ext uri="{FF2B5EF4-FFF2-40B4-BE49-F238E27FC236}">
                  <a16:creationId xmlns:a16="http://schemas.microsoft.com/office/drawing/2014/main" id="{BFA7C678-BAC3-8319-18C5-DA715AF3679C}"/>
                </a:ext>
              </a:extLst>
            </p:cNvPr>
            <p:cNvCxnSpPr/>
            <p:nvPr/>
          </p:nvCxnSpPr>
          <p:spPr>
            <a:xfrm>
              <a:off x="9714138" y="2195440"/>
              <a:ext cx="18288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6E2E71F7-9805-0B61-C50C-9B60870AAEFC}"/>
                </a:ext>
              </a:extLst>
            </p:cNvPr>
            <p:cNvSpPr txBox="1"/>
            <p:nvPr/>
          </p:nvSpPr>
          <p:spPr>
            <a:xfrm>
              <a:off x="7468752" y="4371776"/>
              <a:ext cx="522514" cy="646331"/>
            </a:xfrm>
            <a:prstGeom prst="rect">
              <a:avLst/>
            </a:prstGeom>
            <a:noFill/>
          </p:spPr>
          <p:txBody>
            <a:bodyPr wrap="square" rtlCol="0">
              <a:spAutoFit/>
            </a:bodyPr>
            <a:lstStyle/>
            <a:p>
              <a:pPr algn="ctr"/>
              <a:r>
                <a:rPr lang="en-US" u="sng" dirty="0">
                  <a:latin typeface="Verdana" panose="020B0604030504040204" pitchFamily="34" charset="0"/>
                  <a:ea typeface="Verdana" panose="020B0604030504040204" pitchFamily="34" charset="0"/>
                </a:rPr>
                <a:t>5</a:t>
              </a:r>
            </a:p>
            <a:p>
              <a:pPr algn="ctr"/>
              <a:r>
                <a:rPr lang="en-US" dirty="0">
                  <a:latin typeface="Verdana" panose="020B0604030504040204" pitchFamily="34" charset="0"/>
                  <a:ea typeface="Verdana" panose="020B0604030504040204" pitchFamily="34" charset="0"/>
                </a:rPr>
                <a:t>3</a:t>
              </a:r>
            </a:p>
          </p:txBody>
        </p:sp>
        <p:sp>
          <p:nvSpPr>
            <p:cNvPr id="32" name="TextBox 31">
              <a:extLst>
                <a:ext uri="{FF2B5EF4-FFF2-40B4-BE49-F238E27FC236}">
                  <a16:creationId xmlns:a16="http://schemas.microsoft.com/office/drawing/2014/main" id="{F67E517D-5F2A-7275-A34E-2C0758452A70}"/>
                </a:ext>
              </a:extLst>
            </p:cNvPr>
            <p:cNvSpPr txBox="1"/>
            <p:nvPr/>
          </p:nvSpPr>
          <p:spPr>
            <a:xfrm>
              <a:off x="8844110" y="4388105"/>
              <a:ext cx="401582" cy="646331"/>
            </a:xfrm>
            <a:prstGeom prst="rect">
              <a:avLst/>
            </a:prstGeom>
            <a:noFill/>
          </p:spPr>
          <p:txBody>
            <a:bodyPr wrap="square" rtlCol="0">
              <a:spAutoFit/>
            </a:bodyPr>
            <a:lstStyle/>
            <a:p>
              <a:pPr algn="ctr"/>
              <a:r>
                <a:rPr lang="en-US" u="sng" dirty="0">
                  <a:latin typeface="Verdana" panose="020B0604030504040204" pitchFamily="34" charset="0"/>
                  <a:ea typeface="Verdana" panose="020B0604030504040204" pitchFamily="34" charset="0"/>
                </a:rPr>
                <a:t>1</a:t>
              </a:r>
            </a:p>
            <a:p>
              <a:pPr algn="ctr"/>
              <a:r>
                <a:rPr lang="en-US" dirty="0">
                  <a:latin typeface="Verdana" panose="020B0604030504040204" pitchFamily="34" charset="0"/>
                  <a:ea typeface="Verdana" panose="020B0604030504040204" pitchFamily="34" charset="0"/>
                </a:rPr>
                <a:t>3</a:t>
              </a:r>
            </a:p>
          </p:txBody>
        </p:sp>
        <p:sp>
          <p:nvSpPr>
            <p:cNvPr id="33" name="TextBox 32">
              <a:extLst>
                <a:ext uri="{FF2B5EF4-FFF2-40B4-BE49-F238E27FC236}">
                  <a16:creationId xmlns:a16="http://schemas.microsoft.com/office/drawing/2014/main" id="{849F1597-8162-F88A-DCFA-D42F9C115BBA}"/>
                </a:ext>
              </a:extLst>
            </p:cNvPr>
            <p:cNvSpPr txBox="1"/>
            <p:nvPr/>
          </p:nvSpPr>
          <p:spPr>
            <a:xfrm>
              <a:off x="7318761" y="3287593"/>
              <a:ext cx="401582" cy="646331"/>
            </a:xfrm>
            <a:prstGeom prst="rect">
              <a:avLst/>
            </a:prstGeom>
            <a:noFill/>
          </p:spPr>
          <p:txBody>
            <a:bodyPr wrap="square" rtlCol="0">
              <a:spAutoFit/>
            </a:bodyPr>
            <a:lstStyle/>
            <a:p>
              <a:pPr algn="ctr"/>
              <a:r>
                <a:rPr lang="en-US" u="sng" dirty="0">
                  <a:latin typeface="Verdana" panose="020B0604030504040204" pitchFamily="34" charset="0"/>
                  <a:ea typeface="Verdana" panose="020B0604030504040204" pitchFamily="34" charset="0"/>
                </a:rPr>
                <a:t>1</a:t>
              </a:r>
            </a:p>
            <a:p>
              <a:pPr algn="ctr"/>
              <a:r>
                <a:rPr lang="en-US" dirty="0">
                  <a:latin typeface="Verdana" panose="020B0604030504040204" pitchFamily="34" charset="0"/>
                  <a:ea typeface="Verdana" panose="020B0604030504040204" pitchFamily="34" charset="0"/>
                </a:rPr>
                <a:t>3</a:t>
              </a:r>
            </a:p>
          </p:txBody>
        </p:sp>
        <p:sp>
          <p:nvSpPr>
            <p:cNvPr id="35" name="TextBox 34">
              <a:extLst>
                <a:ext uri="{FF2B5EF4-FFF2-40B4-BE49-F238E27FC236}">
                  <a16:creationId xmlns:a16="http://schemas.microsoft.com/office/drawing/2014/main" id="{D6310AF6-F4FD-C269-BE5F-7939707231E2}"/>
                </a:ext>
              </a:extLst>
            </p:cNvPr>
            <p:cNvSpPr txBox="1"/>
            <p:nvPr/>
          </p:nvSpPr>
          <p:spPr>
            <a:xfrm>
              <a:off x="8331614" y="3287592"/>
              <a:ext cx="522514" cy="646331"/>
            </a:xfrm>
            <a:prstGeom prst="rect">
              <a:avLst/>
            </a:prstGeom>
            <a:noFill/>
          </p:spPr>
          <p:txBody>
            <a:bodyPr wrap="square" rtlCol="0">
              <a:spAutoFit/>
            </a:bodyPr>
            <a:lstStyle/>
            <a:p>
              <a:pPr algn="ctr"/>
              <a:r>
                <a:rPr lang="en-US" u="sng" dirty="0">
                  <a:latin typeface="Verdana" panose="020B0604030504040204" pitchFamily="34" charset="0"/>
                  <a:ea typeface="Verdana" panose="020B0604030504040204" pitchFamily="34" charset="0"/>
                </a:rPr>
                <a:t>5</a:t>
              </a:r>
            </a:p>
            <a:p>
              <a:pPr algn="ctr"/>
              <a:r>
                <a:rPr lang="en-US" dirty="0">
                  <a:latin typeface="Verdana" panose="020B0604030504040204" pitchFamily="34" charset="0"/>
                  <a:ea typeface="Verdana" panose="020B0604030504040204" pitchFamily="34" charset="0"/>
                </a:rPr>
                <a:t>3</a:t>
              </a:r>
            </a:p>
          </p:txBody>
        </p:sp>
        <p:sp>
          <p:nvSpPr>
            <p:cNvPr id="37" name="TextBox 36">
              <a:extLst>
                <a:ext uri="{FF2B5EF4-FFF2-40B4-BE49-F238E27FC236}">
                  <a16:creationId xmlns:a16="http://schemas.microsoft.com/office/drawing/2014/main" id="{123A113E-AB3A-D604-114C-FE0033CEC3D9}"/>
                </a:ext>
              </a:extLst>
            </p:cNvPr>
            <p:cNvSpPr txBox="1"/>
            <p:nvPr/>
          </p:nvSpPr>
          <p:spPr>
            <a:xfrm>
              <a:off x="8034575" y="2773464"/>
              <a:ext cx="401582" cy="646331"/>
            </a:xfrm>
            <a:prstGeom prst="rect">
              <a:avLst/>
            </a:prstGeom>
            <a:noFill/>
          </p:spPr>
          <p:txBody>
            <a:bodyPr wrap="square" rtlCol="0">
              <a:spAutoFit/>
            </a:bodyPr>
            <a:lstStyle/>
            <a:p>
              <a:pPr algn="ctr"/>
              <a:r>
                <a:rPr lang="en-US" u="sng" dirty="0">
                  <a:latin typeface="Verdana" panose="020B0604030504040204" pitchFamily="34" charset="0"/>
                  <a:ea typeface="Verdana" panose="020B0604030504040204" pitchFamily="34" charset="0"/>
                </a:rPr>
                <a:t>1</a:t>
              </a:r>
            </a:p>
            <a:p>
              <a:pPr algn="ctr"/>
              <a:r>
                <a:rPr lang="en-US" dirty="0">
                  <a:latin typeface="Verdana" panose="020B0604030504040204" pitchFamily="34" charset="0"/>
                  <a:ea typeface="Verdana" panose="020B0604030504040204" pitchFamily="34" charset="0"/>
                </a:rPr>
                <a:t>3</a:t>
              </a:r>
            </a:p>
          </p:txBody>
        </p:sp>
        <p:sp>
          <p:nvSpPr>
            <p:cNvPr id="38" name="TextBox 37">
              <a:extLst>
                <a:ext uri="{FF2B5EF4-FFF2-40B4-BE49-F238E27FC236}">
                  <a16:creationId xmlns:a16="http://schemas.microsoft.com/office/drawing/2014/main" id="{71E4A2D3-93F9-BD35-278C-908A1C465107}"/>
                </a:ext>
              </a:extLst>
            </p:cNvPr>
            <p:cNvSpPr txBox="1"/>
            <p:nvPr/>
          </p:nvSpPr>
          <p:spPr>
            <a:xfrm>
              <a:off x="8797258" y="2769383"/>
              <a:ext cx="522514" cy="646331"/>
            </a:xfrm>
            <a:prstGeom prst="rect">
              <a:avLst/>
            </a:prstGeom>
            <a:noFill/>
          </p:spPr>
          <p:txBody>
            <a:bodyPr wrap="square" rtlCol="0">
              <a:spAutoFit/>
            </a:bodyPr>
            <a:lstStyle/>
            <a:p>
              <a:pPr algn="ctr"/>
              <a:r>
                <a:rPr lang="en-US" u="sng" dirty="0">
                  <a:latin typeface="Verdana" panose="020B0604030504040204" pitchFamily="34" charset="0"/>
                  <a:ea typeface="Verdana" panose="020B0604030504040204" pitchFamily="34" charset="0"/>
                </a:rPr>
                <a:t>5</a:t>
              </a:r>
            </a:p>
            <a:p>
              <a:pPr algn="ctr"/>
              <a:r>
                <a:rPr lang="en-US" dirty="0">
                  <a:latin typeface="Verdana" panose="020B0604030504040204" pitchFamily="34" charset="0"/>
                  <a:ea typeface="Verdana" panose="020B0604030504040204" pitchFamily="34" charset="0"/>
                </a:rPr>
                <a:t>3</a:t>
              </a:r>
            </a:p>
          </p:txBody>
        </p:sp>
        <p:sp>
          <p:nvSpPr>
            <p:cNvPr id="48" name="TextBox 47">
              <a:extLst>
                <a:ext uri="{FF2B5EF4-FFF2-40B4-BE49-F238E27FC236}">
                  <a16:creationId xmlns:a16="http://schemas.microsoft.com/office/drawing/2014/main" id="{3C1A2A72-6A88-E77D-415C-BC53C7E5AB42}"/>
                </a:ext>
              </a:extLst>
            </p:cNvPr>
            <p:cNvSpPr txBox="1"/>
            <p:nvPr/>
          </p:nvSpPr>
          <p:spPr>
            <a:xfrm>
              <a:off x="7998847" y="3847025"/>
              <a:ext cx="401582" cy="646331"/>
            </a:xfrm>
            <a:prstGeom prst="rect">
              <a:avLst/>
            </a:prstGeom>
            <a:noFill/>
          </p:spPr>
          <p:txBody>
            <a:bodyPr wrap="square" rtlCol="0">
              <a:spAutoFit/>
            </a:bodyPr>
            <a:lstStyle/>
            <a:p>
              <a:pPr algn="ctr"/>
              <a:r>
                <a:rPr lang="en-US" u="sng" dirty="0">
                  <a:latin typeface="Verdana" panose="020B0604030504040204" pitchFamily="34" charset="0"/>
                  <a:ea typeface="Verdana" panose="020B0604030504040204" pitchFamily="34" charset="0"/>
                </a:rPr>
                <a:t>1</a:t>
              </a:r>
            </a:p>
            <a:p>
              <a:pPr algn="ctr"/>
              <a:r>
                <a:rPr lang="en-US" dirty="0">
                  <a:latin typeface="Verdana" panose="020B0604030504040204" pitchFamily="34" charset="0"/>
                  <a:ea typeface="Verdana" panose="020B0604030504040204" pitchFamily="34" charset="0"/>
                </a:rPr>
                <a:t>3</a:t>
              </a:r>
            </a:p>
          </p:txBody>
        </p:sp>
        <p:sp>
          <p:nvSpPr>
            <p:cNvPr id="61" name="TextBox 60">
              <a:extLst>
                <a:ext uri="{FF2B5EF4-FFF2-40B4-BE49-F238E27FC236}">
                  <a16:creationId xmlns:a16="http://schemas.microsoft.com/office/drawing/2014/main" id="{19558B3B-E17D-CBCD-9515-1FB486F1F843}"/>
                </a:ext>
              </a:extLst>
            </p:cNvPr>
            <p:cNvSpPr txBox="1"/>
            <p:nvPr/>
          </p:nvSpPr>
          <p:spPr>
            <a:xfrm>
              <a:off x="8331614" y="3862830"/>
              <a:ext cx="522514" cy="646331"/>
            </a:xfrm>
            <a:prstGeom prst="rect">
              <a:avLst/>
            </a:prstGeom>
            <a:noFill/>
          </p:spPr>
          <p:txBody>
            <a:bodyPr wrap="square" rtlCol="0">
              <a:spAutoFit/>
            </a:bodyPr>
            <a:lstStyle/>
            <a:p>
              <a:pPr algn="ctr"/>
              <a:r>
                <a:rPr lang="en-US" u="sng" dirty="0">
                  <a:latin typeface="Verdana" panose="020B0604030504040204" pitchFamily="34" charset="0"/>
                  <a:ea typeface="Verdana" panose="020B0604030504040204" pitchFamily="34" charset="0"/>
                </a:rPr>
                <a:t>5</a:t>
              </a:r>
            </a:p>
            <a:p>
              <a:pPr algn="ctr"/>
              <a:r>
                <a:rPr lang="en-US" dirty="0">
                  <a:latin typeface="Verdana" panose="020B0604030504040204" pitchFamily="34" charset="0"/>
                  <a:ea typeface="Verdana" panose="020B0604030504040204" pitchFamily="34" charset="0"/>
                </a:rPr>
                <a:t>3</a:t>
              </a:r>
            </a:p>
          </p:txBody>
        </p:sp>
        <p:cxnSp>
          <p:nvCxnSpPr>
            <p:cNvPr id="62" name="Straight Connector 61">
              <a:extLst>
                <a:ext uri="{FF2B5EF4-FFF2-40B4-BE49-F238E27FC236}">
                  <a16:creationId xmlns:a16="http://schemas.microsoft.com/office/drawing/2014/main" id="{A9A6343F-531F-5975-7F20-E49FF27709A0}"/>
                </a:ext>
              </a:extLst>
            </p:cNvPr>
            <p:cNvCxnSpPr/>
            <p:nvPr/>
          </p:nvCxnSpPr>
          <p:spPr>
            <a:xfrm>
              <a:off x="7266404" y="4623211"/>
              <a:ext cx="18288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3" name="Straight Connector 62">
              <a:extLst>
                <a:ext uri="{FF2B5EF4-FFF2-40B4-BE49-F238E27FC236}">
                  <a16:creationId xmlns:a16="http://schemas.microsoft.com/office/drawing/2014/main" id="{A94274DD-8701-1633-5DF9-5BAF9638ACAF}"/>
                </a:ext>
              </a:extLst>
            </p:cNvPr>
            <p:cNvCxnSpPr/>
            <p:nvPr/>
          </p:nvCxnSpPr>
          <p:spPr>
            <a:xfrm>
              <a:off x="9106905" y="4080951"/>
              <a:ext cx="18288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4" name="Straight Connector 63">
              <a:extLst>
                <a:ext uri="{FF2B5EF4-FFF2-40B4-BE49-F238E27FC236}">
                  <a16:creationId xmlns:a16="http://schemas.microsoft.com/office/drawing/2014/main" id="{6CA58237-C689-F589-8FC1-DDF99DBB4A94}"/>
                </a:ext>
              </a:extLst>
            </p:cNvPr>
            <p:cNvCxnSpPr/>
            <p:nvPr/>
          </p:nvCxnSpPr>
          <p:spPr>
            <a:xfrm>
              <a:off x="9119009" y="3531599"/>
              <a:ext cx="18288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6" name="Straight Connector 65">
              <a:extLst>
                <a:ext uri="{FF2B5EF4-FFF2-40B4-BE49-F238E27FC236}">
                  <a16:creationId xmlns:a16="http://schemas.microsoft.com/office/drawing/2014/main" id="{FE531CC0-6414-F0D2-95C1-5A1DBAD709DF}"/>
                </a:ext>
              </a:extLst>
            </p:cNvPr>
            <p:cNvCxnSpPr/>
            <p:nvPr/>
          </p:nvCxnSpPr>
          <p:spPr>
            <a:xfrm>
              <a:off x="8717040" y="2978709"/>
              <a:ext cx="18288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227204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2" presetClass="entr" presetSubtype="3"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1+#ppt_w/2"/>
                                          </p:val>
                                        </p:tav>
                                        <p:tav tm="100000">
                                          <p:val>
                                            <p:strVal val="#ppt_x"/>
                                          </p:val>
                                        </p:tav>
                                      </p:tavLst>
                                    </p:anim>
                                    <p:anim calcmode="lin" valueType="num">
                                      <p:cBhvr additive="base">
                                        <p:cTn id="16"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9" presetClass="exit" presetSubtype="0" fill="hold" nodeType="clickEffect">
                                  <p:stCondLst>
                                    <p:cond delay="0"/>
                                  </p:stCondLst>
                                  <p:childTnLst>
                                    <p:animEffect transition="out" filter="dissolve">
                                      <p:cBhvr>
                                        <p:cTn id="20" dur="500"/>
                                        <p:tgtEl>
                                          <p:spTgt spid="2"/>
                                        </p:tgtEl>
                                      </p:cBhvr>
                                    </p:animEffect>
                                    <p:set>
                                      <p:cBhvr>
                                        <p:cTn id="21" dur="1" fill="hold">
                                          <p:stCondLst>
                                            <p:cond delay="499"/>
                                          </p:stCondLst>
                                        </p:cTn>
                                        <p:tgtEl>
                                          <p:spTgt spid="2"/>
                                        </p:tgtEl>
                                        <p:attrNameLst>
                                          <p:attrName>style.visibility</p:attrName>
                                        </p:attrNameLst>
                                      </p:cBhvr>
                                      <p:to>
                                        <p:strVal val="hidden"/>
                                      </p:to>
                                    </p:set>
                                  </p:childTnLst>
                                </p:cTn>
                              </p:par>
                            </p:childTnLst>
                          </p:cTn>
                        </p:par>
                        <p:par>
                          <p:cTn id="22" fill="hold">
                            <p:stCondLst>
                              <p:cond delay="500"/>
                            </p:stCondLst>
                            <p:childTnLst>
                              <p:par>
                                <p:cTn id="23" presetID="21" presetClass="entr" presetSubtype="1" fill="hold" grpId="0" nodeType="after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heel(1)">
                                      <p:cBhvr>
                                        <p:cTn id="25" dur="2000"/>
                                        <p:tgtEl>
                                          <p:spTgt spid="28"/>
                                        </p:tgtEl>
                                      </p:cBhvr>
                                    </p:animEffect>
                                  </p:childTnLst>
                                </p:cTn>
                              </p:par>
                              <p:par>
                                <p:cTn id="26" presetID="1" presetClass="entr" presetSubtype="0" fill="hold" nodeType="withEffect">
                                  <p:stCondLst>
                                    <p:cond delay="0"/>
                                  </p:stCondLst>
                                  <p:childTnLst>
                                    <p:set>
                                      <p:cBhvr>
                                        <p:cTn id="27" dur="1" fill="hold">
                                          <p:stCondLst>
                                            <p:cond delay="0"/>
                                          </p:stCondLst>
                                        </p:cTn>
                                        <p:tgtEl>
                                          <p:spTgt spid="34"/>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36"/>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39"/>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40"/>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41"/>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42"/>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44"/>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45"/>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46"/>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47"/>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53"/>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55"/>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54"/>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49"/>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50"/>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56"/>
                                        </p:tgtEl>
                                        <p:attrNameLst>
                                          <p:attrName>style.visibility</p:attrName>
                                        </p:attrNameLst>
                                      </p:cBhvr>
                                      <p:to>
                                        <p:strVal val="visible"/>
                                      </p:to>
                                    </p:set>
                                  </p:childTnLst>
                                </p:cTn>
                              </p:par>
                              <p:par>
                                <p:cTn id="62" presetID="1" presetClass="entr" presetSubtype="0" fill="hold" nodeType="withEffect">
                                  <p:stCondLst>
                                    <p:cond delay="0"/>
                                  </p:stCondLst>
                                  <p:childTnLst>
                                    <p:set>
                                      <p:cBhvr>
                                        <p:cTn id="63" dur="1" fill="hold">
                                          <p:stCondLst>
                                            <p:cond delay="0"/>
                                          </p:stCondLst>
                                        </p:cTn>
                                        <p:tgtEl>
                                          <p:spTgt spid="51"/>
                                        </p:tgtEl>
                                        <p:attrNameLst>
                                          <p:attrName>style.visibility</p:attrName>
                                        </p:attrNameLst>
                                      </p:cBhvr>
                                      <p:to>
                                        <p:strVal val="visible"/>
                                      </p:to>
                                    </p:set>
                                  </p:childTnLst>
                                </p:cTn>
                              </p:par>
                              <p:par>
                                <p:cTn id="64" presetID="1" presetClass="entr" presetSubtype="0" fill="hold" nodeType="withEffect">
                                  <p:stCondLst>
                                    <p:cond delay="0"/>
                                  </p:stCondLst>
                                  <p:childTnLst>
                                    <p:set>
                                      <p:cBhvr>
                                        <p:cTn id="65" dur="1" fill="hold">
                                          <p:stCondLst>
                                            <p:cond delay="0"/>
                                          </p:stCondLst>
                                        </p:cTn>
                                        <p:tgtEl>
                                          <p:spTgt spid="52"/>
                                        </p:tgtEl>
                                        <p:attrNameLst>
                                          <p:attrName>style.visibility</p:attrName>
                                        </p:attrNameLst>
                                      </p:cBhvr>
                                      <p:to>
                                        <p:strVal val="visible"/>
                                      </p:to>
                                    </p:set>
                                  </p:childTnLst>
                                </p:cTn>
                              </p:par>
                              <p:par>
                                <p:cTn id="66" presetID="1" presetClass="entr" presetSubtype="0" fill="hold" nodeType="withEffect">
                                  <p:stCondLst>
                                    <p:cond delay="0"/>
                                  </p:stCondLst>
                                  <p:childTnLst>
                                    <p:set>
                                      <p:cBhvr>
                                        <p:cTn id="67" dur="1" fill="hold">
                                          <p:stCondLst>
                                            <p:cond delay="0"/>
                                          </p:stCondLst>
                                        </p:cTn>
                                        <p:tgtEl>
                                          <p:spTgt spid="60"/>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57"/>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2" presetClass="entr" presetSubtype="2" fill="hold" nodeType="clickEffect">
                                  <p:stCondLst>
                                    <p:cond delay="0"/>
                                  </p:stCondLst>
                                  <p:childTnLst>
                                    <p:set>
                                      <p:cBhvr>
                                        <p:cTn id="73" dur="1" fill="hold">
                                          <p:stCondLst>
                                            <p:cond delay="0"/>
                                          </p:stCondLst>
                                        </p:cTn>
                                        <p:tgtEl>
                                          <p:spTgt spid="65"/>
                                        </p:tgtEl>
                                        <p:attrNameLst>
                                          <p:attrName>style.visibility</p:attrName>
                                        </p:attrNameLst>
                                      </p:cBhvr>
                                      <p:to>
                                        <p:strVal val="visible"/>
                                      </p:to>
                                    </p:set>
                                    <p:anim calcmode="lin" valueType="num">
                                      <p:cBhvr additive="base">
                                        <p:cTn id="74" dur="500" fill="hold"/>
                                        <p:tgtEl>
                                          <p:spTgt spid="65"/>
                                        </p:tgtEl>
                                        <p:attrNameLst>
                                          <p:attrName>ppt_x</p:attrName>
                                        </p:attrNameLst>
                                      </p:cBhvr>
                                      <p:tavLst>
                                        <p:tav tm="0">
                                          <p:val>
                                            <p:strVal val="1+#ppt_w/2"/>
                                          </p:val>
                                        </p:tav>
                                        <p:tav tm="100000">
                                          <p:val>
                                            <p:strVal val="#ppt_x"/>
                                          </p:val>
                                        </p:tav>
                                      </p:tavLst>
                                    </p:anim>
                                    <p:anim calcmode="lin" valueType="num">
                                      <p:cBhvr additive="base">
                                        <p:cTn id="75" dur="500" fill="hold"/>
                                        <p:tgtEl>
                                          <p:spTgt spid="6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28" grpId="0" animBg="1"/>
      <p:bldP spid="43" grpId="0"/>
      <p:bldP spid="44" grpId="0"/>
      <p:bldP spid="45" grpId="0"/>
      <p:bldP spid="46" grpId="0"/>
      <p:bldP spid="47" grpId="0"/>
      <p:bldP spid="53" grpId="0"/>
      <p:bldP spid="54" grpId="0"/>
      <p:bldP spid="55" grpId="0"/>
      <p:bldP spid="56" grpId="0"/>
      <p:bldP spid="5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3BC939-5512-5995-BBD2-94F220E224E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73A4689-0CA4-B71C-29E9-9D508A99C51A}"/>
              </a:ext>
            </a:extLst>
          </p:cNvPr>
          <p:cNvSpPr/>
          <p:nvPr/>
        </p:nvSpPr>
        <p:spPr>
          <a:xfrm>
            <a:off x="6190989" y="5185222"/>
            <a:ext cx="3931920" cy="822313"/>
          </a:xfrm>
          <a:prstGeom prst="rect">
            <a:avLst/>
          </a:prstGeom>
          <a:solidFill>
            <a:srgbClr val="035EA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defTabSz="914328">
              <a:defRPr/>
            </a:pPr>
            <a:r>
              <a:rPr lang="en-US" sz="2400" kern="0" dirty="0">
                <a:solidFill>
                  <a:prstClr val="white"/>
                </a:solidFill>
                <a:latin typeface="Century Gothic" charset="0"/>
                <a:ea typeface="Century Gothic" charset="0"/>
                <a:cs typeface="Century Gothic" charset="0"/>
              </a:rPr>
              <a:t>1-2-3 Slap Down</a:t>
            </a:r>
          </a:p>
        </p:txBody>
      </p:sp>
      <p:sp>
        <p:nvSpPr>
          <p:cNvPr id="12" name="Rectangle 11">
            <a:extLst>
              <a:ext uri="{FF2B5EF4-FFF2-40B4-BE49-F238E27FC236}">
                <a16:creationId xmlns:a16="http://schemas.microsoft.com/office/drawing/2014/main" id="{CCCCDE7B-E409-5401-9A47-31A9FBDB6F05}"/>
              </a:ext>
            </a:extLst>
          </p:cNvPr>
          <p:cNvSpPr/>
          <p:nvPr/>
        </p:nvSpPr>
        <p:spPr>
          <a:xfrm>
            <a:off x="2048039" y="5185223"/>
            <a:ext cx="3931920" cy="822313"/>
          </a:xfrm>
          <a:prstGeom prst="rect">
            <a:avLst/>
          </a:prstGeom>
          <a:solidFill>
            <a:srgbClr val="035EA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defTabSz="914328">
              <a:defRPr/>
            </a:pPr>
            <a:r>
              <a:rPr lang="en-US" sz="2400" kern="0" dirty="0">
                <a:solidFill>
                  <a:prstClr val="white"/>
                </a:solidFill>
                <a:latin typeface="Century Gothic" charset="0"/>
                <a:ea typeface="Century Gothic" charset="0"/>
                <a:cs typeface="Century Gothic" charset="0"/>
              </a:rPr>
              <a:t>Round 2 Best Distractor</a:t>
            </a:r>
          </a:p>
        </p:txBody>
      </p:sp>
      <p:grpSp>
        <p:nvGrpSpPr>
          <p:cNvPr id="11" name="Group 10">
            <a:extLst>
              <a:ext uri="{FF2B5EF4-FFF2-40B4-BE49-F238E27FC236}">
                <a16:creationId xmlns:a16="http://schemas.microsoft.com/office/drawing/2014/main" id="{59E5DD9B-D889-039E-EA65-711424D708B0}"/>
              </a:ext>
            </a:extLst>
          </p:cNvPr>
          <p:cNvGrpSpPr>
            <a:grpSpLocks noChangeAspect="1"/>
          </p:cNvGrpSpPr>
          <p:nvPr/>
        </p:nvGrpSpPr>
        <p:grpSpPr>
          <a:xfrm>
            <a:off x="9983985" y="3996289"/>
            <a:ext cx="2492361" cy="2521407"/>
            <a:chOff x="7246505" y="1628176"/>
            <a:chExt cx="4817608" cy="4873752"/>
          </a:xfrm>
        </p:grpSpPr>
        <p:sp>
          <p:nvSpPr>
            <p:cNvPr id="18" name="Rectangle 17">
              <a:extLst>
                <a:ext uri="{FF2B5EF4-FFF2-40B4-BE49-F238E27FC236}">
                  <a16:creationId xmlns:a16="http://schemas.microsoft.com/office/drawing/2014/main" id="{919F4173-A741-D0F9-F5FC-D9327762D107}"/>
                </a:ext>
              </a:extLst>
            </p:cNvPr>
            <p:cNvSpPr>
              <a:spLocks/>
            </p:cNvSpPr>
            <p:nvPr/>
          </p:nvSpPr>
          <p:spPr>
            <a:xfrm rot="19257167">
              <a:off x="8577300" y="2581644"/>
              <a:ext cx="2377441" cy="2377441"/>
            </a:xfrm>
            <a:prstGeom prst="rect">
              <a:avLst/>
            </a:prstGeom>
            <a:solidFill>
              <a:srgbClr val="86C44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pic>
          <p:nvPicPr>
            <p:cNvPr id="19" name="Picture 18" descr="A close-up of a hand&#10;&#10;AI-generated content may be incorrect.">
              <a:extLst>
                <a:ext uri="{FF2B5EF4-FFF2-40B4-BE49-F238E27FC236}">
                  <a16:creationId xmlns:a16="http://schemas.microsoft.com/office/drawing/2014/main" id="{AFBCD09C-8BDD-7CE5-766B-42DA56A0A05E}"/>
                </a:ext>
              </a:extLst>
            </p:cNvPr>
            <p:cNvPicPr>
              <a:picLocks/>
            </p:cNvPicPr>
            <p:nvPr/>
          </p:nvPicPr>
          <p:blipFill>
            <a:blip r:embed="rId3">
              <a:extLst>
                <a:ext uri="{28A0092B-C50C-407E-A947-70E740481C1C}">
                  <a14:useLocalDpi xmlns:a14="http://schemas.microsoft.com/office/drawing/2010/main" val="0"/>
                </a:ext>
              </a:extLst>
            </a:blip>
            <a:srcRect r="30363"/>
            <a:stretch>
              <a:fillRect/>
            </a:stretch>
          </p:blipFill>
          <p:spPr>
            <a:xfrm rot="490243">
              <a:off x="7246505" y="1628176"/>
              <a:ext cx="4817608" cy="4873752"/>
            </a:xfrm>
            <a:prstGeom prst="rect">
              <a:avLst/>
            </a:prstGeom>
            <a:effectLst>
              <a:outerShdw blurRad="50800" dist="88900" dir="2700000" algn="tl" rotWithShape="0">
                <a:prstClr val="black">
                  <a:alpha val="30000"/>
                </a:prstClr>
              </a:outerShdw>
            </a:effectLst>
          </p:spPr>
        </p:pic>
      </p:grpSp>
      <p:cxnSp>
        <p:nvCxnSpPr>
          <p:cNvPr id="33" name="Straight Arrow Connector 32">
            <a:extLst>
              <a:ext uri="{FF2B5EF4-FFF2-40B4-BE49-F238E27FC236}">
                <a16:creationId xmlns:a16="http://schemas.microsoft.com/office/drawing/2014/main" id="{A0384820-D6D8-8DDE-1C79-FF6DA1A0A30D}"/>
              </a:ext>
            </a:extLst>
          </p:cNvPr>
          <p:cNvCxnSpPr>
            <a:cxnSpLocks/>
          </p:cNvCxnSpPr>
          <p:nvPr/>
        </p:nvCxnSpPr>
        <p:spPr>
          <a:xfrm>
            <a:off x="6190513" y="2482043"/>
            <a:ext cx="5739217" cy="0"/>
          </a:xfrm>
          <a:prstGeom prst="straightConnector1">
            <a:avLst/>
          </a:prstGeom>
          <a:ln w="28575">
            <a:solidFill>
              <a:schemeClr val="tx1"/>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F7E959F8-E725-76D9-8142-043FA1B1D6D1}"/>
              </a:ext>
            </a:extLst>
          </p:cNvPr>
          <p:cNvCxnSpPr>
            <a:cxnSpLocks/>
          </p:cNvCxnSpPr>
          <p:nvPr/>
        </p:nvCxnSpPr>
        <p:spPr>
          <a:xfrm>
            <a:off x="6528391" y="2278404"/>
            <a:ext cx="0" cy="40727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0BA787A3-A7D1-C50B-AC56-8C450C04DEDB}"/>
              </a:ext>
            </a:extLst>
          </p:cNvPr>
          <p:cNvCxnSpPr>
            <a:cxnSpLocks/>
          </p:cNvCxnSpPr>
          <p:nvPr/>
        </p:nvCxnSpPr>
        <p:spPr>
          <a:xfrm>
            <a:off x="11614298" y="2278404"/>
            <a:ext cx="0" cy="40727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BB1CB94D-FF61-1FB2-7814-51B7C5D2ABA3}"/>
              </a:ext>
            </a:extLst>
          </p:cNvPr>
          <p:cNvCxnSpPr>
            <a:cxnSpLocks/>
          </p:cNvCxnSpPr>
          <p:nvPr/>
        </p:nvCxnSpPr>
        <p:spPr>
          <a:xfrm>
            <a:off x="10342822" y="2278404"/>
            <a:ext cx="0" cy="40727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D5772909-5536-92AA-93D8-F2EC98E4F1EB}"/>
              </a:ext>
            </a:extLst>
          </p:cNvPr>
          <p:cNvCxnSpPr>
            <a:cxnSpLocks/>
          </p:cNvCxnSpPr>
          <p:nvPr/>
        </p:nvCxnSpPr>
        <p:spPr>
          <a:xfrm>
            <a:off x="9071345" y="2278404"/>
            <a:ext cx="0" cy="40727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3DDB36F2-91E0-6D66-C5F1-BA6EA7BC811D}"/>
              </a:ext>
            </a:extLst>
          </p:cNvPr>
          <p:cNvCxnSpPr>
            <a:cxnSpLocks/>
          </p:cNvCxnSpPr>
          <p:nvPr/>
        </p:nvCxnSpPr>
        <p:spPr>
          <a:xfrm>
            <a:off x="7799868" y="2278404"/>
            <a:ext cx="0" cy="40727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39" name="Content Placeholder 2">
            <a:extLst>
              <a:ext uri="{FF2B5EF4-FFF2-40B4-BE49-F238E27FC236}">
                <a16:creationId xmlns:a16="http://schemas.microsoft.com/office/drawing/2014/main" id="{CBAB9C83-D60F-F655-753C-72322623B081}"/>
              </a:ext>
            </a:extLst>
          </p:cNvPr>
          <p:cNvSpPr txBox="1">
            <a:spLocks/>
          </p:cNvSpPr>
          <p:nvPr/>
        </p:nvSpPr>
        <p:spPr>
          <a:xfrm>
            <a:off x="7427627" y="2721110"/>
            <a:ext cx="574353" cy="747453"/>
          </a:xfrm>
          <a:prstGeom prst="rect">
            <a:avLst/>
          </a:prstGeom>
        </p:spPr>
        <p:txBody>
          <a:bodyPr vert="horz" lIns="91440" tIns="45720" rIns="91440" bIns="45720" rtlCol="0">
            <a:normAutofit/>
          </a:bodyPr>
          <a:lstStyle>
            <a:lvl1pPr marL="0" indent="0" algn="ctr" defTabSz="914400" rtl="0" eaLnBrk="1" latinLnBrk="0" hangingPunct="1">
              <a:lnSpc>
                <a:spcPct val="110000"/>
              </a:lnSpc>
              <a:spcBef>
                <a:spcPts val="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Verdana" panose="020B0604030504040204" pitchFamily="34" charset="0"/>
                <a:ea typeface="Verdana" panose="020B0604030504040204" pitchFamily="34" charset="0"/>
              </a:rPr>
              <a:t>–1</a:t>
            </a:r>
          </a:p>
        </p:txBody>
      </p:sp>
      <p:sp>
        <p:nvSpPr>
          <p:cNvPr id="40" name="Content Placeholder 2">
            <a:extLst>
              <a:ext uri="{FF2B5EF4-FFF2-40B4-BE49-F238E27FC236}">
                <a16:creationId xmlns:a16="http://schemas.microsoft.com/office/drawing/2014/main" id="{A2CDDF6A-7911-149E-7947-2ECF44D47220}"/>
              </a:ext>
            </a:extLst>
          </p:cNvPr>
          <p:cNvSpPr txBox="1">
            <a:spLocks/>
          </p:cNvSpPr>
          <p:nvPr/>
        </p:nvSpPr>
        <p:spPr>
          <a:xfrm>
            <a:off x="6146537" y="2710477"/>
            <a:ext cx="574353" cy="747453"/>
          </a:xfrm>
          <a:prstGeom prst="rect">
            <a:avLst/>
          </a:prstGeom>
        </p:spPr>
        <p:txBody>
          <a:bodyPr vert="horz" lIns="91440" tIns="45720" rIns="91440" bIns="45720" rtlCol="0">
            <a:normAutofit/>
          </a:bodyPr>
          <a:lstStyle>
            <a:lvl1pPr marL="0" indent="0" algn="ctr" defTabSz="914400" rtl="0" eaLnBrk="1" latinLnBrk="0" hangingPunct="1">
              <a:lnSpc>
                <a:spcPct val="110000"/>
              </a:lnSpc>
              <a:spcBef>
                <a:spcPts val="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Verdana" panose="020B0604030504040204" pitchFamily="34" charset="0"/>
                <a:ea typeface="Verdana" panose="020B0604030504040204" pitchFamily="34" charset="0"/>
              </a:rPr>
              <a:t>–2</a:t>
            </a:r>
          </a:p>
        </p:txBody>
      </p:sp>
      <p:sp>
        <p:nvSpPr>
          <p:cNvPr id="41" name="Content Placeholder 2">
            <a:extLst>
              <a:ext uri="{FF2B5EF4-FFF2-40B4-BE49-F238E27FC236}">
                <a16:creationId xmlns:a16="http://schemas.microsoft.com/office/drawing/2014/main" id="{317895F3-0C92-FBFB-93D8-0D902BFE3FDE}"/>
              </a:ext>
            </a:extLst>
          </p:cNvPr>
          <p:cNvSpPr txBox="1">
            <a:spLocks/>
          </p:cNvSpPr>
          <p:nvPr/>
        </p:nvSpPr>
        <p:spPr>
          <a:xfrm>
            <a:off x="8783240" y="2710477"/>
            <a:ext cx="574353" cy="747453"/>
          </a:xfrm>
          <a:prstGeom prst="rect">
            <a:avLst/>
          </a:prstGeom>
        </p:spPr>
        <p:txBody>
          <a:bodyPr vert="horz" lIns="91440" tIns="45720" rIns="91440" bIns="45720" rtlCol="0">
            <a:normAutofit/>
          </a:bodyPr>
          <a:lstStyle>
            <a:lvl1pPr marL="0" indent="0" algn="ctr" defTabSz="914400" rtl="0" eaLnBrk="1" latinLnBrk="0" hangingPunct="1">
              <a:lnSpc>
                <a:spcPct val="110000"/>
              </a:lnSpc>
              <a:spcBef>
                <a:spcPts val="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Verdana" panose="020B0604030504040204" pitchFamily="34" charset="0"/>
                <a:ea typeface="Verdana" panose="020B0604030504040204" pitchFamily="34" charset="0"/>
              </a:rPr>
              <a:t>0</a:t>
            </a:r>
          </a:p>
        </p:txBody>
      </p:sp>
      <p:sp>
        <p:nvSpPr>
          <p:cNvPr id="42" name="Content Placeholder 2">
            <a:extLst>
              <a:ext uri="{FF2B5EF4-FFF2-40B4-BE49-F238E27FC236}">
                <a16:creationId xmlns:a16="http://schemas.microsoft.com/office/drawing/2014/main" id="{59C29178-9918-E85B-0B9E-E3C69179BEC2}"/>
              </a:ext>
            </a:extLst>
          </p:cNvPr>
          <p:cNvSpPr txBox="1">
            <a:spLocks/>
          </p:cNvSpPr>
          <p:nvPr/>
        </p:nvSpPr>
        <p:spPr>
          <a:xfrm>
            <a:off x="10058873" y="2710477"/>
            <a:ext cx="574353" cy="747453"/>
          </a:xfrm>
          <a:prstGeom prst="rect">
            <a:avLst/>
          </a:prstGeom>
        </p:spPr>
        <p:txBody>
          <a:bodyPr vert="horz" lIns="91440" tIns="45720" rIns="91440" bIns="45720" rtlCol="0">
            <a:normAutofit/>
          </a:bodyPr>
          <a:lstStyle>
            <a:lvl1pPr marL="0" indent="0" algn="ctr" defTabSz="914400" rtl="0" eaLnBrk="1" latinLnBrk="0" hangingPunct="1">
              <a:lnSpc>
                <a:spcPct val="110000"/>
              </a:lnSpc>
              <a:spcBef>
                <a:spcPts val="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Verdana" panose="020B0604030504040204" pitchFamily="34" charset="0"/>
                <a:ea typeface="Verdana" panose="020B0604030504040204" pitchFamily="34" charset="0"/>
              </a:rPr>
              <a:t>1</a:t>
            </a:r>
          </a:p>
        </p:txBody>
      </p:sp>
      <p:sp>
        <p:nvSpPr>
          <p:cNvPr id="43" name="Content Placeholder 2">
            <a:extLst>
              <a:ext uri="{FF2B5EF4-FFF2-40B4-BE49-F238E27FC236}">
                <a16:creationId xmlns:a16="http://schemas.microsoft.com/office/drawing/2014/main" id="{CC922C5A-CD03-F4D1-00D0-9A0300EEFD0D}"/>
              </a:ext>
            </a:extLst>
          </p:cNvPr>
          <p:cNvSpPr txBox="1">
            <a:spLocks/>
          </p:cNvSpPr>
          <p:nvPr/>
        </p:nvSpPr>
        <p:spPr>
          <a:xfrm>
            <a:off x="11325862" y="2710477"/>
            <a:ext cx="574353" cy="747453"/>
          </a:xfrm>
          <a:prstGeom prst="rect">
            <a:avLst/>
          </a:prstGeom>
        </p:spPr>
        <p:txBody>
          <a:bodyPr vert="horz" lIns="91440" tIns="45720" rIns="91440" bIns="45720" rtlCol="0">
            <a:normAutofit/>
          </a:bodyPr>
          <a:lstStyle>
            <a:lvl1pPr marL="0" indent="0" algn="ctr" defTabSz="914400" rtl="0" eaLnBrk="1" latinLnBrk="0" hangingPunct="1">
              <a:lnSpc>
                <a:spcPct val="110000"/>
              </a:lnSpc>
              <a:spcBef>
                <a:spcPts val="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Verdana" panose="020B0604030504040204" pitchFamily="34" charset="0"/>
                <a:ea typeface="Verdana" panose="020B0604030504040204" pitchFamily="34" charset="0"/>
              </a:rPr>
              <a:t>2</a:t>
            </a:r>
          </a:p>
        </p:txBody>
      </p:sp>
      <mc:AlternateContent xmlns:mc="http://schemas.openxmlformats.org/markup-compatibility/2006" xmlns:p14="http://schemas.microsoft.com/office/powerpoint/2010/main">
        <mc:Choice Requires="p14">
          <p:contentPart p14:bwMode="auto" r:id="rId4">
            <p14:nvContentPartPr>
              <p14:cNvPr id="44" name="Ink 43">
                <a:extLst>
                  <a:ext uri="{FF2B5EF4-FFF2-40B4-BE49-F238E27FC236}">
                    <a16:creationId xmlns:a16="http://schemas.microsoft.com/office/drawing/2014/main" id="{613CB13A-87D4-026F-52AB-1B634E5999CA}"/>
                  </a:ext>
                </a:extLst>
              </p14:cNvPr>
              <p14:cNvContentPartPr/>
              <p14:nvPr/>
            </p14:nvContentPartPr>
            <p14:xfrm>
              <a:off x="6909463" y="2487901"/>
              <a:ext cx="2160" cy="360"/>
            </p14:xfrm>
          </p:contentPart>
        </mc:Choice>
        <mc:Fallback xmlns="">
          <p:pic>
            <p:nvPicPr>
              <p:cNvPr id="44" name="Ink 43">
                <a:extLst>
                  <a:ext uri="{FF2B5EF4-FFF2-40B4-BE49-F238E27FC236}">
                    <a16:creationId xmlns:a16="http://schemas.microsoft.com/office/drawing/2014/main" id="{613CB13A-87D4-026F-52AB-1B634E5999CA}"/>
                  </a:ext>
                </a:extLst>
              </p:cNvPr>
              <p:cNvPicPr/>
              <p:nvPr/>
            </p:nvPicPr>
            <p:blipFill>
              <a:blip r:embed="rId5"/>
              <a:stretch>
                <a:fillRect/>
              </a:stretch>
            </p:blipFill>
            <p:spPr>
              <a:xfrm>
                <a:off x="6846463" y="2425261"/>
                <a:ext cx="1278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5" name="Ink 44">
                <a:extLst>
                  <a:ext uri="{FF2B5EF4-FFF2-40B4-BE49-F238E27FC236}">
                    <a16:creationId xmlns:a16="http://schemas.microsoft.com/office/drawing/2014/main" id="{2A057533-D072-1F86-75AA-6D229AD00933}"/>
                  </a:ext>
                </a:extLst>
              </p14:cNvPr>
              <p14:cNvContentPartPr/>
              <p14:nvPr/>
            </p14:nvContentPartPr>
            <p14:xfrm>
              <a:off x="8431543" y="2487901"/>
              <a:ext cx="360" cy="360"/>
            </p14:xfrm>
          </p:contentPart>
        </mc:Choice>
        <mc:Fallback xmlns="">
          <p:pic>
            <p:nvPicPr>
              <p:cNvPr id="45" name="Ink 44">
                <a:extLst>
                  <a:ext uri="{FF2B5EF4-FFF2-40B4-BE49-F238E27FC236}">
                    <a16:creationId xmlns:a16="http://schemas.microsoft.com/office/drawing/2014/main" id="{2A057533-D072-1F86-75AA-6D229AD00933}"/>
                  </a:ext>
                </a:extLst>
              </p:cNvPr>
              <p:cNvPicPr/>
              <p:nvPr/>
            </p:nvPicPr>
            <p:blipFill>
              <a:blip r:embed="rId7"/>
              <a:stretch>
                <a:fillRect/>
              </a:stretch>
            </p:blipFill>
            <p:spPr>
              <a:xfrm>
                <a:off x="8368543" y="2425261"/>
                <a:ext cx="126000" cy="126000"/>
              </a:xfrm>
              <a:prstGeom prst="rect">
                <a:avLst/>
              </a:prstGeom>
            </p:spPr>
          </p:pic>
        </mc:Fallback>
      </mc:AlternateContent>
      <p:sp>
        <p:nvSpPr>
          <p:cNvPr id="48" name="TextBox 47">
            <a:extLst>
              <a:ext uri="{FF2B5EF4-FFF2-40B4-BE49-F238E27FC236}">
                <a16:creationId xmlns:a16="http://schemas.microsoft.com/office/drawing/2014/main" id="{06A7C006-703A-5A43-1CF8-D73259716407}"/>
              </a:ext>
            </a:extLst>
          </p:cNvPr>
          <p:cNvSpPr txBox="1"/>
          <p:nvPr/>
        </p:nvSpPr>
        <p:spPr>
          <a:xfrm>
            <a:off x="6273209" y="3221665"/>
            <a:ext cx="5620526" cy="646331"/>
          </a:xfrm>
          <a:prstGeom prst="rect">
            <a:avLst/>
          </a:prstGeom>
          <a:noFill/>
        </p:spPr>
        <p:txBody>
          <a:bodyPr wrap="square" rtlCol="0">
            <a:spAutoFit/>
          </a:bodyPr>
          <a:lstStyle/>
          <a:p>
            <a:r>
              <a:rPr lang="en-US" dirty="0">
                <a:latin typeface="Arial" panose="020B0604020202020204" pitchFamily="34" charset="0"/>
              </a:rPr>
              <a:t>least                                                                                          greatest</a:t>
            </a:r>
          </a:p>
        </p:txBody>
      </p:sp>
      <p:sp>
        <p:nvSpPr>
          <p:cNvPr id="49" name="Content Placeholder 2">
            <a:extLst>
              <a:ext uri="{FF2B5EF4-FFF2-40B4-BE49-F238E27FC236}">
                <a16:creationId xmlns:a16="http://schemas.microsoft.com/office/drawing/2014/main" id="{EEB90BDC-2E61-D5FD-C727-7D5BC20F324B}"/>
              </a:ext>
            </a:extLst>
          </p:cNvPr>
          <p:cNvSpPr txBox="1">
            <a:spLocks/>
          </p:cNvSpPr>
          <p:nvPr/>
        </p:nvSpPr>
        <p:spPr>
          <a:xfrm>
            <a:off x="6445989" y="1869103"/>
            <a:ext cx="644838" cy="747453"/>
          </a:xfrm>
          <a:prstGeom prst="rect">
            <a:avLst/>
          </a:prstGeom>
        </p:spPr>
        <p:txBody>
          <a:bodyPr vert="horz" lIns="91440" tIns="45720" rIns="91440" bIns="45720" rtlCol="0">
            <a:normAutofit/>
          </a:bodyPr>
          <a:lstStyle>
            <a:lvl1pPr marL="0" indent="0" algn="ctr" defTabSz="914400" rtl="0" eaLnBrk="1" latinLnBrk="0" hangingPunct="1">
              <a:lnSpc>
                <a:spcPct val="110000"/>
              </a:lnSpc>
              <a:spcBef>
                <a:spcPts val="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accent2"/>
                </a:solidFill>
                <a:latin typeface="Verdana" panose="020B0604030504040204" pitchFamily="34" charset="0"/>
                <a:ea typeface="Verdana" panose="020B0604030504040204" pitchFamily="34" charset="0"/>
              </a:rPr>
              <a:t>–1</a:t>
            </a:r>
          </a:p>
        </p:txBody>
      </p:sp>
      <p:sp>
        <p:nvSpPr>
          <p:cNvPr id="50" name="TextBox 49">
            <a:extLst>
              <a:ext uri="{FF2B5EF4-FFF2-40B4-BE49-F238E27FC236}">
                <a16:creationId xmlns:a16="http://schemas.microsoft.com/office/drawing/2014/main" id="{40A797BD-7159-2D3F-EABD-E88322CF686A}"/>
              </a:ext>
            </a:extLst>
          </p:cNvPr>
          <p:cNvSpPr txBox="1"/>
          <p:nvPr/>
        </p:nvSpPr>
        <p:spPr>
          <a:xfrm>
            <a:off x="6879710" y="1799976"/>
            <a:ext cx="317338" cy="646331"/>
          </a:xfrm>
          <a:prstGeom prst="rect">
            <a:avLst/>
          </a:prstGeom>
          <a:noFill/>
        </p:spPr>
        <p:txBody>
          <a:bodyPr wrap="square" rtlCol="0">
            <a:spAutoFit/>
          </a:bodyPr>
          <a:lstStyle/>
          <a:p>
            <a:pPr algn="ctr"/>
            <a:r>
              <a:rPr lang="en-US" u="sng" dirty="0">
                <a:solidFill>
                  <a:schemeClr val="accent2"/>
                </a:solidFill>
                <a:latin typeface="Verdana" panose="020B0604030504040204" pitchFamily="34" charset="0"/>
                <a:ea typeface="Verdana" panose="020B0604030504040204" pitchFamily="34" charset="0"/>
              </a:rPr>
              <a:t>1</a:t>
            </a:r>
          </a:p>
          <a:p>
            <a:pPr algn="ctr"/>
            <a:r>
              <a:rPr lang="en-US" dirty="0">
                <a:solidFill>
                  <a:schemeClr val="accent2"/>
                </a:solidFill>
                <a:latin typeface="Verdana" panose="020B0604030504040204" pitchFamily="34" charset="0"/>
                <a:ea typeface="Verdana" panose="020B0604030504040204" pitchFamily="34" charset="0"/>
              </a:rPr>
              <a:t>3</a:t>
            </a:r>
          </a:p>
        </p:txBody>
      </p:sp>
      <p:sp>
        <p:nvSpPr>
          <p:cNvPr id="51" name="Content Placeholder 2">
            <a:extLst>
              <a:ext uri="{FF2B5EF4-FFF2-40B4-BE49-F238E27FC236}">
                <a16:creationId xmlns:a16="http://schemas.microsoft.com/office/drawing/2014/main" id="{C26CB98E-5E74-5DAA-595A-B04F15FDEEAB}"/>
              </a:ext>
            </a:extLst>
          </p:cNvPr>
          <p:cNvSpPr txBox="1">
            <a:spLocks/>
          </p:cNvSpPr>
          <p:nvPr/>
        </p:nvSpPr>
        <p:spPr>
          <a:xfrm>
            <a:off x="7858008" y="1934217"/>
            <a:ext cx="893616" cy="473705"/>
          </a:xfrm>
          <a:prstGeom prst="rect">
            <a:avLst/>
          </a:prstGeom>
        </p:spPr>
        <p:txBody>
          <a:bodyPr vert="horz" lIns="91440" tIns="45720" rIns="91440" bIns="45720" rtlCol="0">
            <a:normAutofit/>
          </a:bodyPr>
          <a:lstStyle>
            <a:lvl1pPr marL="0" indent="0" algn="ctr" defTabSz="914400" rtl="0" eaLnBrk="1" latinLnBrk="0" hangingPunct="1">
              <a:lnSpc>
                <a:spcPct val="110000"/>
              </a:lnSpc>
              <a:spcBef>
                <a:spcPts val="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accent2"/>
                </a:solidFill>
                <a:latin typeface="Verdana" panose="020B0604030504040204" pitchFamily="34" charset="0"/>
                <a:ea typeface="Verdana" panose="020B0604030504040204" pitchFamily="34" charset="0"/>
              </a:rPr>
              <a:t>–0.5</a:t>
            </a:r>
          </a:p>
        </p:txBody>
      </p:sp>
      <p:sp>
        <p:nvSpPr>
          <p:cNvPr id="56" name="Rectangle 55">
            <a:extLst>
              <a:ext uri="{FF2B5EF4-FFF2-40B4-BE49-F238E27FC236}">
                <a16:creationId xmlns:a16="http://schemas.microsoft.com/office/drawing/2014/main" id="{37678315-4CED-7EB8-7E53-64FD2194FC91}"/>
              </a:ext>
            </a:extLst>
          </p:cNvPr>
          <p:cNvSpPr/>
          <p:nvPr/>
        </p:nvSpPr>
        <p:spPr>
          <a:xfrm>
            <a:off x="678584" y="3449797"/>
            <a:ext cx="2769580" cy="596612"/>
          </a:xfrm>
          <a:prstGeom prst="rect">
            <a:avLst/>
          </a:prstGeom>
          <a:no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cxnSp>
        <p:nvCxnSpPr>
          <p:cNvPr id="58" name="Straight Arrow Connector 57">
            <a:extLst>
              <a:ext uri="{FF2B5EF4-FFF2-40B4-BE49-F238E27FC236}">
                <a16:creationId xmlns:a16="http://schemas.microsoft.com/office/drawing/2014/main" id="{F5715D69-5CE9-4F20-B28B-30BD55127CAA}"/>
              </a:ext>
            </a:extLst>
          </p:cNvPr>
          <p:cNvCxnSpPr/>
          <p:nvPr/>
        </p:nvCxnSpPr>
        <p:spPr>
          <a:xfrm>
            <a:off x="8431543" y="1869103"/>
            <a:ext cx="639802" cy="0"/>
          </a:xfrm>
          <a:prstGeom prst="straightConnector1">
            <a:avLst/>
          </a:prstGeom>
          <a:ln w="28575">
            <a:solidFill>
              <a:schemeClr val="accent4"/>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59" name="Straight Arrow Connector 58">
            <a:extLst>
              <a:ext uri="{FF2B5EF4-FFF2-40B4-BE49-F238E27FC236}">
                <a16:creationId xmlns:a16="http://schemas.microsoft.com/office/drawing/2014/main" id="{FBFC0EFA-405A-25E7-9BCE-981262443F07}"/>
              </a:ext>
            </a:extLst>
          </p:cNvPr>
          <p:cNvCxnSpPr>
            <a:cxnSpLocks/>
          </p:cNvCxnSpPr>
          <p:nvPr/>
        </p:nvCxnSpPr>
        <p:spPr>
          <a:xfrm>
            <a:off x="6909463" y="1695365"/>
            <a:ext cx="2161882" cy="0"/>
          </a:xfrm>
          <a:prstGeom prst="straightConnector1">
            <a:avLst/>
          </a:prstGeom>
          <a:ln w="28575">
            <a:solidFill>
              <a:schemeClr val="accent4"/>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nvGrpSpPr>
          <p:cNvPr id="62" name="Group 61">
            <a:extLst>
              <a:ext uri="{FF2B5EF4-FFF2-40B4-BE49-F238E27FC236}">
                <a16:creationId xmlns:a16="http://schemas.microsoft.com/office/drawing/2014/main" id="{1722F28C-8975-2866-5604-1C96B5C0E600}"/>
              </a:ext>
            </a:extLst>
          </p:cNvPr>
          <p:cNvGrpSpPr/>
          <p:nvPr/>
        </p:nvGrpSpPr>
        <p:grpSpPr>
          <a:xfrm>
            <a:off x="581545" y="553619"/>
            <a:ext cx="4623296" cy="4125873"/>
            <a:chOff x="6552704" y="969258"/>
            <a:chExt cx="4623296" cy="4125873"/>
          </a:xfrm>
        </p:grpSpPr>
        <p:sp>
          <p:nvSpPr>
            <p:cNvPr id="63" name="TextBox 62">
              <a:extLst>
                <a:ext uri="{FF2B5EF4-FFF2-40B4-BE49-F238E27FC236}">
                  <a16:creationId xmlns:a16="http://schemas.microsoft.com/office/drawing/2014/main" id="{4604498C-7EED-093B-8650-E1977E38ECAF}"/>
                </a:ext>
              </a:extLst>
            </p:cNvPr>
            <p:cNvSpPr txBox="1"/>
            <p:nvPr/>
          </p:nvSpPr>
          <p:spPr>
            <a:xfrm>
              <a:off x="6552704" y="969258"/>
              <a:ext cx="4623296" cy="4125873"/>
            </a:xfrm>
            <a:prstGeom prst="rect">
              <a:avLst/>
            </a:prstGeom>
            <a:noFill/>
            <a:ln w="28575">
              <a:solidFill>
                <a:schemeClr val="bg1">
                  <a:lumMod val="75000"/>
                </a:schemeClr>
              </a:solidFill>
              <a:prstDash val="dash"/>
            </a:ln>
          </p:spPr>
          <p:txBody>
            <a:bodyPr wrap="square" lIns="182880" tIns="91440" bIns="182880" rtlCol="0">
              <a:spAutoFit/>
            </a:bodyPr>
            <a:lstStyle/>
            <a:p>
              <a:r>
                <a:rPr lang="en-US" dirty="0">
                  <a:latin typeface="Verdana" panose="020B0604030504040204" pitchFamily="34" charset="0"/>
                  <a:ea typeface="Verdana" panose="020B0604030504040204" pitchFamily="34" charset="0"/>
                </a:rPr>
                <a:t>Which list shows these numbers in order from greatest to least?</a:t>
              </a:r>
            </a:p>
            <a:p>
              <a:endParaRPr lang="en-US" dirty="0">
                <a:latin typeface="Verdana" panose="020B0604030504040204" pitchFamily="34" charset="0"/>
                <a:ea typeface="Verdana" panose="020B0604030504040204" pitchFamily="34" charset="0"/>
              </a:endParaRPr>
            </a:p>
            <a:p>
              <a:endParaRPr lang="en-US" dirty="0">
                <a:latin typeface="Verdana" panose="020B0604030504040204" pitchFamily="34" charset="0"/>
                <a:ea typeface="Verdana" panose="020B0604030504040204" pitchFamily="34" charset="0"/>
              </a:endParaRPr>
            </a:p>
            <a:p>
              <a:r>
                <a:rPr lang="en-US" dirty="0">
                  <a:latin typeface="Verdana" panose="020B0604030504040204" pitchFamily="34" charset="0"/>
                  <a:ea typeface="Verdana" panose="020B0604030504040204" pitchFamily="34" charset="0"/>
                </a:rPr>
                <a:t>               , –0.5, –1   , </a:t>
              </a:r>
              <a:r>
                <a:rPr lang="en-US" sz="2200" dirty="0">
                  <a:latin typeface="Verdana" panose="020B0604030504040204" pitchFamily="34" charset="0"/>
                  <a:ea typeface="Verdana" panose="020B0604030504040204" pitchFamily="34" charset="0"/>
                </a:rPr>
                <a:t>√</a:t>
              </a:r>
              <a:r>
                <a:rPr lang="en-US" dirty="0">
                  <a:latin typeface="Verdana" panose="020B0604030504040204" pitchFamily="34" charset="0"/>
                  <a:ea typeface="Verdana" panose="020B0604030504040204" pitchFamily="34" charset="0"/>
                </a:rPr>
                <a:t>3</a:t>
              </a:r>
            </a:p>
            <a:p>
              <a:pPr algn="ctr"/>
              <a:endParaRPr lang="en-US" dirty="0">
                <a:latin typeface="Verdana" panose="020B0604030504040204" pitchFamily="34" charset="0"/>
                <a:ea typeface="Verdana" panose="020B0604030504040204" pitchFamily="34" charset="0"/>
              </a:endParaRPr>
            </a:p>
            <a:p>
              <a:pPr>
                <a:lnSpc>
                  <a:spcPct val="200000"/>
                </a:lnSpc>
              </a:pPr>
              <a:r>
                <a:rPr lang="en-US" b="1" dirty="0">
                  <a:latin typeface="Verdana" panose="020B0604030504040204" pitchFamily="34" charset="0"/>
                  <a:ea typeface="Verdana" panose="020B0604030504040204" pitchFamily="34" charset="0"/>
                </a:rPr>
                <a:t>A   </a:t>
              </a:r>
              <a:r>
                <a:rPr lang="en-US" dirty="0">
                  <a:latin typeface="Verdana" panose="020B0604030504040204" pitchFamily="34" charset="0"/>
                  <a:ea typeface="Verdana" panose="020B0604030504040204" pitchFamily="34" charset="0"/>
                </a:rPr>
                <a:t>–0.5, –1   , √3, </a:t>
              </a:r>
              <a:endParaRPr lang="en-US" b="1" dirty="0">
                <a:latin typeface="Verdana" panose="020B0604030504040204" pitchFamily="34" charset="0"/>
                <a:ea typeface="Verdana" panose="020B0604030504040204" pitchFamily="34" charset="0"/>
              </a:endParaRPr>
            </a:p>
            <a:p>
              <a:pPr>
                <a:lnSpc>
                  <a:spcPct val="200000"/>
                </a:lnSpc>
              </a:pPr>
              <a:r>
                <a:rPr lang="en-US" b="1" dirty="0">
                  <a:latin typeface="Verdana" panose="020B0604030504040204" pitchFamily="34" charset="0"/>
                  <a:ea typeface="Verdana" panose="020B0604030504040204" pitchFamily="34" charset="0"/>
                </a:rPr>
                <a:t>B   </a:t>
              </a:r>
              <a:r>
                <a:rPr lang="en-US" dirty="0">
                  <a:latin typeface="Verdana" panose="020B0604030504040204" pitchFamily="34" charset="0"/>
                  <a:ea typeface="Verdana" panose="020B0604030504040204" pitchFamily="34" charset="0"/>
                </a:rPr>
                <a:t>–1   , –0.5,    , √3</a:t>
              </a:r>
              <a:endParaRPr lang="en-US" b="1" dirty="0">
                <a:latin typeface="Verdana" panose="020B0604030504040204" pitchFamily="34" charset="0"/>
                <a:ea typeface="Verdana" panose="020B0604030504040204" pitchFamily="34" charset="0"/>
              </a:endParaRPr>
            </a:p>
            <a:p>
              <a:pPr>
                <a:lnSpc>
                  <a:spcPct val="200000"/>
                </a:lnSpc>
              </a:pPr>
              <a:r>
                <a:rPr lang="en-US" b="1" dirty="0">
                  <a:latin typeface="Verdana" panose="020B0604030504040204" pitchFamily="34" charset="0"/>
                  <a:ea typeface="Verdana" panose="020B0604030504040204" pitchFamily="34" charset="0"/>
                </a:rPr>
                <a:t>C   </a:t>
              </a:r>
              <a:r>
                <a:rPr lang="en-US" dirty="0">
                  <a:latin typeface="Verdana" panose="020B0604030504040204" pitchFamily="34" charset="0"/>
                  <a:ea typeface="Verdana" panose="020B0604030504040204" pitchFamily="34" charset="0"/>
                </a:rPr>
                <a:t>–0.5, –1   ,    , √3</a:t>
              </a:r>
              <a:endParaRPr lang="en-US" b="1" dirty="0">
                <a:latin typeface="Verdana" panose="020B0604030504040204" pitchFamily="34" charset="0"/>
                <a:ea typeface="Verdana" panose="020B0604030504040204" pitchFamily="34" charset="0"/>
              </a:endParaRPr>
            </a:p>
            <a:p>
              <a:pPr>
                <a:lnSpc>
                  <a:spcPct val="200000"/>
                </a:lnSpc>
              </a:pPr>
              <a:r>
                <a:rPr lang="en-US" b="1" dirty="0">
                  <a:latin typeface="Verdana" panose="020B0604030504040204" pitchFamily="34" charset="0"/>
                  <a:ea typeface="Verdana" panose="020B0604030504040204" pitchFamily="34" charset="0"/>
                </a:rPr>
                <a:t>D  </a:t>
              </a:r>
              <a:r>
                <a:rPr lang="en-US" dirty="0">
                  <a:latin typeface="Verdana" panose="020B0604030504040204" pitchFamily="34" charset="0"/>
                  <a:ea typeface="Verdana" panose="020B0604030504040204" pitchFamily="34" charset="0"/>
                </a:rPr>
                <a:t>√3,    , –0.5, –1</a:t>
              </a:r>
            </a:p>
          </p:txBody>
        </p:sp>
        <p:sp>
          <p:nvSpPr>
            <p:cNvPr id="64" name="TextBox 63">
              <a:extLst>
                <a:ext uri="{FF2B5EF4-FFF2-40B4-BE49-F238E27FC236}">
                  <a16:creationId xmlns:a16="http://schemas.microsoft.com/office/drawing/2014/main" id="{89D5B8DE-4189-7B2D-D06E-CB846A9556EC}"/>
                </a:ext>
              </a:extLst>
            </p:cNvPr>
            <p:cNvSpPr txBox="1"/>
            <p:nvPr/>
          </p:nvSpPr>
          <p:spPr>
            <a:xfrm>
              <a:off x="7587757" y="1987047"/>
              <a:ext cx="522514" cy="646331"/>
            </a:xfrm>
            <a:prstGeom prst="rect">
              <a:avLst/>
            </a:prstGeom>
            <a:noFill/>
          </p:spPr>
          <p:txBody>
            <a:bodyPr wrap="square" rtlCol="0">
              <a:spAutoFit/>
            </a:bodyPr>
            <a:lstStyle/>
            <a:p>
              <a:pPr algn="ctr"/>
              <a:r>
                <a:rPr lang="en-US" u="sng" dirty="0">
                  <a:latin typeface="Verdana" panose="020B0604030504040204" pitchFamily="34" charset="0"/>
                  <a:ea typeface="Verdana" panose="020B0604030504040204" pitchFamily="34" charset="0"/>
                </a:rPr>
                <a:t>5</a:t>
              </a:r>
            </a:p>
            <a:p>
              <a:pPr algn="ctr"/>
              <a:r>
                <a:rPr lang="en-US" dirty="0">
                  <a:latin typeface="Verdana" panose="020B0604030504040204" pitchFamily="34" charset="0"/>
                  <a:ea typeface="Verdana" panose="020B0604030504040204" pitchFamily="34" charset="0"/>
                </a:rPr>
                <a:t>3</a:t>
              </a:r>
            </a:p>
          </p:txBody>
        </p:sp>
        <p:sp>
          <p:nvSpPr>
            <p:cNvPr id="65" name="TextBox 64">
              <a:extLst>
                <a:ext uri="{FF2B5EF4-FFF2-40B4-BE49-F238E27FC236}">
                  <a16:creationId xmlns:a16="http://schemas.microsoft.com/office/drawing/2014/main" id="{8388ABE6-F1BC-4713-B3F8-F0047EFAEC85}"/>
                </a:ext>
              </a:extLst>
            </p:cNvPr>
            <p:cNvSpPr txBox="1"/>
            <p:nvPr/>
          </p:nvSpPr>
          <p:spPr>
            <a:xfrm>
              <a:off x="9017741" y="1987047"/>
              <a:ext cx="401582" cy="646331"/>
            </a:xfrm>
            <a:prstGeom prst="rect">
              <a:avLst/>
            </a:prstGeom>
            <a:noFill/>
          </p:spPr>
          <p:txBody>
            <a:bodyPr wrap="square" rtlCol="0">
              <a:spAutoFit/>
            </a:bodyPr>
            <a:lstStyle/>
            <a:p>
              <a:pPr algn="ctr"/>
              <a:r>
                <a:rPr lang="en-US" u="sng" dirty="0">
                  <a:latin typeface="Verdana" panose="020B0604030504040204" pitchFamily="34" charset="0"/>
                  <a:ea typeface="Verdana" panose="020B0604030504040204" pitchFamily="34" charset="0"/>
                </a:rPr>
                <a:t>1</a:t>
              </a:r>
            </a:p>
            <a:p>
              <a:pPr algn="ctr"/>
              <a:r>
                <a:rPr lang="en-US" dirty="0">
                  <a:latin typeface="Verdana" panose="020B0604030504040204" pitchFamily="34" charset="0"/>
                  <a:ea typeface="Verdana" panose="020B0604030504040204" pitchFamily="34" charset="0"/>
                </a:rPr>
                <a:t>3</a:t>
              </a:r>
            </a:p>
          </p:txBody>
        </p:sp>
        <p:cxnSp>
          <p:nvCxnSpPr>
            <p:cNvPr id="66" name="Straight Connector 65">
              <a:extLst>
                <a:ext uri="{FF2B5EF4-FFF2-40B4-BE49-F238E27FC236}">
                  <a16:creationId xmlns:a16="http://schemas.microsoft.com/office/drawing/2014/main" id="{35016009-2AF9-8C65-6A74-2FE671F7F5AE}"/>
                </a:ext>
              </a:extLst>
            </p:cNvPr>
            <p:cNvCxnSpPr/>
            <p:nvPr/>
          </p:nvCxnSpPr>
          <p:spPr>
            <a:xfrm>
              <a:off x="9714138" y="2195440"/>
              <a:ext cx="18288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67" name="TextBox 66">
              <a:extLst>
                <a:ext uri="{FF2B5EF4-FFF2-40B4-BE49-F238E27FC236}">
                  <a16:creationId xmlns:a16="http://schemas.microsoft.com/office/drawing/2014/main" id="{33334659-69A4-9CCE-42C8-02875D49E4FE}"/>
                </a:ext>
              </a:extLst>
            </p:cNvPr>
            <p:cNvSpPr txBox="1"/>
            <p:nvPr/>
          </p:nvSpPr>
          <p:spPr>
            <a:xfrm>
              <a:off x="7468752" y="4371776"/>
              <a:ext cx="522514" cy="646331"/>
            </a:xfrm>
            <a:prstGeom prst="rect">
              <a:avLst/>
            </a:prstGeom>
            <a:noFill/>
          </p:spPr>
          <p:txBody>
            <a:bodyPr wrap="square" rtlCol="0">
              <a:spAutoFit/>
            </a:bodyPr>
            <a:lstStyle/>
            <a:p>
              <a:pPr algn="ctr"/>
              <a:r>
                <a:rPr lang="en-US" u="sng" dirty="0">
                  <a:latin typeface="Verdana" panose="020B0604030504040204" pitchFamily="34" charset="0"/>
                  <a:ea typeface="Verdana" panose="020B0604030504040204" pitchFamily="34" charset="0"/>
                </a:rPr>
                <a:t>5</a:t>
              </a:r>
            </a:p>
            <a:p>
              <a:pPr algn="ctr"/>
              <a:r>
                <a:rPr lang="en-US" dirty="0">
                  <a:latin typeface="Verdana" panose="020B0604030504040204" pitchFamily="34" charset="0"/>
                  <a:ea typeface="Verdana" panose="020B0604030504040204" pitchFamily="34" charset="0"/>
                </a:rPr>
                <a:t>3</a:t>
              </a:r>
            </a:p>
          </p:txBody>
        </p:sp>
        <p:sp>
          <p:nvSpPr>
            <p:cNvPr id="68" name="TextBox 67">
              <a:extLst>
                <a:ext uri="{FF2B5EF4-FFF2-40B4-BE49-F238E27FC236}">
                  <a16:creationId xmlns:a16="http://schemas.microsoft.com/office/drawing/2014/main" id="{3A752C61-8F3D-3EE9-F0AC-D48B3F4A4072}"/>
                </a:ext>
              </a:extLst>
            </p:cNvPr>
            <p:cNvSpPr txBox="1"/>
            <p:nvPr/>
          </p:nvSpPr>
          <p:spPr>
            <a:xfrm>
              <a:off x="8844110" y="4388105"/>
              <a:ext cx="401582" cy="646331"/>
            </a:xfrm>
            <a:prstGeom prst="rect">
              <a:avLst/>
            </a:prstGeom>
            <a:noFill/>
          </p:spPr>
          <p:txBody>
            <a:bodyPr wrap="square" rtlCol="0">
              <a:spAutoFit/>
            </a:bodyPr>
            <a:lstStyle/>
            <a:p>
              <a:pPr algn="ctr"/>
              <a:r>
                <a:rPr lang="en-US" u="sng" dirty="0">
                  <a:latin typeface="Verdana" panose="020B0604030504040204" pitchFamily="34" charset="0"/>
                  <a:ea typeface="Verdana" panose="020B0604030504040204" pitchFamily="34" charset="0"/>
                </a:rPr>
                <a:t>1</a:t>
              </a:r>
            </a:p>
            <a:p>
              <a:pPr algn="ctr"/>
              <a:r>
                <a:rPr lang="en-US" dirty="0">
                  <a:latin typeface="Verdana" panose="020B0604030504040204" pitchFamily="34" charset="0"/>
                  <a:ea typeface="Verdana" panose="020B0604030504040204" pitchFamily="34" charset="0"/>
                </a:rPr>
                <a:t>3</a:t>
              </a:r>
            </a:p>
          </p:txBody>
        </p:sp>
        <p:sp>
          <p:nvSpPr>
            <p:cNvPr id="69" name="TextBox 68">
              <a:extLst>
                <a:ext uri="{FF2B5EF4-FFF2-40B4-BE49-F238E27FC236}">
                  <a16:creationId xmlns:a16="http://schemas.microsoft.com/office/drawing/2014/main" id="{310C365D-01D5-D4FB-8BE6-0659C5D774BF}"/>
                </a:ext>
              </a:extLst>
            </p:cNvPr>
            <p:cNvSpPr txBox="1"/>
            <p:nvPr/>
          </p:nvSpPr>
          <p:spPr>
            <a:xfrm>
              <a:off x="7318761" y="3287593"/>
              <a:ext cx="401582" cy="646331"/>
            </a:xfrm>
            <a:prstGeom prst="rect">
              <a:avLst/>
            </a:prstGeom>
            <a:noFill/>
          </p:spPr>
          <p:txBody>
            <a:bodyPr wrap="square" rtlCol="0">
              <a:spAutoFit/>
            </a:bodyPr>
            <a:lstStyle/>
            <a:p>
              <a:pPr algn="ctr"/>
              <a:r>
                <a:rPr lang="en-US" u="sng" dirty="0">
                  <a:latin typeface="Verdana" panose="020B0604030504040204" pitchFamily="34" charset="0"/>
                  <a:ea typeface="Verdana" panose="020B0604030504040204" pitchFamily="34" charset="0"/>
                </a:rPr>
                <a:t>1</a:t>
              </a:r>
            </a:p>
            <a:p>
              <a:pPr algn="ctr"/>
              <a:r>
                <a:rPr lang="en-US" dirty="0">
                  <a:latin typeface="Verdana" panose="020B0604030504040204" pitchFamily="34" charset="0"/>
                  <a:ea typeface="Verdana" panose="020B0604030504040204" pitchFamily="34" charset="0"/>
                </a:rPr>
                <a:t>3</a:t>
              </a:r>
            </a:p>
          </p:txBody>
        </p:sp>
        <p:sp>
          <p:nvSpPr>
            <p:cNvPr id="70" name="TextBox 69">
              <a:extLst>
                <a:ext uri="{FF2B5EF4-FFF2-40B4-BE49-F238E27FC236}">
                  <a16:creationId xmlns:a16="http://schemas.microsoft.com/office/drawing/2014/main" id="{89B5FFAE-F198-B73E-6937-A8BD4E175614}"/>
                </a:ext>
              </a:extLst>
            </p:cNvPr>
            <p:cNvSpPr txBox="1"/>
            <p:nvPr/>
          </p:nvSpPr>
          <p:spPr>
            <a:xfrm>
              <a:off x="8331614" y="3287592"/>
              <a:ext cx="522514" cy="646331"/>
            </a:xfrm>
            <a:prstGeom prst="rect">
              <a:avLst/>
            </a:prstGeom>
            <a:noFill/>
          </p:spPr>
          <p:txBody>
            <a:bodyPr wrap="square" rtlCol="0">
              <a:spAutoFit/>
            </a:bodyPr>
            <a:lstStyle/>
            <a:p>
              <a:pPr algn="ctr"/>
              <a:r>
                <a:rPr lang="en-US" u="sng" dirty="0">
                  <a:latin typeface="Verdana" panose="020B0604030504040204" pitchFamily="34" charset="0"/>
                  <a:ea typeface="Verdana" panose="020B0604030504040204" pitchFamily="34" charset="0"/>
                </a:rPr>
                <a:t>5</a:t>
              </a:r>
            </a:p>
            <a:p>
              <a:pPr algn="ctr"/>
              <a:r>
                <a:rPr lang="en-US" dirty="0">
                  <a:latin typeface="Verdana" panose="020B0604030504040204" pitchFamily="34" charset="0"/>
                  <a:ea typeface="Verdana" panose="020B0604030504040204" pitchFamily="34" charset="0"/>
                </a:rPr>
                <a:t>3</a:t>
              </a:r>
            </a:p>
          </p:txBody>
        </p:sp>
        <p:sp>
          <p:nvSpPr>
            <p:cNvPr id="71" name="TextBox 70">
              <a:extLst>
                <a:ext uri="{FF2B5EF4-FFF2-40B4-BE49-F238E27FC236}">
                  <a16:creationId xmlns:a16="http://schemas.microsoft.com/office/drawing/2014/main" id="{C18180FB-8984-AE1A-ACAB-8DA43974E388}"/>
                </a:ext>
              </a:extLst>
            </p:cNvPr>
            <p:cNvSpPr txBox="1"/>
            <p:nvPr/>
          </p:nvSpPr>
          <p:spPr>
            <a:xfrm>
              <a:off x="8034575" y="2773464"/>
              <a:ext cx="401582" cy="646331"/>
            </a:xfrm>
            <a:prstGeom prst="rect">
              <a:avLst/>
            </a:prstGeom>
            <a:noFill/>
          </p:spPr>
          <p:txBody>
            <a:bodyPr wrap="square" rtlCol="0">
              <a:spAutoFit/>
            </a:bodyPr>
            <a:lstStyle/>
            <a:p>
              <a:pPr algn="ctr"/>
              <a:r>
                <a:rPr lang="en-US" u="sng" dirty="0">
                  <a:latin typeface="Verdana" panose="020B0604030504040204" pitchFamily="34" charset="0"/>
                  <a:ea typeface="Verdana" panose="020B0604030504040204" pitchFamily="34" charset="0"/>
                </a:rPr>
                <a:t>1</a:t>
              </a:r>
            </a:p>
            <a:p>
              <a:pPr algn="ctr"/>
              <a:r>
                <a:rPr lang="en-US" dirty="0">
                  <a:latin typeface="Verdana" panose="020B0604030504040204" pitchFamily="34" charset="0"/>
                  <a:ea typeface="Verdana" panose="020B0604030504040204" pitchFamily="34" charset="0"/>
                </a:rPr>
                <a:t>3</a:t>
              </a:r>
            </a:p>
          </p:txBody>
        </p:sp>
        <p:sp>
          <p:nvSpPr>
            <p:cNvPr id="72" name="TextBox 71">
              <a:extLst>
                <a:ext uri="{FF2B5EF4-FFF2-40B4-BE49-F238E27FC236}">
                  <a16:creationId xmlns:a16="http://schemas.microsoft.com/office/drawing/2014/main" id="{96FC83AC-DCEB-5936-EA4F-A53F3011E50C}"/>
                </a:ext>
              </a:extLst>
            </p:cNvPr>
            <p:cNvSpPr txBox="1"/>
            <p:nvPr/>
          </p:nvSpPr>
          <p:spPr>
            <a:xfrm>
              <a:off x="8797258" y="2769383"/>
              <a:ext cx="522514" cy="646331"/>
            </a:xfrm>
            <a:prstGeom prst="rect">
              <a:avLst/>
            </a:prstGeom>
            <a:noFill/>
          </p:spPr>
          <p:txBody>
            <a:bodyPr wrap="square" rtlCol="0">
              <a:spAutoFit/>
            </a:bodyPr>
            <a:lstStyle/>
            <a:p>
              <a:pPr algn="ctr"/>
              <a:r>
                <a:rPr lang="en-US" u="sng" dirty="0">
                  <a:latin typeface="Verdana" panose="020B0604030504040204" pitchFamily="34" charset="0"/>
                  <a:ea typeface="Verdana" panose="020B0604030504040204" pitchFamily="34" charset="0"/>
                </a:rPr>
                <a:t>5</a:t>
              </a:r>
            </a:p>
            <a:p>
              <a:pPr algn="ctr"/>
              <a:r>
                <a:rPr lang="en-US" dirty="0">
                  <a:latin typeface="Verdana" panose="020B0604030504040204" pitchFamily="34" charset="0"/>
                  <a:ea typeface="Verdana" panose="020B0604030504040204" pitchFamily="34" charset="0"/>
                </a:rPr>
                <a:t>3</a:t>
              </a:r>
            </a:p>
          </p:txBody>
        </p:sp>
        <p:sp>
          <p:nvSpPr>
            <p:cNvPr id="73" name="TextBox 72">
              <a:extLst>
                <a:ext uri="{FF2B5EF4-FFF2-40B4-BE49-F238E27FC236}">
                  <a16:creationId xmlns:a16="http://schemas.microsoft.com/office/drawing/2014/main" id="{F11FFEF1-0E03-265D-731D-BE0907C51805}"/>
                </a:ext>
              </a:extLst>
            </p:cNvPr>
            <p:cNvSpPr txBox="1"/>
            <p:nvPr/>
          </p:nvSpPr>
          <p:spPr>
            <a:xfrm>
              <a:off x="7998847" y="3847025"/>
              <a:ext cx="401582" cy="646331"/>
            </a:xfrm>
            <a:prstGeom prst="rect">
              <a:avLst/>
            </a:prstGeom>
            <a:noFill/>
          </p:spPr>
          <p:txBody>
            <a:bodyPr wrap="square" rtlCol="0">
              <a:spAutoFit/>
            </a:bodyPr>
            <a:lstStyle/>
            <a:p>
              <a:pPr algn="ctr"/>
              <a:r>
                <a:rPr lang="en-US" u="sng" dirty="0">
                  <a:latin typeface="Verdana" panose="020B0604030504040204" pitchFamily="34" charset="0"/>
                  <a:ea typeface="Verdana" panose="020B0604030504040204" pitchFamily="34" charset="0"/>
                </a:rPr>
                <a:t>1</a:t>
              </a:r>
            </a:p>
            <a:p>
              <a:pPr algn="ctr"/>
              <a:r>
                <a:rPr lang="en-US" dirty="0">
                  <a:latin typeface="Verdana" panose="020B0604030504040204" pitchFamily="34" charset="0"/>
                  <a:ea typeface="Verdana" panose="020B0604030504040204" pitchFamily="34" charset="0"/>
                </a:rPr>
                <a:t>3</a:t>
              </a:r>
            </a:p>
          </p:txBody>
        </p:sp>
        <p:sp>
          <p:nvSpPr>
            <p:cNvPr id="74" name="TextBox 73">
              <a:extLst>
                <a:ext uri="{FF2B5EF4-FFF2-40B4-BE49-F238E27FC236}">
                  <a16:creationId xmlns:a16="http://schemas.microsoft.com/office/drawing/2014/main" id="{D1D20F91-96EE-2910-AF8A-65659C973F91}"/>
                </a:ext>
              </a:extLst>
            </p:cNvPr>
            <p:cNvSpPr txBox="1"/>
            <p:nvPr/>
          </p:nvSpPr>
          <p:spPr>
            <a:xfrm>
              <a:off x="8331614" y="3862830"/>
              <a:ext cx="522514" cy="646331"/>
            </a:xfrm>
            <a:prstGeom prst="rect">
              <a:avLst/>
            </a:prstGeom>
            <a:noFill/>
          </p:spPr>
          <p:txBody>
            <a:bodyPr wrap="square" rtlCol="0">
              <a:spAutoFit/>
            </a:bodyPr>
            <a:lstStyle/>
            <a:p>
              <a:pPr algn="ctr"/>
              <a:r>
                <a:rPr lang="en-US" u="sng" dirty="0">
                  <a:latin typeface="Verdana" panose="020B0604030504040204" pitchFamily="34" charset="0"/>
                  <a:ea typeface="Verdana" panose="020B0604030504040204" pitchFamily="34" charset="0"/>
                </a:rPr>
                <a:t>5</a:t>
              </a:r>
            </a:p>
            <a:p>
              <a:pPr algn="ctr"/>
              <a:r>
                <a:rPr lang="en-US" dirty="0">
                  <a:latin typeface="Verdana" panose="020B0604030504040204" pitchFamily="34" charset="0"/>
                  <a:ea typeface="Verdana" panose="020B0604030504040204" pitchFamily="34" charset="0"/>
                </a:rPr>
                <a:t>3</a:t>
              </a:r>
            </a:p>
          </p:txBody>
        </p:sp>
        <p:cxnSp>
          <p:nvCxnSpPr>
            <p:cNvPr id="75" name="Straight Connector 74">
              <a:extLst>
                <a:ext uri="{FF2B5EF4-FFF2-40B4-BE49-F238E27FC236}">
                  <a16:creationId xmlns:a16="http://schemas.microsoft.com/office/drawing/2014/main" id="{9F60B4BA-8430-D0B7-006B-5F6454828579}"/>
                </a:ext>
              </a:extLst>
            </p:cNvPr>
            <p:cNvCxnSpPr/>
            <p:nvPr/>
          </p:nvCxnSpPr>
          <p:spPr>
            <a:xfrm>
              <a:off x="7266404" y="4623211"/>
              <a:ext cx="18288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6" name="Straight Connector 75">
              <a:extLst>
                <a:ext uri="{FF2B5EF4-FFF2-40B4-BE49-F238E27FC236}">
                  <a16:creationId xmlns:a16="http://schemas.microsoft.com/office/drawing/2014/main" id="{25415A9B-A3C9-0DAF-161D-9A67A31761BB}"/>
                </a:ext>
              </a:extLst>
            </p:cNvPr>
            <p:cNvCxnSpPr/>
            <p:nvPr/>
          </p:nvCxnSpPr>
          <p:spPr>
            <a:xfrm>
              <a:off x="9106905" y="4080951"/>
              <a:ext cx="18288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7" name="Straight Connector 76">
              <a:extLst>
                <a:ext uri="{FF2B5EF4-FFF2-40B4-BE49-F238E27FC236}">
                  <a16:creationId xmlns:a16="http://schemas.microsoft.com/office/drawing/2014/main" id="{0B8E04D9-D840-E35A-4860-C61FB47DE613}"/>
                </a:ext>
              </a:extLst>
            </p:cNvPr>
            <p:cNvCxnSpPr/>
            <p:nvPr/>
          </p:nvCxnSpPr>
          <p:spPr>
            <a:xfrm>
              <a:off x="9119009" y="3531599"/>
              <a:ext cx="18288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8" name="Straight Connector 77">
              <a:extLst>
                <a:ext uri="{FF2B5EF4-FFF2-40B4-BE49-F238E27FC236}">
                  <a16:creationId xmlns:a16="http://schemas.microsoft.com/office/drawing/2014/main" id="{8204CA1A-7373-8752-F24C-916C195BEC81}"/>
                </a:ext>
              </a:extLst>
            </p:cNvPr>
            <p:cNvCxnSpPr/>
            <p:nvPr/>
          </p:nvCxnSpPr>
          <p:spPr>
            <a:xfrm>
              <a:off x="8717040" y="2978709"/>
              <a:ext cx="18288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951371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par>
                                <p:cTn id="13" presetID="2" presetClass="entr" presetSubtype="3"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1+#ppt_w/2"/>
                                          </p:val>
                                        </p:tav>
                                        <p:tav tm="100000">
                                          <p:val>
                                            <p:strVal val="#ppt_x"/>
                                          </p:val>
                                        </p:tav>
                                      </p:tavLst>
                                    </p:anim>
                                    <p:anim calcmode="lin" valueType="num">
                                      <p:cBhvr additive="base">
                                        <p:cTn id="16"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9" presetClass="exit" presetSubtype="0" fill="hold" nodeType="clickEffect">
                                  <p:stCondLst>
                                    <p:cond delay="0"/>
                                  </p:stCondLst>
                                  <p:childTnLst>
                                    <p:animEffect transition="out" filter="dissolve">
                                      <p:cBhvr>
                                        <p:cTn id="20" dur="500"/>
                                        <p:tgtEl>
                                          <p:spTgt spid="11"/>
                                        </p:tgtEl>
                                      </p:cBhvr>
                                    </p:animEffect>
                                    <p:set>
                                      <p:cBhvr>
                                        <p:cTn id="21" dur="1" fill="hold">
                                          <p:stCondLst>
                                            <p:cond delay="499"/>
                                          </p:stCondLst>
                                        </p:cTn>
                                        <p:tgtEl>
                                          <p:spTgt spid="11"/>
                                        </p:tgtEl>
                                        <p:attrNameLst>
                                          <p:attrName>style.visibility</p:attrName>
                                        </p:attrNameLst>
                                      </p:cBhvr>
                                      <p:to>
                                        <p:strVal val="hidden"/>
                                      </p:to>
                                    </p:set>
                                  </p:childTnLst>
                                </p:cTn>
                              </p:par>
                            </p:childTnLst>
                          </p:cTn>
                        </p:par>
                        <p:par>
                          <p:cTn id="22" fill="hold">
                            <p:stCondLst>
                              <p:cond delay="500"/>
                            </p:stCondLst>
                            <p:childTnLst>
                              <p:par>
                                <p:cTn id="23" presetID="21" presetClass="entr" presetSubtype="1" fill="hold" grpId="0" nodeType="afterEffect">
                                  <p:stCondLst>
                                    <p:cond delay="0"/>
                                  </p:stCondLst>
                                  <p:childTnLst>
                                    <p:set>
                                      <p:cBhvr>
                                        <p:cTn id="24" dur="1" fill="hold">
                                          <p:stCondLst>
                                            <p:cond delay="0"/>
                                          </p:stCondLst>
                                        </p:cTn>
                                        <p:tgtEl>
                                          <p:spTgt spid="56"/>
                                        </p:tgtEl>
                                        <p:attrNameLst>
                                          <p:attrName>style.visibility</p:attrName>
                                        </p:attrNameLst>
                                      </p:cBhvr>
                                      <p:to>
                                        <p:strVal val="visible"/>
                                      </p:to>
                                    </p:set>
                                    <p:animEffect transition="in" filter="wheel(1)">
                                      <p:cBhvr>
                                        <p:cTn id="25" dur="2000"/>
                                        <p:tgtEl>
                                          <p:spTgt spid="56"/>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3"/>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34"/>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35"/>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36"/>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37"/>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38"/>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39"/>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40"/>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41"/>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42"/>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43"/>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48"/>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50"/>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49"/>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44"/>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45"/>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51"/>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2" presetClass="entr" presetSubtype="8" fill="hold" nodeType="clickEffect">
                                  <p:stCondLst>
                                    <p:cond delay="0"/>
                                  </p:stCondLst>
                                  <p:childTnLst>
                                    <p:set>
                                      <p:cBhvr>
                                        <p:cTn id="65" dur="1" fill="hold">
                                          <p:stCondLst>
                                            <p:cond delay="0"/>
                                          </p:stCondLst>
                                        </p:cTn>
                                        <p:tgtEl>
                                          <p:spTgt spid="59"/>
                                        </p:tgtEl>
                                        <p:attrNameLst>
                                          <p:attrName>style.visibility</p:attrName>
                                        </p:attrNameLst>
                                      </p:cBhvr>
                                      <p:to>
                                        <p:strVal val="visible"/>
                                      </p:to>
                                    </p:set>
                                    <p:anim calcmode="lin" valueType="num">
                                      <p:cBhvr additive="base">
                                        <p:cTn id="66" dur="500" fill="hold"/>
                                        <p:tgtEl>
                                          <p:spTgt spid="59"/>
                                        </p:tgtEl>
                                        <p:attrNameLst>
                                          <p:attrName>ppt_x</p:attrName>
                                        </p:attrNameLst>
                                      </p:cBhvr>
                                      <p:tavLst>
                                        <p:tav tm="0">
                                          <p:val>
                                            <p:strVal val="0-#ppt_w/2"/>
                                          </p:val>
                                        </p:tav>
                                        <p:tav tm="100000">
                                          <p:val>
                                            <p:strVal val="#ppt_x"/>
                                          </p:val>
                                        </p:tav>
                                      </p:tavLst>
                                    </p:anim>
                                    <p:anim calcmode="lin" valueType="num">
                                      <p:cBhvr additive="base">
                                        <p:cTn id="67" dur="500" fill="hold"/>
                                        <p:tgtEl>
                                          <p:spTgt spid="59"/>
                                        </p:tgtEl>
                                        <p:attrNameLst>
                                          <p:attrName>ppt_y</p:attrName>
                                        </p:attrNameLst>
                                      </p:cBhvr>
                                      <p:tavLst>
                                        <p:tav tm="0">
                                          <p:val>
                                            <p:strVal val="#ppt_y"/>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8" fill="hold" nodeType="clickEffect">
                                  <p:stCondLst>
                                    <p:cond delay="0"/>
                                  </p:stCondLst>
                                  <p:childTnLst>
                                    <p:set>
                                      <p:cBhvr>
                                        <p:cTn id="71" dur="1" fill="hold">
                                          <p:stCondLst>
                                            <p:cond delay="0"/>
                                          </p:stCondLst>
                                        </p:cTn>
                                        <p:tgtEl>
                                          <p:spTgt spid="58"/>
                                        </p:tgtEl>
                                        <p:attrNameLst>
                                          <p:attrName>style.visibility</p:attrName>
                                        </p:attrNameLst>
                                      </p:cBhvr>
                                      <p:to>
                                        <p:strVal val="visible"/>
                                      </p:to>
                                    </p:set>
                                    <p:anim calcmode="lin" valueType="num">
                                      <p:cBhvr additive="base">
                                        <p:cTn id="72" dur="500" fill="hold"/>
                                        <p:tgtEl>
                                          <p:spTgt spid="58"/>
                                        </p:tgtEl>
                                        <p:attrNameLst>
                                          <p:attrName>ppt_x</p:attrName>
                                        </p:attrNameLst>
                                      </p:cBhvr>
                                      <p:tavLst>
                                        <p:tav tm="0">
                                          <p:val>
                                            <p:strVal val="0-#ppt_w/2"/>
                                          </p:val>
                                        </p:tav>
                                        <p:tav tm="100000">
                                          <p:val>
                                            <p:strVal val="#ppt_x"/>
                                          </p:val>
                                        </p:tav>
                                      </p:tavLst>
                                    </p:anim>
                                    <p:anim calcmode="lin" valueType="num">
                                      <p:cBhvr additive="base">
                                        <p:cTn id="73" dur="500" fill="hold"/>
                                        <p:tgtEl>
                                          <p:spTgt spid="5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P spid="39" grpId="0"/>
      <p:bldP spid="40" grpId="0"/>
      <p:bldP spid="41" grpId="0"/>
      <p:bldP spid="42" grpId="0"/>
      <p:bldP spid="43" grpId="0"/>
      <p:bldP spid="48" grpId="0"/>
      <p:bldP spid="49" grpId="0"/>
      <p:bldP spid="50" grpId="0"/>
      <p:bldP spid="51" grpId="0"/>
      <p:bldP spid="5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4EEF91-4908-DF9F-AC19-0B74856F18BD}"/>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CC861671-33B4-F0D6-892A-BC772B48BDF0}"/>
              </a:ext>
            </a:extLst>
          </p:cNvPr>
          <p:cNvSpPr/>
          <p:nvPr/>
        </p:nvSpPr>
        <p:spPr>
          <a:xfrm>
            <a:off x="2054174" y="5185390"/>
            <a:ext cx="3931920" cy="822313"/>
          </a:xfrm>
          <a:prstGeom prst="rect">
            <a:avLst/>
          </a:prstGeom>
          <a:solidFill>
            <a:srgbClr val="86C44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defTabSz="914328">
              <a:defRPr/>
            </a:pPr>
            <a:r>
              <a:rPr lang="en-US" sz="2400" kern="0" dirty="0">
                <a:solidFill>
                  <a:prstClr val="white"/>
                </a:solidFill>
                <a:latin typeface="Century Gothic" charset="0"/>
                <a:ea typeface="Century Gothic" charset="0"/>
                <a:cs typeface="Century Gothic" charset="0"/>
              </a:rPr>
              <a:t>Round 3 Correct Answer</a:t>
            </a:r>
          </a:p>
        </p:txBody>
      </p:sp>
      <p:sp>
        <p:nvSpPr>
          <p:cNvPr id="11" name="Rectangle 10">
            <a:extLst>
              <a:ext uri="{FF2B5EF4-FFF2-40B4-BE49-F238E27FC236}">
                <a16:creationId xmlns:a16="http://schemas.microsoft.com/office/drawing/2014/main" id="{12CB154D-5F1F-9CE1-3F59-DBE64CF33499}"/>
              </a:ext>
            </a:extLst>
          </p:cNvPr>
          <p:cNvSpPr/>
          <p:nvPr/>
        </p:nvSpPr>
        <p:spPr>
          <a:xfrm>
            <a:off x="6190513" y="5185390"/>
            <a:ext cx="3931920" cy="822313"/>
          </a:xfrm>
          <a:prstGeom prst="rect">
            <a:avLst/>
          </a:prstGeom>
          <a:solidFill>
            <a:srgbClr val="86C44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defTabSz="914328">
              <a:defRPr/>
            </a:pPr>
            <a:r>
              <a:rPr lang="en-US" sz="2400" kern="0" dirty="0">
                <a:solidFill>
                  <a:prstClr val="white"/>
                </a:solidFill>
                <a:latin typeface="Century Gothic" charset="0"/>
                <a:ea typeface="Century Gothic" charset="0"/>
                <a:cs typeface="Century Gothic" charset="0"/>
              </a:rPr>
              <a:t>1-2-3 Slap Down</a:t>
            </a:r>
          </a:p>
        </p:txBody>
      </p:sp>
      <p:grpSp>
        <p:nvGrpSpPr>
          <p:cNvPr id="2" name="Group 1">
            <a:extLst>
              <a:ext uri="{FF2B5EF4-FFF2-40B4-BE49-F238E27FC236}">
                <a16:creationId xmlns:a16="http://schemas.microsoft.com/office/drawing/2014/main" id="{7D9B3B19-3273-303E-C15A-AE8A3A441D63}"/>
              </a:ext>
            </a:extLst>
          </p:cNvPr>
          <p:cNvGrpSpPr>
            <a:grpSpLocks noChangeAspect="1"/>
          </p:cNvGrpSpPr>
          <p:nvPr/>
        </p:nvGrpSpPr>
        <p:grpSpPr>
          <a:xfrm>
            <a:off x="9983985" y="3996289"/>
            <a:ext cx="2492361" cy="2521407"/>
            <a:chOff x="7246505" y="1628176"/>
            <a:chExt cx="4817608" cy="4873752"/>
          </a:xfrm>
        </p:grpSpPr>
        <p:sp>
          <p:nvSpPr>
            <p:cNvPr id="12" name="Rectangle 11">
              <a:extLst>
                <a:ext uri="{FF2B5EF4-FFF2-40B4-BE49-F238E27FC236}">
                  <a16:creationId xmlns:a16="http://schemas.microsoft.com/office/drawing/2014/main" id="{D7643EF3-41DA-4A2E-1BB4-34E3C2A57DBC}"/>
                </a:ext>
              </a:extLst>
            </p:cNvPr>
            <p:cNvSpPr>
              <a:spLocks/>
            </p:cNvSpPr>
            <p:nvPr/>
          </p:nvSpPr>
          <p:spPr>
            <a:xfrm rot="19257167">
              <a:off x="8577300" y="2581644"/>
              <a:ext cx="2377441" cy="2377441"/>
            </a:xfrm>
            <a:prstGeom prst="rect">
              <a:avLst/>
            </a:prstGeom>
            <a:solidFill>
              <a:srgbClr val="86C44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pic>
          <p:nvPicPr>
            <p:cNvPr id="13" name="Picture 12" descr="A close-up of a hand&#10;&#10;AI-generated content may be incorrect.">
              <a:extLst>
                <a:ext uri="{FF2B5EF4-FFF2-40B4-BE49-F238E27FC236}">
                  <a16:creationId xmlns:a16="http://schemas.microsoft.com/office/drawing/2014/main" id="{A8691039-FAD2-A9AF-A837-8AFA7F6618A5}"/>
                </a:ext>
              </a:extLst>
            </p:cNvPr>
            <p:cNvPicPr>
              <a:picLocks/>
            </p:cNvPicPr>
            <p:nvPr/>
          </p:nvPicPr>
          <p:blipFill>
            <a:blip r:embed="rId3">
              <a:extLst>
                <a:ext uri="{28A0092B-C50C-407E-A947-70E740481C1C}">
                  <a14:useLocalDpi xmlns:a14="http://schemas.microsoft.com/office/drawing/2010/main" val="0"/>
                </a:ext>
              </a:extLst>
            </a:blip>
            <a:srcRect r="30363"/>
            <a:stretch>
              <a:fillRect/>
            </a:stretch>
          </p:blipFill>
          <p:spPr>
            <a:xfrm rot="490243">
              <a:off x="7246505" y="1628176"/>
              <a:ext cx="4817608" cy="4873752"/>
            </a:xfrm>
            <a:prstGeom prst="rect">
              <a:avLst/>
            </a:prstGeom>
            <a:effectLst>
              <a:outerShdw blurRad="50800" dist="88900" dir="2700000" algn="tl" rotWithShape="0">
                <a:prstClr val="black">
                  <a:alpha val="30000"/>
                </a:prstClr>
              </a:outerShdw>
            </a:effectLst>
          </p:spPr>
        </p:pic>
      </p:grpSp>
      <p:cxnSp>
        <p:nvCxnSpPr>
          <p:cNvPr id="33" name="Straight Arrow Connector 32">
            <a:extLst>
              <a:ext uri="{FF2B5EF4-FFF2-40B4-BE49-F238E27FC236}">
                <a16:creationId xmlns:a16="http://schemas.microsoft.com/office/drawing/2014/main" id="{62D0728E-43F6-C830-F053-E40347CAABEF}"/>
              </a:ext>
            </a:extLst>
          </p:cNvPr>
          <p:cNvCxnSpPr>
            <a:cxnSpLocks/>
          </p:cNvCxnSpPr>
          <p:nvPr/>
        </p:nvCxnSpPr>
        <p:spPr>
          <a:xfrm>
            <a:off x="6190513" y="2482043"/>
            <a:ext cx="5739217" cy="0"/>
          </a:xfrm>
          <a:prstGeom prst="straightConnector1">
            <a:avLst/>
          </a:prstGeom>
          <a:ln w="28575">
            <a:solidFill>
              <a:schemeClr val="tx1"/>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0B5BE3CA-3832-8AB7-5D7D-E51144BC5E8C}"/>
              </a:ext>
            </a:extLst>
          </p:cNvPr>
          <p:cNvCxnSpPr>
            <a:cxnSpLocks/>
          </p:cNvCxnSpPr>
          <p:nvPr/>
        </p:nvCxnSpPr>
        <p:spPr>
          <a:xfrm>
            <a:off x="6528391" y="2278404"/>
            <a:ext cx="0" cy="40727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DFE86595-07B9-1C2E-66E9-C7C8646E1737}"/>
              </a:ext>
            </a:extLst>
          </p:cNvPr>
          <p:cNvCxnSpPr>
            <a:cxnSpLocks/>
          </p:cNvCxnSpPr>
          <p:nvPr/>
        </p:nvCxnSpPr>
        <p:spPr>
          <a:xfrm>
            <a:off x="11614298" y="2278404"/>
            <a:ext cx="0" cy="40727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2AA8D9FC-0DA7-5623-AEB1-431AAD0C0E0C}"/>
              </a:ext>
            </a:extLst>
          </p:cNvPr>
          <p:cNvCxnSpPr>
            <a:cxnSpLocks/>
          </p:cNvCxnSpPr>
          <p:nvPr/>
        </p:nvCxnSpPr>
        <p:spPr>
          <a:xfrm>
            <a:off x="10342822" y="2278404"/>
            <a:ext cx="0" cy="40727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078B5763-F000-B8B1-B850-F3C950A7C205}"/>
              </a:ext>
            </a:extLst>
          </p:cNvPr>
          <p:cNvCxnSpPr>
            <a:cxnSpLocks/>
          </p:cNvCxnSpPr>
          <p:nvPr/>
        </p:nvCxnSpPr>
        <p:spPr>
          <a:xfrm>
            <a:off x="9071345" y="2278404"/>
            <a:ext cx="0" cy="40727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64143095-7304-84A8-EF1A-1726A8632948}"/>
              </a:ext>
            </a:extLst>
          </p:cNvPr>
          <p:cNvCxnSpPr>
            <a:cxnSpLocks/>
          </p:cNvCxnSpPr>
          <p:nvPr/>
        </p:nvCxnSpPr>
        <p:spPr>
          <a:xfrm>
            <a:off x="7799868" y="2278404"/>
            <a:ext cx="0" cy="40727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39" name="Content Placeholder 2">
            <a:extLst>
              <a:ext uri="{FF2B5EF4-FFF2-40B4-BE49-F238E27FC236}">
                <a16:creationId xmlns:a16="http://schemas.microsoft.com/office/drawing/2014/main" id="{E7301596-5D3D-1A30-6F54-ECB40C27244D}"/>
              </a:ext>
            </a:extLst>
          </p:cNvPr>
          <p:cNvSpPr txBox="1">
            <a:spLocks/>
          </p:cNvSpPr>
          <p:nvPr/>
        </p:nvSpPr>
        <p:spPr>
          <a:xfrm>
            <a:off x="7427627" y="2721110"/>
            <a:ext cx="574353" cy="747453"/>
          </a:xfrm>
          <a:prstGeom prst="rect">
            <a:avLst/>
          </a:prstGeom>
        </p:spPr>
        <p:txBody>
          <a:bodyPr vert="horz" lIns="91440" tIns="45720" rIns="91440" bIns="45720" rtlCol="0">
            <a:normAutofit/>
          </a:bodyPr>
          <a:lstStyle>
            <a:lvl1pPr marL="0" indent="0" algn="ctr" defTabSz="914400" rtl="0" eaLnBrk="1" latinLnBrk="0" hangingPunct="1">
              <a:lnSpc>
                <a:spcPct val="110000"/>
              </a:lnSpc>
              <a:spcBef>
                <a:spcPts val="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Verdana" panose="020B0604030504040204" pitchFamily="34" charset="0"/>
                <a:ea typeface="Verdana" panose="020B0604030504040204" pitchFamily="34" charset="0"/>
              </a:rPr>
              <a:t>–1</a:t>
            </a:r>
          </a:p>
        </p:txBody>
      </p:sp>
      <p:sp>
        <p:nvSpPr>
          <p:cNvPr id="40" name="Content Placeholder 2">
            <a:extLst>
              <a:ext uri="{FF2B5EF4-FFF2-40B4-BE49-F238E27FC236}">
                <a16:creationId xmlns:a16="http://schemas.microsoft.com/office/drawing/2014/main" id="{1D1376C4-7D9A-E74B-4AEB-474FC87552F8}"/>
              </a:ext>
            </a:extLst>
          </p:cNvPr>
          <p:cNvSpPr txBox="1">
            <a:spLocks/>
          </p:cNvSpPr>
          <p:nvPr/>
        </p:nvSpPr>
        <p:spPr>
          <a:xfrm>
            <a:off x="6146537" y="2710477"/>
            <a:ext cx="574353" cy="747453"/>
          </a:xfrm>
          <a:prstGeom prst="rect">
            <a:avLst/>
          </a:prstGeom>
        </p:spPr>
        <p:txBody>
          <a:bodyPr vert="horz" lIns="91440" tIns="45720" rIns="91440" bIns="45720" rtlCol="0">
            <a:normAutofit/>
          </a:bodyPr>
          <a:lstStyle>
            <a:lvl1pPr marL="0" indent="0" algn="ctr" defTabSz="914400" rtl="0" eaLnBrk="1" latinLnBrk="0" hangingPunct="1">
              <a:lnSpc>
                <a:spcPct val="110000"/>
              </a:lnSpc>
              <a:spcBef>
                <a:spcPts val="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Verdana" panose="020B0604030504040204" pitchFamily="34" charset="0"/>
                <a:ea typeface="Verdana" panose="020B0604030504040204" pitchFamily="34" charset="0"/>
              </a:rPr>
              <a:t>–2</a:t>
            </a:r>
          </a:p>
        </p:txBody>
      </p:sp>
      <p:sp>
        <p:nvSpPr>
          <p:cNvPr id="41" name="Content Placeholder 2">
            <a:extLst>
              <a:ext uri="{FF2B5EF4-FFF2-40B4-BE49-F238E27FC236}">
                <a16:creationId xmlns:a16="http://schemas.microsoft.com/office/drawing/2014/main" id="{31C84A49-282E-39F9-EC98-4E0FD4804A65}"/>
              </a:ext>
            </a:extLst>
          </p:cNvPr>
          <p:cNvSpPr txBox="1">
            <a:spLocks/>
          </p:cNvSpPr>
          <p:nvPr/>
        </p:nvSpPr>
        <p:spPr>
          <a:xfrm>
            <a:off x="8783240" y="2710477"/>
            <a:ext cx="574353" cy="747453"/>
          </a:xfrm>
          <a:prstGeom prst="rect">
            <a:avLst/>
          </a:prstGeom>
        </p:spPr>
        <p:txBody>
          <a:bodyPr vert="horz" lIns="91440" tIns="45720" rIns="91440" bIns="45720" rtlCol="0">
            <a:normAutofit/>
          </a:bodyPr>
          <a:lstStyle>
            <a:lvl1pPr marL="0" indent="0" algn="ctr" defTabSz="914400" rtl="0" eaLnBrk="1" latinLnBrk="0" hangingPunct="1">
              <a:lnSpc>
                <a:spcPct val="110000"/>
              </a:lnSpc>
              <a:spcBef>
                <a:spcPts val="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Verdana" panose="020B0604030504040204" pitchFamily="34" charset="0"/>
                <a:ea typeface="Verdana" panose="020B0604030504040204" pitchFamily="34" charset="0"/>
              </a:rPr>
              <a:t>0</a:t>
            </a:r>
          </a:p>
        </p:txBody>
      </p:sp>
      <p:sp>
        <p:nvSpPr>
          <p:cNvPr id="42" name="Content Placeholder 2">
            <a:extLst>
              <a:ext uri="{FF2B5EF4-FFF2-40B4-BE49-F238E27FC236}">
                <a16:creationId xmlns:a16="http://schemas.microsoft.com/office/drawing/2014/main" id="{91266C4B-45C6-ECEF-286F-31855F4A4B2A}"/>
              </a:ext>
            </a:extLst>
          </p:cNvPr>
          <p:cNvSpPr txBox="1">
            <a:spLocks/>
          </p:cNvSpPr>
          <p:nvPr/>
        </p:nvSpPr>
        <p:spPr>
          <a:xfrm>
            <a:off x="10058873" y="2710477"/>
            <a:ext cx="574353" cy="747453"/>
          </a:xfrm>
          <a:prstGeom prst="rect">
            <a:avLst/>
          </a:prstGeom>
        </p:spPr>
        <p:txBody>
          <a:bodyPr vert="horz" lIns="91440" tIns="45720" rIns="91440" bIns="45720" rtlCol="0">
            <a:normAutofit/>
          </a:bodyPr>
          <a:lstStyle>
            <a:lvl1pPr marL="0" indent="0" algn="ctr" defTabSz="914400" rtl="0" eaLnBrk="1" latinLnBrk="0" hangingPunct="1">
              <a:lnSpc>
                <a:spcPct val="110000"/>
              </a:lnSpc>
              <a:spcBef>
                <a:spcPts val="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Verdana" panose="020B0604030504040204" pitchFamily="34" charset="0"/>
                <a:ea typeface="Verdana" panose="020B0604030504040204" pitchFamily="34" charset="0"/>
              </a:rPr>
              <a:t>1</a:t>
            </a:r>
          </a:p>
        </p:txBody>
      </p:sp>
      <p:sp>
        <p:nvSpPr>
          <p:cNvPr id="43" name="Content Placeholder 2">
            <a:extLst>
              <a:ext uri="{FF2B5EF4-FFF2-40B4-BE49-F238E27FC236}">
                <a16:creationId xmlns:a16="http://schemas.microsoft.com/office/drawing/2014/main" id="{84C86763-CB72-9479-D714-188693EF694D}"/>
              </a:ext>
            </a:extLst>
          </p:cNvPr>
          <p:cNvSpPr txBox="1">
            <a:spLocks/>
          </p:cNvSpPr>
          <p:nvPr/>
        </p:nvSpPr>
        <p:spPr>
          <a:xfrm>
            <a:off x="11325862" y="2710477"/>
            <a:ext cx="574353" cy="747453"/>
          </a:xfrm>
          <a:prstGeom prst="rect">
            <a:avLst/>
          </a:prstGeom>
        </p:spPr>
        <p:txBody>
          <a:bodyPr vert="horz" lIns="91440" tIns="45720" rIns="91440" bIns="45720" rtlCol="0">
            <a:normAutofit/>
          </a:bodyPr>
          <a:lstStyle>
            <a:lvl1pPr marL="0" indent="0" algn="ctr" defTabSz="914400" rtl="0" eaLnBrk="1" latinLnBrk="0" hangingPunct="1">
              <a:lnSpc>
                <a:spcPct val="110000"/>
              </a:lnSpc>
              <a:spcBef>
                <a:spcPts val="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Verdana" panose="020B0604030504040204" pitchFamily="34" charset="0"/>
                <a:ea typeface="Verdana" panose="020B0604030504040204" pitchFamily="34" charset="0"/>
              </a:rPr>
              <a:t>2</a:t>
            </a:r>
          </a:p>
        </p:txBody>
      </p:sp>
      <mc:AlternateContent xmlns:mc="http://schemas.openxmlformats.org/markup-compatibility/2006" xmlns:p14="http://schemas.microsoft.com/office/powerpoint/2010/main">
        <mc:Choice Requires="p14">
          <p:contentPart p14:bwMode="auto" r:id="rId4">
            <p14:nvContentPartPr>
              <p14:cNvPr id="44" name="Ink 43">
                <a:extLst>
                  <a:ext uri="{FF2B5EF4-FFF2-40B4-BE49-F238E27FC236}">
                    <a16:creationId xmlns:a16="http://schemas.microsoft.com/office/drawing/2014/main" id="{BD83F008-ED04-4C43-8319-CFB1844C3FD9}"/>
                  </a:ext>
                </a:extLst>
              </p14:cNvPr>
              <p14:cNvContentPartPr/>
              <p14:nvPr/>
            </p14:nvContentPartPr>
            <p14:xfrm>
              <a:off x="6909463" y="2487901"/>
              <a:ext cx="2160" cy="360"/>
            </p14:xfrm>
          </p:contentPart>
        </mc:Choice>
        <mc:Fallback xmlns="">
          <p:pic>
            <p:nvPicPr>
              <p:cNvPr id="44" name="Ink 43">
                <a:extLst>
                  <a:ext uri="{FF2B5EF4-FFF2-40B4-BE49-F238E27FC236}">
                    <a16:creationId xmlns:a16="http://schemas.microsoft.com/office/drawing/2014/main" id="{BD83F008-ED04-4C43-8319-CFB1844C3FD9}"/>
                  </a:ext>
                </a:extLst>
              </p:cNvPr>
              <p:cNvPicPr/>
              <p:nvPr/>
            </p:nvPicPr>
            <p:blipFill>
              <a:blip r:embed="rId5"/>
              <a:stretch>
                <a:fillRect/>
              </a:stretch>
            </p:blipFill>
            <p:spPr>
              <a:xfrm>
                <a:off x="6846463" y="2425261"/>
                <a:ext cx="1278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5" name="Ink 44">
                <a:extLst>
                  <a:ext uri="{FF2B5EF4-FFF2-40B4-BE49-F238E27FC236}">
                    <a16:creationId xmlns:a16="http://schemas.microsoft.com/office/drawing/2014/main" id="{857B4509-F9E4-3E00-9559-A74C8A6CA0D5}"/>
                  </a:ext>
                </a:extLst>
              </p14:cNvPr>
              <p14:cNvContentPartPr/>
              <p14:nvPr/>
            </p14:nvContentPartPr>
            <p14:xfrm>
              <a:off x="8431543" y="2487901"/>
              <a:ext cx="360" cy="360"/>
            </p14:xfrm>
          </p:contentPart>
        </mc:Choice>
        <mc:Fallback xmlns="">
          <p:pic>
            <p:nvPicPr>
              <p:cNvPr id="45" name="Ink 44">
                <a:extLst>
                  <a:ext uri="{FF2B5EF4-FFF2-40B4-BE49-F238E27FC236}">
                    <a16:creationId xmlns:a16="http://schemas.microsoft.com/office/drawing/2014/main" id="{857B4509-F9E4-3E00-9559-A74C8A6CA0D5}"/>
                  </a:ext>
                </a:extLst>
              </p:cNvPr>
              <p:cNvPicPr/>
              <p:nvPr/>
            </p:nvPicPr>
            <p:blipFill>
              <a:blip r:embed="rId7"/>
              <a:stretch>
                <a:fillRect/>
              </a:stretch>
            </p:blipFill>
            <p:spPr>
              <a:xfrm>
                <a:off x="8368543" y="2425261"/>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46" name="Ink 45">
                <a:extLst>
                  <a:ext uri="{FF2B5EF4-FFF2-40B4-BE49-F238E27FC236}">
                    <a16:creationId xmlns:a16="http://schemas.microsoft.com/office/drawing/2014/main" id="{D002D428-B7A0-7DA3-EFB4-A404023A7678}"/>
                  </a:ext>
                </a:extLst>
              </p14:cNvPr>
              <p14:cNvContentPartPr/>
              <p14:nvPr/>
            </p14:nvContentPartPr>
            <p14:xfrm>
              <a:off x="11238463" y="2477101"/>
              <a:ext cx="360" cy="360"/>
            </p14:xfrm>
          </p:contentPart>
        </mc:Choice>
        <mc:Fallback xmlns="">
          <p:pic>
            <p:nvPicPr>
              <p:cNvPr id="46" name="Ink 45">
                <a:extLst>
                  <a:ext uri="{FF2B5EF4-FFF2-40B4-BE49-F238E27FC236}">
                    <a16:creationId xmlns:a16="http://schemas.microsoft.com/office/drawing/2014/main" id="{D002D428-B7A0-7DA3-EFB4-A404023A7678}"/>
                  </a:ext>
                </a:extLst>
              </p:cNvPr>
              <p:cNvPicPr/>
              <p:nvPr/>
            </p:nvPicPr>
            <p:blipFill>
              <a:blip r:embed="rId7"/>
              <a:stretch>
                <a:fillRect/>
              </a:stretch>
            </p:blipFill>
            <p:spPr>
              <a:xfrm>
                <a:off x="11175463" y="2414461"/>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47" name="Ink 46">
                <a:extLst>
                  <a:ext uri="{FF2B5EF4-FFF2-40B4-BE49-F238E27FC236}">
                    <a16:creationId xmlns:a16="http://schemas.microsoft.com/office/drawing/2014/main" id="{C92F932B-FDF6-CD68-7726-8B557BB9BDAF}"/>
                  </a:ext>
                </a:extLst>
              </p14:cNvPr>
              <p14:cNvContentPartPr/>
              <p14:nvPr/>
            </p14:nvContentPartPr>
            <p14:xfrm>
              <a:off x="11419183" y="2477101"/>
              <a:ext cx="360" cy="360"/>
            </p14:xfrm>
          </p:contentPart>
        </mc:Choice>
        <mc:Fallback xmlns="">
          <p:pic>
            <p:nvPicPr>
              <p:cNvPr id="47" name="Ink 46">
                <a:extLst>
                  <a:ext uri="{FF2B5EF4-FFF2-40B4-BE49-F238E27FC236}">
                    <a16:creationId xmlns:a16="http://schemas.microsoft.com/office/drawing/2014/main" id="{C92F932B-FDF6-CD68-7726-8B557BB9BDAF}"/>
                  </a:ext>
                </a:extLst>
              </p:cNvPr>
              <p:cNvPicPr/>
              <p:nvPr/>
            </p:nvPicPr>
            <p:blipFill>
              <a:blip r:embed="rId7"/>
              <a:stretch>
                <a:fillRect/>
              </a:stretch>
            </p:blipFill>
            <p:spPr>
              <a:xfrm>
                <a:off x="11356543" y="2414461"/>
                <a:ext cx="126000" cy="126000"/>
              </a:xfrm>
              <a:prstGeom prst="rect">
                <a:avLst/>
              </a:prstGeom>
            </p:spPr>
          </p:pic>
        </mc:Fallback>
      </mc:AlternateContent>
      <p:sp>
        <p:nvSpPr>
          <p:cNvPr id="48" name="TextBox 47">
            <a:extLst>
              <a:ext uri="{FF2B5EF4-FFF2-40B4-BE49-F238E27FC236}">
                <a16:creationId xmlns:a16="http://schemas.microsoft.com/office/drawing/2014/main" id="{755740DE-1F68-84D2-E88F-D286C2567D22}"/>
              </a:ext>
            </a:extLst>
          </p:cNvPr>
          <p:cNvSpPr txBox="1"/>
          <p:nvPr/>
        </p:nvSpPr>
        <p:spPr>
          <a:xfrm>
            <a:off x="6273209" y="3221665"/>
            <a:ext cx="5620526" cy="646331"/>
          </a:xfrm>
          <a:prstGeom prst="rect">
            <a:avLst/>
          </a:prstGeom>
          <a:noFill/>
        </p:spPr>
        <p:txBody>
          <a:bodyPr wrap="square" rtlCol="0">
            <a:spAutoFit/>
          </a:bodyPr>
          <a:lstStyle/>
          <a:p>
            <a:r>
              <a:rPr lang="en-US" dirty="0">
                <a:latin typeface="Arial" panose="020B0604020202020204" pitchFamily="34" charset="0"/>
              </a:rPr>
              <a:t>least                                                                                          greatest</a:t>
            </a:r>
          </a:p>
        </p:txBody>
      </p:sp>
      <p:sp>
        <p:nvSpPr>
          <p:cNvPr id="49" name="Content Placeholder 2">
            <a:extLst>
              <a:ext uri="{FF2B5EF4-FFF2-40B4-BE49-F238E27FC236}">
                <a16:creationId xmlns:a16="http://schemas.microsoft.com/office/drawing/2014/main" id="{5AF453A2-A2DF-6728-54B1-D42FA9BF0760}"/>
              </a:ext>
            </a:extLst>
          </p:cNvPr>
          <p:cNvSpPr txBox="1">
            <a:spLocks/>
          </p:cNvSpPr>
          <p:nvPr/>
        </p:nvSpPr>
        <p:spPr>
          <a:xfrm>
            <a:off x="6445989" y="1869103"/>
            <a:ext cx="644838" cy="747453"/>
          </a:xfrm>
          <a:prstGeom prst="rect">
            <a:avLst/>
          </a:prstGeom>
        </p:spPr>
        <p:txBody>
          <a:bodyPr vert="horz" lIns="91440" tIns="45720" rIns="91440" bIns="45720" rtlCol="0">
            <a:normAutofit/>
          </a:bodyPr>
          <a:lstStyle>
            <a:lvl1pPr marL="0" indent="0" algn="ctr" defTabSz="914400" rtl="0" eaLnBrk="1" latinLnBrk="0" hangingPunct="1">
              <a:lnSpc>
                <a:spcPct val="110000"/>
              </a:lnSpc>
              <a:spcBef>
                <a:spcPts val="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accent2"/>
                </a:solidFill>
                <a:latin typeface="Verdana" panose="020B0604030504040204" pitchFamily="34" charset="0"/>
                <a:ea typeface="Verdana" panose="020B0604030504040204" pitchFamily="34" charset="0"/>
              </a:rPr>
              <a:t>–1</a:t>
            </a:r>
          </a:p>
        </p:txBody>
      </p:sp>
      <p:sp>
        <p:nvSpPr>
          <p:cNvPr id="50" name="TextBox 49">
            <a:extLst>
              <a:ext uri="{FF2B5EF4-FFF2-40B4-BE49-F238E27FC236}">
                <a16:creationId xmlns:a16="http://schemas.microsoft.com/office/drawing/2014/main" id="{C21D7A2D-FCBD-18FE-65B1-7D0FB56AAFDB}"/>
              </a:ext>
            </a:extLst>
          </p:cNvPr>
          <p:cNvSpPr txBox="1"/>
          <p:nvPr/>
        </p:nvSpPr>
        <p:spPr>
          <a:xfrm>
            <a:off x="6879710" y="1799976"/>
            <a:ext cx="317338" cy="646331"/>
          </a:xfrm>
          <a:prstGeom prst="rect">
            <a:avLst/>
          </a:prstGeom>
          <a:noFill/>
        </p:spPr>
        <p:txBody>
          <a:bodyPr wrap="square" rtlCol="0">
            <a:spAutoFit/>
          </a:bodyPr>
          <a:lstStyle/>
          <a:p>
            <a:pPr algn="ctr"/>
            <a:r>
              <a:rPr lang="en-US" u="sng" dirty="0">
                <a:solidFill>
                  <a:schemeClr val="accent2"/>
                </a:solidFill>
                <a:latin typeface="Verdana" panose="020B0604030504040204" pitchFamily="34" charset="0"/>
                <a:ea typeface="Verdana" panose="020B0604030504040204" pitchFamily="34" charset="0"/>
              </a:rPr>
              <a:t>1</a:t>
            </a:r>
          </a:p>
          <a:p>
            <a:pPr algn="ctr"/>
            <a:r>
              <a:rPr lang="en-US" dirty="0">
                <a:solidFill>
                  <a:schemeClr val="accent2"/>
                </a:solidFill>
                <a:latin typeface="Verdana" panose="020B0604030504040204" pitchFamily="34" charset="0"/>
                <a:ea typeface="Verdana" panose="020B0604030504040204" pitchFamily="34" charset="0"/>
              </a:rPr>
              <a:t>3</a:t>
            </a:r>
          </a:p>
        </p:txBody>
      </p:sp>
      <p:sp>
        <p:nvSpPr>
          <p:cNvPr id="51" name="Content Placeholder 2">
            <a:extLst>
              <a:ext uri="{FF2B5EF4-FFF2-40B4-BE49-F238E27FC236}">
                <a16:creationId xmlns:a16="http://schemas.microsoft.com/office/drawing/2014/main" id="{2A5974B8-4628-8364-67CF-4156EB245ABE}"/>
              </a:ext>
            </a:extLst>
          </p:cNvPr>
          <p:cNvSpPr txBox="1">
            <a:spLocks/>
          </p:cNvSpPr>
          <p:nvPr/>
        </p:nvSpPr>
        <p:spPr>
          <a:xfrm>
            <a:off x="7858008" y="1934217"/>
            <a:ext cx="893616" cy="473705"/>
          </a:xfrm>
          <a:prstGeom prst="rect">
            <a:avLst/>
          </a:prstGeom>
        </p:spPr>
        <p:txBody>
          <a:bodyPr vert="horz" lIns="91440" tIns="45720" rIns="91440" bIns="45720" rtlCol="0">
            <a:normAutofit/>
          </a:bodyPr>
          <a:lstStyle>
            <a:lvl1pPr marL="0" indent="0" algn="ctr" defTabSz="914400" rtl="0" eaLnBrk="1" latinLnBrk="0" hangingPunct="1">
              <a:lnSpc>
                <a:spcPct val="110000"/>
              </a:lnSpc>
              <a:spcBef>
                <a:spcPts val="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accent2"/>
                </a:solidFill>
                <a:latin typeface="Verdana" panose="020B0604030504040204" pitchFamily="34" charset="0"/>
                <a:ea typeface="Verdana" panose="020B0604030504040204" pitchFamily="34" charset="0"/>
              </a:rPr>
              <a:t>–0.5</a:t>
            </a:r>
          </a:p>
        </p:txBody>
      </p:sp>
      <p:sp>
        <p:nvSpPr>
          <p:cNvPr id="52" name="TextBox 51">
            <a:extLst>
              <a:ext uri="{FF2B5EF4-FFF2-40B4-BE49-F238E27FC236}">
                <a16:creationId xmlns:a16="http://schemas.microsoft.com/office/drawing/2014/main" id="{18E7B963-724C-2AED-0F95-5B53D69B5DB2}"/>
              </a:ext>
            </a:extLst>
          </p:cNvPr>
          <p:cNvSpPr txBox="1"/>
          <p:nvPr/>
        </p:nvSpPr>
        <p:spPr>
          <a:xfrm>
            <a:off x="11023714" y="2517780"/>
            <a:ext cx="412902" cy="646331"/>
          </a:xfrm>
          <a:prstGeom prst="rect">
            <a:avLst/>
          </a:prstGeom>
          <a:noFill/>
        </p:spPr>
        <p:txBody>
          <a:bodyPr wrap="square" rtlCol="0">
            <a:spAutoFit/>
          </a:bodyPr>
          <a:lstStyle/>
          <a:p>
            <a:pPr algn="ctr"/>
            <a:r>
              <a:rPr lang="en-US" u="sng" dirty="0">
                <a:solidFill>
                  <a:schemeClr val="accent2"/>
                </a:solidFill>
                <a:latin typeface="Verdana" panose="020B0604030504040204" pitchFamily="34" charset="0"/>
                <a:ea typeface="Verdana" panose="020B0604030504040204" pitchFamily="34" charset="0"/>
              </a:rPr>
              <a:t>5</a:t>
            </a:r>
          </a:p>
          <a:p>
            <a:pPr algn="ctr"/>
            <a:r>
              <a:rPr lang="en-US" dirty="0">
                <a:solidFill>
                  <a:schemeClr val="accent2"/>
                </a:solidFill>
                <a:latin typeface="Verdana" panose="020B0604030504040204" pitchFamily="34" charset="0"/>
                <a:ea typeface="Verdana" panose="020B0604030504040204" pitchFamily="34" charset="0"/>
              </a:rPr>
              <a:t>3</a:t>
            </a:r>
          </a:p>
        </p:txBody>
      </p:sp>
      <p:grpSp>
        <p:nvGrpSpPr>
          <p:cNvPr id="53" name="Group 52">
            <a:extLst>
              <a:ext uri="{FF2B5EF4-FFF2-40B4-BE49-F238E27FC236}">
                <a16:creationId xmlns:a16="http://schemas.microsoft.com/office/drawing/2014/main" id="{3AA4141A-92C4-7567-0A15-932845C477F6}"/>
              </a:ext>
            </a:extLst>
          </p:cNvPr>
          <p:cNvGrpSpPr/>
          <p:nvPr/>
        </p:nvGrpSpPr>
        <p:grpSpPr>
          <a:xfrm>
            <a:off x="11115076" y="1848252"/>
            <a:ext cx="761489" cy="508360"/>
            <a:chOff x="11168241" y="1848252"/>
            <a:chExt cx="761489" cy="508360"/>
          </a:xfrm>
        </p:grpSpPr>
        <p:sp>
          <p:nvSpPr>
            <p:cNvPr id="54" name="Content Placeholder 2">
              <a:extLst>
                <a:ext uri="{FF2B5EF4-FFF2-40B4-BE49-F238E27FC236}">
                  <a16:creationId xmlns:a16="http://schemas.microsoft.com/office/drawing/2014/main" id="{F2E3E9F2-BEFB-ED65-A6EC-BB01CF80F321}"/>
                </a:ext>
              </a:extLst>
            </p:cNvPr>
            <p:cNvSpPr txBox="1">
              <a:spLocks/>
            </p:cNvSpPr>
            <p:nvPr/>
          </p:nvSpPr>
          <p:spPr>
            <a:xfrm>
              <a:off x="11168241" y="1848252"/>
              <a:ext cx="761489" cy="508360"/>
            </a:xfrm>
            <a:prstGeom prst="rect">
              <a:avLst/>
            </a:prstGeom>
          </p:spPr>
          <p:txBody>
            <a:bodyPr vert="horz" lIns="91440" tIns="45720" rIns="91440" bIns="45720" rtlCol="0">
              <a:normAutofit/>
            </a:bodyPr>
            <a:lstStyle>
              <a:lvl1pPr marL="0" indent="0" algn="ctr" defTabSz="914400" rtl="0" eaLnBrk="1" latinLnBrk="0" hangingPunct="1">
                <a:lnSpc>
                  <a:spcPct val="110000"/>
                </a:lnSpc>
                <a:spcBef>
                  <a:spcPts val="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dirty="0">
                  <a:solidFill>
                    <a:schemeClr val="accent2"/>
                  </a:solidFill>
                  <a:latin typeface="Verdana" panose="020B0604030504040204" pitchFamily="34" charset="0"/>
                  <a:ea typeface="Verdana" panose="020B0604030504040204" pitchFamily="34" charset="0"/>
                </a:rPr>
                <a:t>√</a:t>
              </a:r>
              <a:r>
                <a:rPr lang="en-US" dirty="0">
                  <a:solidFill>
                    <a:schemeClr val="accent2"/>
                  </a:solidFill>
                  <a:latin typeface="Verdana" panose="020B0604030504040204" pitchFamily="34" charset="0"/>
                  <a:ea typeface="Verdana" panose="020B0604030504040204" pitchFamily="34" charset="0"/>
                </a:rPr>
                <a:t>3</a:t>
              </a:r>
            </a:p>
          </p:txBody>
        </p:sp>
        <p:cxnSp>
          <p:nvCxnSpPr>
            <p:cNvPr id="55" name="Straight Connector 54">
              <a:extLst>
                <a:ext uri="{FF2B5EF4-FFF2-40B4-BE49-F238E27FC236}">
                  <a16:creationId xmlns:a16="http://schemas.microsoft.com/office/drawing/2014/main" id="{32B4B5FD-A06E-3962-216B-B8EDD6A992AA}"/>
                </a:ext>
              </a:extLst>
            </p:cNvPr>
            <p:cNvCxnSpPr/>
            <p:nvPr/>
          </p:nvCxnSpPr>
          <p:spPr>
            <a:xfrm>
              <a:off x="11581139" y="1932150"/>
              <a:ext cx="182880" cy="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grpSp>
      <p:sp>
        <p:nvSpPr>
          <p:cNvPr id="56" name="Rectangle 55">
            <a:extLst>
              <a:ext uri="{FF2B5EF4-FFF2-40B4-BE49-F238E27FC236}">
                <a16:creationId xmlns:a16="http://schemas.microsoft.com/office/drawing/2014/main" id="{BB729C7A-5DB8-CC97-9136-D9592F7C50DA}"/>
              </a:ext>
            </a:extLst>
          </p:cNvPr>
          <p:cNvSpPr/>
          <p:nvPr/>
        </p:nvSpPr>
        <p:spPr>
          <a:xfrm>
            <a:off x="665884" y="3980327"/>
            <a:ext cx="2782279" cy="599568"/>
          </a:xfrm>
          <a:prstGeom prst="rect">
            <a:avLst/>
          </a:prstGeom>
          <a:noFill/>
          <a:ln w="57150">
            <a:solidFill>
              <a:srgbClr val="85C3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pSp>
        <p:nvGrpSpPr>
          <p:cNvPr id="3" name="Group 2">
            <a:extLst>
              <a:ext uri="{FF2B5EF4-FFF2-40B4-BE49-F238E27FC236}">
                <a16:creationId xmlns:a16="http://schemas.microsoft.com/office/drawing/2014/main" id="{74F3113C-0BF6-5D40-8BBC-88B1BB212B04}"/>
              </a:ext>
            </a:extLst>
          </p:cNvPr>
          <p:cNvGrpSpPr/>
          <p:nvPr/>
        </p:nvGrpSpPr>
        <p:grpSpPr>
          <a:xfrm>
            <a:off x="581545" y="553619"/>
            <a:ext cx="4623296" cy="4125873"/>
            <a:chOff x="6552704" y="969258"/>
            <a:chExt cx="4623296" cy="4125873"/>
          </a:xfrm>
        </p:grpSpPr>
        <p:sp>
          <p:nvSpPr>
            <p:cNvPr id="4" name="TextBox 3">
              <a:extLst>
                <a:ext uri="{FF2B5EF4-FFF2-40B4-BE49-F238E27FC236}">
                  <a16:creationId xmlns:a16="http://schemas.microsoft.com/office/drawing/2014/main" id="{A7626481-6B02-6F9D-E291-899CA66AB87A}"/>
                </a:ext>
              </a:extLst>
            </p:cNvPr>
            <p:cNvSpPr txBox="1"/>
            <p:nvPr/>
          </p:nvSpPr>
          <p:spPr>
            <a:xfrm>
              <a:off x="6552704" y="969258"/>
              <a:ext cx="4623296" cy="4125873"/>
            </a:xfrm>
            <a:prstGeom prst="rect">
              <a:avLst/>
            </a:prstGeom>
            <a:noFill/>
            <a:ln w="28575">
              <a:solidFill>
                <a:schemeClr val="bg1">
                  <a:lumMod val="75000"/>
                </a:schemeClr>
              </a:solidFill>
              <a:prstDash val="dash"/>
            </a:ln>
          </p:spPr>
          <p:txBody>
            <a:bodyPr wrap="square" lIns="182880" tIns="91440" bIns="182880" rtlCol="0">
              <a:spAutoFit/>
            </a:bodyPr>
            <a:lstStyle/>
            <a:p>
              <a:r>
                <a:rPr lang="en-US" dirty="0">
                  <a:latin typeface="Verdana" panose="020B0604030504040204" pitchFamily="34" charset="0"/>
                  <a:ea typeface="Verdana" panose="020B0604030504040204" pitchFamily="34" charset="0"/>
                </a:rPr>
                <a:t>Which list shows these numbers in order from greatest to least?</a:t>
              </a:r>
            </a:p>
            <a:p>
              <a:endParaRPr lang="en-US" dirty="0">
                <a:latin typeface="Verdana" panose="020B0604030504040204" pitchFamily="34" charset="0"/>
                <a:ea typeface="Verdana" panose="020B0604030504040204" pitchFamily="34" charset="0"/>
              </a:endParaRPr>
            </a:p>
            <a:p>
              <a:endParaRPr lang="en-US" dirty="0">
                <a:latin typeface="Verdana" panose="020B0604030504040204" pitchFamily="34" charset="0"/>
                <a:ea typeface="Verdana" panose="020B0604030504040204" pitchFamily="34" charset="0"/>
              </a:endParaRPr>
            </a:p>
            <a:p>
              <a:r>
                <a:rPr lang="en-US" dirty="0">
                  <a:latin typeface="Verdana" panose="020B0604030504040204" pitchFamily="34" charset="0"/>
                  <a:ea typeface="Verdana" panose="020B0604030504040204" pitchFamily="34" charset="0"/>
                </a:rPr>
                <a:t>               , –0.5, –1   , </a:t>
              </a:r>
              <a:r>
                <a:rPr lang="en-US" sz="2200" dirty="0">
                  <a:latin typeface="Verdana" panose="020B0604030504040204" pitchFamily="34" charset="0"/>
                  <a:ea typeface="Verdana" panose="020B0604030504040204" pitchFamily="34" charset="0"/>
                </a:rPr>
                <a:t>√</a:t>
              </a:r>
              <a:r>
                <a:rPr lang="en-US" dirty="0">
                  <a:latin typeface="Verdana" panose="020B0604030504040204" pitchFamily="34" charset="0"/>
                  <a:ea typeface="Verdana" panose="020B0604030504040204" pitchFamily="34" charset="0"/>
                </a:rPr>
                <a:t>3</a:t>
              </a:r>
            </a:p>
            <a:p>
              <a:pPr algn="ctr"/>
              <a:endParaRPr lang="en-US" dirty="0">
                <a:latin typeface="Verdana" panose="020B0604030504040204" pitchFamily="34" charset="0"/>
                <a:ea typeface="Verdana" panose="020B0604030504040204" pitchFamily="34" charset="0"/>
              </a:endParaRPr>
            </a:p>
            <a:p>
              <a:pPr>
                <a:lnSpc>
                  <a:spcPct val="200000"/>
                </a:lnSpc>
              </a:pPr>
              <a:r>
                <a:rPr lang="en-US" b="1" dirty="0">
                  <a:latin typeface="Verdana" panose="020B0604030504040204" pitchFamily="34" charset="0"/>
                  <a:ea typeface="Verdana" panose="020B0604030504040204" pitchFamily="34" charset="0"/>
                </a:rPr>
                <a:t>A   </a:t>
              </a:r>
              <a:r>
                <a:rPr lang="en-US" dirty="0">
                  <a:latin typeface="Verdana" panose="020B0604030504040204" pitchFamily="34" charset="0"/>
                  <a:ea typeface="Verdana" panose="020B0604030504040204" pitchFamily="34" charset="0"/>
                </a:rPr>
                <a:t>–0.5, –1   , √3, </a:t>
              </a:r>
              <a:endParaRPr lang="en-US" b="1" dirty="0">
                <a:latin typeface="Verdana" panose="020B0604030504040204" pitchFamily="34" charset="0"/>
                <a:ea typeface="Verdana" panose="020B0604030504040204" pitchFamily="34" charset="0"/>
              </a:endParaRPr>
            </a:p>
            <a:p>
              <a:pPr>
                <a:lnSpc>
                  <a:spcPct val="200000"/>
                </a:lnSpc>
              </a:pPr>
              <a:r>
                <a:rPr lang="en-US" b="1" dirty="0">
                  <a:latin typeface="Verdana" panose="020B0604030504040204" pitchFamily="34" charset="0"/>
                  <a:ea typeface="Verdana" panose="020B0604030504040204" pitchFamily="34" charset="0"/>
                </a:rPr>
                <a:t>B   </a:t>
              </a:r>
              <a:r>
                <a:rPr lang="en-US" dirty="0">
                  <a:latin typeface="Verdana" panose="020B0604030504040204" pitchFamily="34" charset="0"/>
                  <a:ea typeface="Verdana" panose="020B0604030504040204" pitchFamily="34" charset="0"/>
                </a:rPr>
                <a:t>–1   , –0.5,    , √3</a:t>
              </a:r>
              <a:endParaRPr lang="en-US" b="1" dirty="0">
                <a:latin typeface="Verdana" panose="020B0604030504040204" pitchFamily="34" charset="0"/>
                <a:ea typeface="Verdana" panose="020B0604030504040204" pitchFamily="34" charset="0"/>
              </a:endParaRPr>
            </a:p>
            <a:p>
              <a:pPr>
                <a:lnSpc>
                  <a:spcPct val="200000"/>
                </a:lnSpc>
              </a:pPr>
              <a:r>
                <a:rPr lang="en-US" b="1" dirty="0">
                  <a:latin typeface="Verdana" panose="020B0604030504040204" pitchFamily="34" charset="0"/>
                  <a:ea typeface="Verdana" panose="020B0604030504040204" pitchFamily="34" charset="0"/>
                </a:rPr>
                <a:t>C   </a:t>
              </a:r>
              <a:r>
                <a:rPr lang="en-US" dirty="0">
                  <a:latin typeface="Verdana" panose="020B0604030504040204" pitchFamily="34" charset="0"/>
                  <a:ea typeface="Verdana" panose="020B0604030504040204" pitchFamily="34" charset="0"/>
                </a:rPr>
                <a:t>–0.5, –1   ,    , √3</a:t>
              </a:r>
              <a:endParaRPr lang="en-US" b="1" dirty="0">
                <a:latin typeface="Verdana" panose="020B0604030504040204" pitchFamily="34" charset="0"/>
                <a:ea typeface="Verdana" panose="020B0604030504040204" pitchFamily="34" charset="0"/>
              </a:endParaRPr>
            </a:p>
            <a:p>
              <a:pPr>
                <a:lnSpc>
                  <a:spcPct val="200000"/>
                </a:lnSpc>
              </a:pPr>
              <a:r>
                <a:rPr lang="en-US" b="1" dirty="0">
                  <a:latin typeface="Verdana" panose="020B0604030504040204" pitchFamily="34" charset="0"/>
                  <a:ea typeface="Verdana" panose="020B0604030504040204" pitchFamily="34" charset="0"/>
                </a:rPr>
                <a:t>D  </a:t>
              </a:r>
              <a:r>
                <a:rPr lang="en-US" dirty="0">
                  <a:latin typeface="Verdana" panose="020B0604030504040204" pitchFamily="34" charset="0"/>
                  <a:ea typeface="Verdana" panose="020B0604030504040204" pitchFamily="34" charset="0"/>
                </a:rPr>
                <a:t>√3,    , –0.5, –1</a:t>
              </a:r>
            </a:p>
          </p:txBody>
        </p:sp>
        <p:sp>
          <p:nvSpPr>
            <p:cNvPr id="5" name="TextBox 4">
              <a:extLst>
                <a:ext uri="{FF2B5EF4-FFF2-40B4-BE49-F238E27FC236}">
                  <a16:creationId xmlns:a16="http://schemas.microsoft.com/office/drawing/2014/main" id="{C209A11E-E67F-8751-A027-2D4CCB061B55}"/>
                </a:ext>
              </a:extLst>
            </p:cNvPr>
            <p:cNvSpPr txBox="1"/>
            <p:nvPr/>
          </p:nvSpPr>
          <p:spPr>
            <a:xfrm>
              <a:off x="7587757" y="1987047"/>
              <a:ext cx="522514" cy="646331"/>
            </a:xfrm>
            <a:prstGeom prst="rect">
              <a:avLst/>
            </a:prstGeom>
            <a:noFill/>
          </p:spPr>
          <p:txBody>
            <a:bodyPr wrap="square" rtlCol="0">
              <a:spAutoFit/>
            </a:bodyPr>
            <a:lstStyle/>
            <a:p>
              <a:pPr algn="ctr"/>
              <a:r>
                <a:rPr lang="en-US" u="sng" dirty="0">
                  <a:latin typeface="Verdana" panose="020B0604030504040204" pitchFamily="34" charset="0"/>
                  <a:ea typeface="Verdana" panose="020B0604030504040204" pitchFamily="34" charset="0"/>
                </a:rPr>
                <a:t>5</a:t>
              </a:r>
            </a:p>
            <a:p>
              <a:pPr algn="ctr"/>
              <a:r>
                <a:rPr lang="en-US" dirty="0">
                  <a:latin typeface="Verdana" panose="020B0604030504040204" pitchFamily="34" charset="0"/>
                  <a:ea typeface="Verdana" panose="020B0604030504040204" pitchFamily="34" charset="0"/>
                </a:rPr>
                <a:t>3</a:t>
              </a:r>
            </a:p>
          </p:txBody>
        </p:sp>
        <p:sp>
          <p:nvSpPr>
            <p:cNvPr id="28" name="TextBox 27">
              <a:extLst>
                <a:ext uri="{FF2B5EF4-FFF2-40B4-BE49-F238E27FC236}">
                  <a16:creationId xmlns:a16="http://schemas.microsoft.com/office/drawing/2014/main" id="{CABA9170-907C-E25A-DBA8-69A0F0CE5C9E}"/>
                </a:ext>
              </a:extLst>
            </p:cNvPr>
            <p:cNvSpPr txBox="1"/>
            <p:nvPr/>
          </p:nvSpPr>
          <p:spPr>
            <a:xfrm>
              <a:off x="9017741" y="1987047"/>
              <a:ext cx="401582" cy="646331"/>
            </a:xfrm>
            <a:prstGeom prst="rect">
              <a:avLst/>
            </a:prstGeom>
            <a:noFill/>
          </p:spPr>
          <p:txBody>
            <a:bodyPr wrap="square" rtlCol="0">
              <a:spAutoFit/>
            </a:bodyPr>
            <a:lstStyle/>
            <a:p>
              <a:pPr algn="ctr"/>
              <a:r>
                <a:rPr lang="en-US" u="sng" dirty="0">
                  <a:latin typeface="Verdana" panose="020B0604030504040204" pitchFamily="34" charset="0"/>
                  <a:ea typeface="Verdana" panose="020B0604030504040204" pitchFamily="34" charset="0"/>
                </a:rPr>
                <a:t>1</a:t>
              </a:r>
            </a:p>
            <a:p>
              <a:pPr algn="ctr"/>
              <a:r>
                <a:rPr lang="en-US" dirty="0">
                  <a:latin typeface="Verdana" panose="020B0604030504040204" pitchFamily="34" charset="0"/>
                  <a:ea typeface="Verdana" panose="020B0604030504040204" pitchFamily="34" charset="0"/>
                </a:rPr>
                <a:t>3</a:t>
              </a:r>
            </a:p>
          </p:txBody>
        </p:sp>
        <p:cxnSp>
          <p:nvCxnSpPr>
            <p:cNvPr id="29" name="Straight Connector 28">
              <a:extLst>
                <a:ext uri="{FF2B5EF4-FFF2-40B4-BE49-F238E27FC236}">
                  <a16:creationId xmlns:a16="http://schemas.microsoft.com/office/drawing/2014/main" id="{045248C7-BDB2-CC4A-58DC-273116B06650}"/>
                </a:ext>
              </a:extLst>
            </p:cNvPr>
            <p:cNvCxnSpPr/>
            <p:nvPr/>
          </p:nvCxnSpPr>
          <p:spPr>
            <a:xfrm>
              <a:off x="9714138" y="2195440"/>
              <a:ext cx="18288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30" name="TextBox 29">
              <a:extLst>
                <a:ext uri="{FF2B5EF4-FFF2-40B4-BE49-F238E27FC236}">
                  <a16:creationId xmlns:a16="http://schemas.microsoft.com/office/drawing/2014/main" id="{6903C97A-81B4-6185-1D2F-EBD02C9930C9}"/>
                </a:ext>
              </a:extLst>
            </p:cNvPr>
            <p:cNvSpPr txBox="1"/>
            <p:nvPr/>
          </p:nvSpPr>
          <p:spPr>
            <a:xfrm>
              <a:off x="7468752" y="4371776"/>
              <a:ext cx="522514" cy="646331"/>
            </a:xfrm>
            <a:prstGeom prst="rect">
              <a:avLst/>
            </a:prstGeom>
            <a:noFill/>
          </p:spPr>
          <p:txBody>
            <a:bodyPr wrap="square" rtlCol="0">
              <a:spAutoFit/>
            </a:bodyPr>
            <a:lstStyle/>
            <a:p>
              <a:pPr algn="ctr"/>
              <a:r>
                <a:rPr lang="en-US" u="sng" dirty="0">
                  <a:latin typeface="Verdana" panose="020B0604030504040204" pitchFamily="34" charset="0"/>
                  <a:ea typeface="Verdana" panose="020B0604030504040204" pitchFamily="34" charset="0"/>
                </a:rPr>
                <a:t>5</a:t>
              </a:r>
            </a:p>
            <a:p>
              <a:pPr algn="ctr"/>
              <a:r>
                <a:rPr lang="en-US" dirty="0">
                  <a:latin typeface="Verdana" panose="020B0604030504040204" pitchFamily="34" charset="0"/>
                  <a:ea typeface="Verdana" panose="020B0604030504040204" pitchFamily="34" charset="0"/>
                </a:rPr>
                <a:t>3</a:t>
              </a:r>
            </a:p>
          </p:txBody>
        </p:sp>
        <p:sp>
          <p:nvSpPr>
            <p:cNvPr id="31" name="TextBox 30">
              <a:extLst>
                <a:ext uri="{FF2B5EF4-FFF2-40B4-BE49-F238E27FC236}">
                  <a16:creationId xmlns:a16="http://schemas.microsoft.com/office/drawing/2014/main" id="{0EB3FC29-F237-E2EC-5A2C-F74BB9FCC3A8}"/>
                </a:ext>
              </a:extLst>
            </p:cNvPr>
            <p:cNvSpPr txBox="1"/>
            <p:nvPr/>
          </p:nvSpPr>
          <p:spPr>
            <a:xfrm>
              <a:off x="8844110" y="4388105"/>
              <a:ext cx="401582" cy="646331"/>
            </a:xfrm>
            <a:prstGeom prst="rect">
              <a:avLst/>
            </a:prstGeom>
            <a:noFill/>
          </p:spPr>
          <p:txBody>
            <a:bodyPr wrap="square" rtlCol="0">
              <a:spAutoFit/>
            </a:bodyPr>
            <a:lstStyle/>
            <a:p>
              <a:pPr algn="ctr"/>
              <a:r>
                <a:rPr lang="en-US" u="sng" dirty="0">
                  <a:latin typeface="Verdana" panose="020B0604030504040204" pitchFamily="34" charset="0"/>
                  <a:ea typeface="Verdana" panose="020B0604030504040204" pitchFamily="34" charset="0"/>
                </a:rPr>
                <a:t>1</a:t>
              </a:r>
            </a:p>
            <a:p>
              <a:pPr algn="ctr"/>
              <a:r>
                <a:rPr lang="en-US" dirty="0">
                  <a:latin typeface="Verdana" panose="020B0604030504040204" pitchFamily="34" charset="0"/>
                  <a:ea typeface="Verdana" panose="020B0604030504040204" pitchFamily="34" charset="0"/>
                </a:rPr>
                <a:t>3</a:t>
              </a:r>
            </a:p>
          </p:txBody>
        </p:sp>
        <p:sp>
          <p:nvSpPr>
            <p:cNvPr id="32" name="TextBox 31">
              <a:extLst>
                <a:ext uri="{FF2B5EF4-FFF2-40B4-BE49-F238E27FC236}">
                  <a16:creationId xmlns:a16="http://schemas.microsoft.com/office/drawing/2014/main" id="{209514CE-A748-12B2-42D0-3DAFE442DF03}"/>
                </a:ext>
              </a:extLst>
            </p:cNvPr>
            <p:cNvSpPr txBox="1"/>
            <p:nvPr/>
          </p:nvSpPr>
          <p:spPr>
            <a:xfrm>
              <a:off x="7318761" y="3287593"/>
              <a:ext cx="401582" cy="646331"/>
            </a:xfrm>
            <a:prstGeom prst="rect">
              <a:avLst/>
            </a:prstGeom>
            <a:noFill/>
          </p:spPr>
          <p:txBody>
            <a:bodyPr wrap="square" rtlCol="0">
              <a:spAutoFit/>
            </a:bodyPr>
            <a:lstStyle/>
            <a:p>
              <a:pPr algn="ctr"/>
              <a:r>
                <a:rPr lang="en-US" u="sng" dirty="0">
                  <a:latin typeface="Verdana" panose="020B0604030504040204" pitchFamily="34" charset="0"/>
                  <a:ea typeface="Verdana" panose="020B0604030504040204" pitchFamily="34" charset="0"/>
                </a:rPr>
                <a:t>1</a:t>
              </a:r>
            </a:p>
            <a:p>
              <a:pPr algn="ctr"/>
              <a:r>
                <a:rPr lang="en-US" dirty="0">
                  <a:latin typeface="Verdana" panose="020B0604030504040204" pitchFamily="34" charset="0"/>
                  <a:ea typeface="Verdana" panose="020B0604030504040204" pitchFamily="34" charset="0"/>
                </a:rPr>
                <a:t>3</a:t>
              </a:r>
            </a:p>
          </p:txBody>
        </p:sp>
        <p:sp>
          <p:nvSpPr>
            <p:cNvPr id="57" name="TextBox 56">
              <a:extLst>
                <a:ext uri="{FF2B5EF4-FFF2-40B4-BE49-F238E27FC236}">
                  <a16:creationId xmlns:a16="http://schemas.microsoft.com/office/drawing/2014/main" id="{70DDF75F-3901-BBB1-5CAA-A9F104F3FB55}"/>
                </a:ext>
              </a:extLst>
            </p:cNvPr>
            <p:cNvSpPr txBox="1"/>
            <p:nvPr/>
          </p:nvSpPr>
          <p:spPr>
            <a:xfrm>
              <a:off x="8331614" y="3287592"/>
              <a:ext cx="522514" cy="646331"/>
            </a:xfrm>
            <a:prstGeom prst="rect">
              <a:avLst/>
            </a:prstGeom>
            <a:noFill/>
          </p:spPr>
          <p:txBody>
            <a:bodyPr wrap="square" rtlCol="0">
              <a:spAutoFit/>
            </a:bodyPr>
            <a:lstStyle/>
            <a:p>
              <a:pPr algn="ctr"/>
              <a:r>
                <a:rPr lang="en-US" u="sng" dirty="0">
                  <a:latin typeface="Verdana" panose="020B0604030504040204" pitchFamily="34" charset="0"/>
                  <a:ea typeface="Verdana" panose="020B0604030504040204" pitchFamily="34" charset="0"/>
                </a:rPr>
                <a:t>5</a:t>
              </a:r>
            </a:p>
            <a:p>
              <a:pPr algn="ctr"/>
              <a:r>
                <a:rPr lang="en-US" dirty="0">
                  <a:latin typeface="Verdana" panose="020B0604030504040204" pitchFamily="34" charset="0"/>
                  <a:ea typeface="Verdana" panose="020B0604030504040204" pitchFamily="34" charset="0"/>
                </a:rPr>
                <a:t>3</a:t>
              </a:r>
            </a:p>
          </p:txBody>
        </p:sp>
        <p:sp>
          <p:nvSpPr>
            <p:cNvPr id="58" name="TextBox 57">
              <a:extLst>
                <a:ext uri="{FF2B5EF4-FFF2-40B4-BE49-F238E27FC236}">
                  <a16:creationId xmlns:a16="http://schemas.microsoft.com/office/drawing/2014/main" id="{12868ADE-1F89-3748-750A-BF298A8D4598}"/>
                </a:ext>
              </a:extLst>
            </p:cNvPr>
            <p:cNvSpPr txBox="1"/>
            <p:nvPr/>
          </p:nvSpPr>
          <p:spPr>
            <a:xfrm>
              <a:off x="8034575" y="2773464"/>
              <a:ext cx="401582" cy="646331"/>
            </a:xfrm>
            <a:prstGeom prst="rect">
              <a:avLst/>
            </a:prstGeom>
            <a:noFill/>
          </p:spPr>
          <p:txBody>
            <a:bodyPr wrap="square" rtlCol="0">
              <a:spAutoFit/>
            </a:bodyPr>
            <a:lstStyle/>
            <a:p>
              <a:pPr algn="ctr"/>
              <a:r>
                <a:rPr lang="en-US" u="sng" dirty="0">
                  <a:latin typeface="Verdana" panose="020B0604030504040204" pitchFamily="34" charset="0"/>
                  <a:ea typeface="Verdana" panose="020B0604030504040204" pitchFamily="34" charset="0"/>
                </a:rPr>
                <a:t>1</a:t>
              </a:r>
            </a:p>
            <a:p>
              <a:pPr algn="ctr"/>
              <a:r>
                <a:rPr lang="en-US" dirty="0">
                  <a:latin typeface="Verdana" panose="020B0604030504040204" pitchFamily="34" charset="0"/>
                  <a:ea typeface="Verdana" panose="020B0604030504040204" pitchFamily="34" charset="0"/>
                </a:rPr>
                <a:t>3</a:t>
              </a:r>
            </a:p>
          </p:txBody>
        </p:sp>
        <p:sp>
          <p:nvSpPr>
            <p:cNvPr id="59" name="TextBox 58">
              <a:extLst>
                <a:ext uri="{FF2B5EF4-FFF2-40B4-BE49-F238E27FC236}">
                  <a16:creationId xmlns:a16="http://schemas.microsoft.com/office/drawing/2014/main" id="{EE67E924-B6F1-7A19-750F-2C1E639A1179}"/>
                </a:ext>
              </a:extLst>
            </p:cNvPr>
            <p:cNvSpPr txBox="1"/>
            <p:nvPr/>
          </p:nvSpPr>
          <p:spPr>
            <a:xfrm>
              <a:off x="8797258" y="2769383"/>
              <a:ext cx="522514" cy="646331"/>
            </a:xfrm>
            <a:prstGeom prst="rect">
              <a:avLst/>
            </a:prstGeom>
            <a:noFill/>
          </p:spPr>
          <p:txBody>
            <a:bodyPr wrap="square" rtlCol="0">
              <a:spAutoFit/>
            </a:bodyPr>
            <a:lstStyle/>
            <a:p>
              <a:pPr algn="ctr"/>
              <a:r>
                <a:rPr lang="en-US" u="sng" dirty="0">
                  <a:latin typeface="Verdana" panose="020B0604030504040204" pitchFamily="34" charset="0"/>
                  <a:ea typeface="Verdana" panose="020B0604030504040204" pitchFamily="34" charset="0"/>
                </a:rPr>
                <a:t>5</a:t>
              </a:r>
            </a:p>
            <a:p>
              <a:pPr algn="ctr"/>
              <a:r>
                <a:rPr lang="en-US" dirty="0">
                  <a:latin typeface="Verdana" panose="020B0604030504040204" pitchFamily="34" charset="0"/>
                  <a:ea typeface="Verdana" panose="020B0604030504040204" pitchFamily="34" charset="0"/>
                </a:rPr>
                <a:t>3</a:t>
              </a:r>
            </a:p>
          </p:txBody>
        </p:sp>
        <p:sp>
          <p:nvSpPr>
            <p:cNvPr id="60" name="TextBox 59">
              <a:extLst>
                <a:ext uri="{FF2B5EF4-FFF2-40B4-BE49-F238E27FC236}">
                  <a16:creationId xmlns:a16="http://schemas.microsoft.com/office/drawing/2014/main" id="{3416D020-A63B-3A40-5CEA-CEA4791AE8F9}"/>
                </a:ext>
              </a:extLst>
            </p:cNvPr>
            <p:cNvSpPr txBox="1"/>
            <p:nvPr/>
          </p:nvSpPr>
          <p:spPr>
            <a:xfrm>
              <a:off x="7998847" y="3847025"/>
              <a:ext cx="401582" cy="646331"/>
            </a:xfrm>
            <a:prstGeom prst="rect">
              <a:avLst/>
            </a:prstGeom>
            <a:noFill/>
          </p:spPr>
          <p:txBody>
            <a:bodyPr wrap="square" rtlCol="0">
              <a:spAutoFit/>
            </a:bodyPr>
            <a:lstStyle/>
            <a:p>
              <a:pPr algn="ctr"/>
              <a:r>
                <a:rPr lang="en-US" u="sng" dirty="0">
                  <a:latin typeface="Verdana" panose="020B0604030504040204" pitchFamily="34" charset="0"/>
                  <a:ea typeface="Verdana" panose="020B0604030504040204" pitchFamily="34" charset="0"/>
                </a:rPr>
                <a:t>1</a:t>
              </a:r>
            </a:p>
            <a:p>
              <a:pPr algn="ctr"/>
              <a:r>
                <a:rPr lang="en-US" dirty="0">
                  <a:latin typeface="Verdana" panose="020B0604030504040204" pitchFamily="34" charset="0"/>
                  <a:ea typeface="Verdana" panose="020B0604030504040204" pitchFamily="34" charset="0"/>
                </a:rPr>
                <a:t>3</a:t>
              </a:r>
            </a:p>
          </p:txBody>
        </p:sp>
        <p:sp>
          <p:nvSpPr>
            <p:cNvPr id="61" name="TextBox 60">
              <a:extLst>
                <a:ext uri="{FF2B5EF4-FFF2-40B4-BE49-F238E27FC236}">
                  <a16:creationId xmlns:a16="http://schemas.microsoft.com/office/drawing/2014/main" id="{55A6B75F-8048-AEB4-EF00-302D2FEFF4F2}"/>
                </a:ext>
              </a:extLst>
            </p:cNvPr>
            <p:cNvSpPr txBox="1"/>
            <p:nvPr/>
          </p:nvSpPr>
          <p:spPr>
            <a:xfrm>
              <a:off x="8331614" y="3862830"/>
              <a:ext cx="522514" cy="646331"/>
            </a:xfrm>
            <a:prstGeom prst="rect">
              <a:avLst/>
            </a:prstGeom>
            <a:noFill/>
          </p:spPr>
          <p:txBody>
            <a:bodyPr wrap="square" rtlCol="0">
              <a:spAutoFit/>
            </a:bodyPr>
            <a:lstStyle/>
            <a:p>
              <a:pPr algn="ctr"/>
              <a:r>
                <a:rPr lang="en-US" u="sng" dirty="0">
                  <a:latin typeface="Verdana" panose="020B0604030504040204" pitchFamily="34" charset="0"/>
                  <a:ea typeface="Verdana" panose="020B0604030504040204" pitchFamily="34" charset="0"/>
                </a:rPr>
                <a:t>5</a:t>
              </a:r>
            </a:p>
            <a:p>
              <a:pPr algn="ctr"/>
              <a:r>
                <a:rPr lang="en-US" dirty="0">
                  <a:latin typeface="Verdana" panose="020B0604030504040204" pitchFamily="34" charset="0"/>
                  <a:ea typeface="Verdana" panose="020B0604030504040204" pitchFamily="34" charset="0"/>
                </a:rPr>
                <a:t>3</a:t>
              </a:r>
            </a:p>
          </p:txBody>
        </p:sp>
        <p:cxnSp>
          <p:nvCxnSpPr>
            <p:cNvPr id="62" name="Straight Connector 61">
              <a:extLst>
                <a:ext uri="{FF2B5EF4-FFF2-40B4-BE49-F238E27FC236}">
                  <a16:creationId xmlns:a16="http://schemas.microsoft.com/office/drawing/2014/main" id="{6EFA1079-C749-DA0D-2685-1DE7E7551829}"/>
                </a:ext>
              </a:extLst>
            </p:cNvPr>
            <p:cNvCxnSpPr/>
            <p:nvPr/>
          </p:nvCxnSpPr>
          <p:spPr>
            <a:xfrm>
              <a:off x="7266404" y="4623211"/>
              <a:ext cx="18288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3" name="Straight Connector 62">
              <a:extLst>
                <a:ext uri="{FF2B5EF4-FFF2-40B4-BE49-F238E27FC236}">
                  <a16:creationId xmlns:a16="http://schemas.microsoft.com/office/drawing/2014/main" id="{52989672-D3EF-5121-D868-073BAA2B9336}"/>
                </a:ext>
              </a:extLst>
            </p:cNvPr>
            <p:cNvCxnSpPr/>
            <p:nvPr/>
          </p:nvCxnSpPr>
          <p:spPr>
            <a:xfrm>
              <a:off x="9106905" y="4080951"/>
              <a:ext cx="18288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4" name="Straight Connector 63">
              <a:extLst>
                <a:ext uri="{FF2B5EF4-FFF2-40B4-BE49-F238E27FC236}">
                  <a16:creationId xmlns:a16="http://schemas.microsoft.com/office/drawing/2014/main" id="{BCB50D21-63F3-160F-FCE7-635BF6E5FE98}"/>
                </a:ext>
              </a:extLst>
            </p:cNvPr>
            <p:cNvCxnSpPr/>
            <p:nvPr/>
          </p:nvCxnSpPr>
          <p:spPr>
            <a:xfrm>
              <a:off x="9119009" y="3531599"/>
              <a:ext cx="18288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5" name="Straight Connector 64">
              <a:extLst>
                <a:ext uri="{FF2B5EF4-FFF2-40B4-BE49-F238E27FC236}">
                  <a16:creationId xmlns:a16="http://schemas.microsoft.com/office/drawing/2014/main" id="{7E3C92F5-E633-737A-76A6-908E52742EB3}"/>
                </a:ext>
              </a:extLst>
            </p:cNvPr>
            <p:cNvCxnSpPr/>
            <p:nvPr/>
          </p:nvCxnSpPr>
          <p:spPr>
            <a:xfrm>
              <a:off x="8717040" y="2978709"/>
              <a:ext cx="18288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666130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2" presetClass="entr" presetSubtype="3"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1+#ppt_w/2"/>
                                          </p:val>
                                        </p:tav>
                                        <p:tav tm="100000">
                                          <p:val>
                                            <p:strVal val="#ppt_x"/>
                                          </p:val>
                                        </p:tav>
                                      </p:tavLst>
                                    </p:anim>
                                    <p:anim calcmode="lin" valueType="num">
                                      <p:cBhvr additive="base">
                                        <p:cTn id="16"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56"/>
                                        </p:tgtEl>
                                        <p:attrNameLst>
                                          <p:attrName>style.visibility</p:attrName>
                                        </p:attrNameLst>
                                      </p:cBhvr>
                                      <p:to>
                                        <p:strVal val="visible"/>
                                      </p:to>
                                    </p:set>
                                    <p:animEffect transition="in" filter="wheel(1)">
                                      <p:cBhvr>
                                        <p:cTn id="21" dur="2000"/>
                                        <p:tgtEl>
                                          <p:spTgt spid="56"/>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xit" presetSubtype="0" fill="hold" nodeType="clickEffect">
                                  <p:stCondLst>
                                    <p:cond delay="0"/>
                                  </p:stCondLst>
                                  <p:childTnLst>
                                    <p:animEffect transition="out" filter="dissolve">
                                      <p:cBhvr>
                                        <p:cTn id="25" dur="500"/>
                                        <p:tgtEl>
                                          <p:spTgt spid="2"/>
                                        </p:tgtEl>
                                      </p:cBhvr>
                                    </p:animEffect>
                                    <p:set>
                                      <p:cBhvr>
                                        <p:cTn id="26" dur="1" fill="hold">
                                          <p:stCondLst>
                                            <p:cond delay="499"/>
                                          </p:stCondLst>
                                        </p:cTn>
                                        <p:tgtEl>
                                          <p:spTgt spid="2"/>
                                        </p:tgtEl>
                                        <p:attrNameLst>
                                          <p:attrName>style.visibility</p:attrName>
                                        </p:attrNameLst>
                                      </p:cBhvr>
                                      <p:to>
                                        <p:strVal val="hidden"/>
                                      </p:to>
                                    </p:set>
                                  </p:childTnLst>
                                </p:cTn>
                              </p:par>
                            </p:childTnLst>
                          </p:cTn>
                        </p:par>
                        <p:par>
                          <p:cTn id="27" fill="hold">
                            <p:stCondLst>
                              <p:cond delay="500"/>
                            </p:stCondLst>
                            <p:childTnLst>
                              <p:par>
                                <p:cTn id="28" presetID="1" presetClass="entr" presetSubtype="0" fill="hold" nodeType="afterEffect">
                                  <p:stCondLst>
                                    <p:cond delay="0"/>
                                  </p:stCondLst>
                                  <p:childTnLst>
                                    <p:set>
                                      <p:cBhvr>
                                        <p:cTn id="29" dur="1" fill="hold">
                                          <p:stCondLst>
                                            <p:cond delay="0"/>
                                          </p:stCondLst>
                                        </p:cTn>
                                        <p:tgtEl>
                                          <p:spTgt spid="33"/>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34"/>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35"/>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36"/>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37"/>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38"/>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39"/>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40"/>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41"/>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42"/>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43"/>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48"/>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50"/>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49"/>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44"/>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45"/>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51"/>
                                        </p:tgtEl>
                                        <p:attrNameLst>
                                          <p:attrName>style.visibility</p:attrName>
                                        </p:attrNameLst>
                                      </p:cBhvr>
                                      <p:to>
                                        <p:strVal val="visible"/>
                                      </p:to>
                                    </p:set>
                                  </p:childTnLst>
                                </p:cTn>
                              </p:par>
                              <p:par>
                                <p:cTn id="62" presetID="1" presetClass="entr" presetSubtype="0" fill="hold" nodeType="withEffect">
                                  <p:stCondLst>
                                    <p:cond delay="0"/>
                                  </p:stCondLst>
                                  <p:childTnLst>
                                    <p:set>
                                      <p:cBhvr>
                                        <p:cTn id="63" dur="1" fill="hold">
                                          <p:stCondLst>
                                            <p:cond delay="0"/>
                                          </p:stCondLst>
                                        </p:cTn>
                                        <p:tgtEl>
                                          <p:spTgt spid="46"/>
                                        </p:tgtEl>
                                        <p:attrNameLst>
                                          <p:attrName>style.visibility</p:attrName>
                                        </p:attrNameLst>
                                      </p:cBhvr>
                                      <p:to>
                                        <p:strVal val="visible"/>
                                      </p:to>
                                    </p:set>
                                  </p:childTnLst>
                                </p:cTn>
                              </p:par>
                              <p:par>
                                <p:cTn id="64" presetID="1" presetClass="entr" presetSubtype="0" fill="hold" nodeType="withEffect">
                                  <p:stCondLst>
                                    <p:cond delay="0"/>
                                  </p:stCondLst>
                                  <p:childTnLst>
                                    <p:set>
                                      <p:cBhvr>
                                        <p:cTn id="65" dur="1" fill="hold">
                                          <p:stCondLst>
                                            <p:cond delay="0"/>
                                          </p:stCondLst>
                                        </p:cTn>
                                        <p:tgtEl>
                                          <p:spTgt spid="47"/>
                                        </p:tgtEl>
                                        <p:attrNameLst>
                                          <p:attrName>style.visibility</p:attrName>
                                        </p:attrNameLst>
                                      </p:cBhvr>
                                      <p:to>
                                        <p:strVal val="visible"/>
                                      </p:to>
                                    </p:set>
                                  </p:childTnLst>
                                </p:cTn>
                              </p:par>
                              <p:par>
                                <p:cTn id="66" presetID="1" presetClass="entr" presetSubtype="0" fill="hold" nodeType="withEffect">
                                  <p:stCondLst>
                                    <p:cond delay="0"/>
                                  </p:stCondLst>
                                  <p:childTnLst>
                                    <p:set>
                                      <p:cBhvr>
                                        <p:cTn id="67" dur="1" fill="hold">
                                          <p:stCondLst>
                                            <p:cond delay="0"/>
                                          </p:stCondLst>
                                        </p:cTn>
                                        <p:tgtEl>
                                          <p:spTgt spid="53"/>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39" grpId="0"/>
      <p:bldP spid="40" grpId="0"/>
      <p:bldP spid="41" grpId="0"/>
      <p:bldP spid="42" grpId="0"/>
      <p:bldP spid="43" grpId="0"/>
      <p:bldP spid="48" grpId="0"/>
      <p:bldP spid="49" grpId="0"/>
      <p:bldP spid="50" grpId="0"/>
      <p:bldP spid="51" grpId="0"/>
      <p:bldP spid="52" grpId="0"/>
      <p:bldP spid="5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E3DA20E2-F6BE-D3E5-D4A5-19394B43ABB0}"/>
              </a:ext>
            </a:extLst>
          </p:cNvPr>
          <p:cNvSpPr>
            <a:spLocks noGrp="1"/>
          </p:cNvSpPr>
          <p:nvPr>
            <p:ph type="subTitle" idx="1"/>
          </p:nvPr>
        </p:nvSpPr>
        <p:spPr/>
        <p:txBody>
          <a:bodyPr/>
          <a:lstStyle/>
          <a:p>
            <a:r>
              <a:rPr lang="en-US" dirty="0"/>
              <a:t>think it up</a:t>
            </a:r>
          </a:p>
        </p:txBody>
      </p:sp>
    </p:spTree>
    <p:extLst>
      <p:ext uri="{BB962C8B-B14F-4D97-AF65-F5344CB8AC3E}">
        <p14:creationId xmlns:p14="http://schemas.microsoft.com/office/powerpoint/2010/main" val="25091804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a:extLst>
              <a:ext uri="{FF2B5EF4-FFF2-40B4-BE49-F238E27FC236}">
                <a16:creationId xmlns:a16="http://schemas.microsoft.com/office/drawing/2014/main" id="{50DE24A2-923E-C6A0-8E00-97623BDC1844}"/>
              </a:ext>
            </a:extLst>
          </p:cNvPr>
          <p:cNvSpPr/>
          <p:nvPr/>
        </p:nvSpPr>
        <p:spPr>
          <a:xfrm>
            <a:off x="643787" y="3628114"/>
            <a:ext cx="3122909" cy="1433482"/>
          </a:xfrm>
          <a:prstGeom prst="wedgeRoundRectCallout">
            <a:avLst>
              <a:gd name="adj1" fmla="val 41185"/>
              <a:gd name="adj2" fmla="val 82500"/>
              <a:gd name="adj3" fmla="val 16667"/>
            </a:avLst>
          </a:prstGeom>
          <a:solidFill>
            <a:srgbClr val="E1EDF6"/>
          </a:solidFill>
          <a:ln>
            <a:solidFill>
              <a:srgbClr val="005EA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tx1"/>
                </a:solidFill>
                <a:latin typeface="Century Gothic"/>
              </a:rPr>
              <a:t>if </a:t>
            </a:r>
            <a:r>
              <a:rPr lang="en-US" b="1">
                <a:solidFill>
                  <a:schemeClr val="tx1"/>
                </a:solidFill>
                <a:latin typeface="Century Gothic"/>
              </a:rPr>
              <a:t>square </a:t>
            </a:r>
            <a:r>
              <a:rPr lang="en-US" b="1" dirty="0">
                <a:solidFill>
                  <a:schemeClr val="tx1"/>
                </a:solidFill>
                <a:latin typeface="Century Gothic"/>
              </a:rPr>
              <a:t>root of 3 was changed to square root </a:t>
            </a:r>
            <a:r>
              <a:rPr lang="en-US" b="1">
                <a:solidFill>
                  <a:schemeClr val="tx1"/>
                </a:solidFill>
                <a:latin typeface="Century Gothic"/>
              </a:rPr>
              <a:t>of 2</a:t>
            </a:r>
            <a:r>
              <a:rPr lang="en-US">
                <a:solidFill>
                  <a:schemeClr val="tx1"/>
                </a:solidFill>
                <a:latin typeface="Century Gothic"/>
              </a:rPr>
              <a:t>, </a:t>
            </a:r>
            <a:r>
              <a:rPr lang="en-US" dirty="0">
                <a:solidFill>
                  <a:schemeClr val="tx1"/>
                </a:solidFill>
                <a:latin typeface="Century Gothic"/>
              </a:rPr>
              <a:t>how will that change the answer?</a:t>
            </a:r>
          </a:p>
        </p:txBody>
      </p:sp>
      <p:sp>
        <p:nvSpPr>
          <p:cNvPr id="3" name="Rounded Rectangular Callout 3">
            <a:extLst>
              <a:ext uri="{FF2B5EF4-FFF2-40B4-BE49-F238E27FC236}">
                <a16:creationId xmlns:a16="http://schemas.microsoft.com/office/drawing/2014/main" id="{0D0B2114-043D-2DEF-8B73-2F305D133F8D}"/>
              </a:ext>
            </a:extLst>
          </p:cNvPr>
          <p:cNvSpPr/>
          <p:nvPr/>
        </p:nvSpPr>
        <p:spPr>
          <a:xfrm>
            <a:off x="643787" y="1185320"/>
            <a:ext cx="2989558" cy="1052482"/>
          </a:xfrm>
          <a:prstGeom prst="wedgeRoundRectCallout">
            <a:avLst>
              <a:gd name="adj1" fmla="val 41185"/>
              <a:gd name="adj2" fmla="val 82500"/>
              <a:gd name="adj3" fmla="val 16667"/>
            </a:avLst>
          </a:prstGeom>
          <a:solidFill>
            <a:srgbClr val="E1EDF6"/>
          </a:solidFill>
          <a:ln>
            <a:solidFill>
              <a:srgbClr val="005EA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solidFill>
                <a:latin typeface="Century Gothic"/>
              </a:rPr>
              <a:t>how will this help connect with other concepts?</a:t>
            </a:r>
          </a:p>
        </p:txBody>
      </p:sp>
      <p:sp>
        <p:nvSpPr>
          <p:cNvPr id="8" name="TextBox 7">
            <a:extLst>
              <a:ext uri="{FF2B5EF4-FFF2-40B4-BE49-F238E27FC236}">
                <a16:creationId xmlns:a16="http://schemas.microsoft.com/office/drawing/2014/main" id="{FC847750-5A84-245F-6A8F-9B735F1304BA}"/>
              </a:ext>
            </a:extLst>
          </p:cNvPr>
          <p:cNvSpPr txBox="1"/>
          <p:nvPr/>
        </p:nvSpPr>
        <p:spPr>
          <a:xfrm>
            <a:off x="643787" y="2603087"/>
            <a:ext cx="342021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b="1" dirty="0">
                <a:latin typeface="Calibri" panose="020F0502020204030204" pitchFamily="34" charset="0"/>
                <a:cs typeface="Calibri" panose="020F0502020204030204" pitchFamily="34" charset="0"/>
              </a:rPr>
              <a:t>how</a:t>
            </a:r>
            <a:r>
              <a:rPr lang="en-US" dirty="0">
                <a:latin typeface="Calibri" panose="020F0502020204030204" pitchFamily="34" charset="0"/>
                <a:cs typeface="Calibri" panose="020F0502020204030204" pitchFamily="34" charset="0"/>
              </a:rPr>
              <a:t> and </a:t>
            </a:r>
            <a:r>
              <a:rPr lang="en-US" b="1" dirty="0">
                <a:latin typeface="Calibri" panose="020F0502020204030204" pitchFamily="34" charset="0"/>
                <a:cs typeface="Calibri" panose="020F0502020204030204" pitchFamily="34" charset="0"/>
              </a:rPr>
              <a:t>why</a:t>
            </a:r>
            <a:r>
              <a:rPr lang="en-US" dirty="0">
                <a:latin typeface="Calibri" panose="020F0502020204030204" pitchFamily="34" charset="0"/>
                <a:cs typeface="Calibri" panose="020F0502020204030204" pitchFamily="34" charset="0"/>
              </a:rPr>
              <a:t> does a number line help you place the numbers in the correct order?</a:t>
            </a:r>
          </a:p>
        </p:txBody>
      </p:sp>
      <p:sp>
        <p:nvSpPr>
          <p:cNvPr id="23" name="TextBox 22">
            <a:extLst>
              <a:ext uri="{FF2B5EF4-FFF2-40B4-BE49-F238E27FC236}">
                <a16:creationId xmlns:a16="http://schemas.microsoft.com/office/drawing/2014/main" id="{F2A9897D-C7BF-F2C5-1DE7-F3A12278CAFB}"/>
              </a:ext>
            </a:extLst>
          </p:cNvPr>
          <p:cNvSpPr txBox="1"/>
          <p:nvPr/>
        </p:nvSpPr>
        <p:spPr>
          <a:xfrm>
            <a:off x="643787" y="5457412"/>
            <a:ext cx="342021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dirty="0">
                <a:latin typeface="Calibri" panose="020F0502020204030204" pitchFamily="34" charset="0"/>
                <a:cs typeface="Calibri" panose="020F0502020204030204" pitchFamily="34" charset="0"/>
              </a:rPr>
              <a:t>why is one of the </a:t>
            </a:r>
            <a:r>
              <a:rPr lang="en-US">
                <a:latin typeface="Calibri" panose="020F0502020204030204" pitchFamily="34" charset="0"/>
                <a:cs typeface="Calibri" panose="020F0502020204030204" pitchFamily="34" charset="0"/>
              </a:rPr>
              <a:t>distractors to show the </a:t>
            </a:r>
            <a:r>
              <a:rPr lang="en-US" dirty="0">
                <a:latin typeface="Calibri" panose="020F0502020204030204" pitchFamily="34" charset="0"/>
                <a:cs typeface="Calibri" panose="020F0502020204030204" pitchFamily="34" charset="0"/>
              </a:rPr>
              <a:t>numbers placed in order from least to greatest?</a:t>
            </a:r>
          </a:p>
        </p:txBody>
      </p:sp>
      <p:grpSp>
        <p:nvGrpSpPr>
          <p:cNvPr id="24" name="Group 23">
            <a:extLst>
              <a:ext uri="{FF2B5EF4-FFF2-40B4-BE49-F238E27FC236}">
                <a16:creationId xmlns:a16="http://schemas.microsoft.com/office/drawing/2014/main" id="{A3C8F09E-C4CE-CA4B-D24D-28933EF696BE}"/>
              </a:ext>
            </a:extLst>
          </p:cNvPr>
          <p:cNvGrpSpPr/>
          <p:nvPr/>
        </p:nvGrpSpPr>
        <p:grpSpPr>
          <a:xfrm>
            <a:off x="6387604" y="1552380"/>
            <a:ext cx="4623296" cy="4125873"/>
            <a:chOff x="6552704" y="969258"/>
            <a:chExt cx="4623296" cy="4125873"/>
          </a:xfrm>
        </p:grpSpPr>
        <p:sp>
          <p:nvSpPr>
            <p:cNvPr id="25" name="TextBox 24">
              <a:extLst>
                <a:ext uri="{FF2B5EF4-FFF2-40B4-BE49-F238E27FC236}">
                  <a16:creationId xmlns:a16="http://schemas.microsoft.com/office/drawing/2014/main" id="{3062329B-E606-94BC-9017-068EA313555B}"/>
                </a:ext>
              </a:extLst>
            </p:cNvPr>
            <p:cNvSpPr txBox="1"/>
            <p:nvPr/>
          </p:nvSpPr>
          <p:spPr>
            <a:xfrm>
              <a:off x="6552704" y="969258"/>
              <a:ext cx="4623296" cy="4125873"/>
            </a:xfrm>
            <a:prstGeom prst="rect">
              <a:avLst/>
            </a:prstGeom>
            <a:noFill/>
            <a:ln w="28575">
              <a:solidFill>
                <a:schemeClr val="bg1">
                  <a:lumMod val="75000"/>
                </a:schemeClr>
              </a:solidFill>
              <a:prstDash val="dash"/>
            </a:ln>
          </p:spPr>
          <p:txBody>
            <a:bodyPr wrap="square" lIns="182880" tIns="91440" bIns="182880" rtlCol="0">
              <a:spAutoFit/>
            </a:bodyPr>
            <a:lstStyle/>
            <a:p>
              <a:r>
                <a:rPr lang="en-US" dirty="0">
                  <a:latin typeface="Verdana" panose="020B0604030504040204" pitchFamily="34" charset="0"/>
                  <a:ea typeface="Verdana" panose="020B0604030504040204" pitchFamily="34" charset="0"/>
                </a:rPr>
                <a:t>Which list shows these numbers in order from greatest to least?</a:t>
              </a:r>
            </a:p>
            <a:p>
              <a:endParaRPr lang="en-US" dirty="0">
                <a:latin typeface="Verdana" panose="020B0604030504040204" pitchFamily="34" charset="0"/>
                <a:ea typeface="Verdana" panose="020B0604030504040204" pitchFamily="34" charset="0"/>
              </a:endParaRPr>
            </a:p>
            <a:p>
              <a:endParaRPr lang="en-US" dirty="0">
                <a:latin typeface="Verdana" panose="020B0604030504040204" pitchFamily="34" charset="0"/>
                <a:ea typeface="Verdana" panose="020B0604030504040204" pitchFamily="34" charset="0"/>
              </a:endParaRPr>
            </a:p>
            <a:p>
              <a:r>
                <a:rPr lang="en-US" dirty="0">
                  <a:latin typeface="Verdana" panose="020B0604030504040204" pitchFamily="34" charset="0"/>
                  <a:ea typeface="Verdana" panose="020B0604030504040204" pitchFamily="34" charset="0"/>
                </a:rPr>
                <a:t>               , –0.5, –1   , </a:t>
              </a:r>
              <a:r>
                <a:rPr lang="en-US" sz="2200" dirty="0">
                  <a:latin typeface="Verdana" panose="020B0604030504040204" pitchFamily="34" charset="0"/>
                  <a:ea typeface="Verdana" panose="020B0604030504040204" pitchFamily="34" charset="0"/>
                </a:rPr>
                <a:t>√</a:t>
              </a:r>
              <a:r>
                <a:rPr lang="en-US" dirty="0">
                  <a:latin typeface="Verdana" panose="020B0604030504040204" pitchFamily="34" charset="0"/>
                  <a:ea typeface="Verdana" panose="020B0604030504040204" pitchFamily="34" charset="0"/>
                </a:rPr>
                <a:t>3</a:t>
              </a:r>
            </a:p>
            <a:p>
              <a:pPr algn="ctr"/>
              <a:endParaRPr lang="en-US" dirty="0">
                <a:latin typeface="Verdana" panose="020B0604030504040204" pitchFamily="34" charset="0"/>
                <a:ea typeface="Verdana" panose="020B0604030504040204" pitchFamily="34" charset="0"/>
              </a:endParaRPr>
            </a:p>
            <a:p>
              <a:pPr>
                <a:lnSpc>
                  <a:spcPct val="200000"/>
                </a:lnSpc>
              </a:pPr>
              <a:r>
                <a:rPr lang="en-US" b="1" dirty="0">
                  <a:latin typeface="Verdana" panose="020B0604030504040204" pitchFamily="34" charset="0"/>
                  <a:ea typeface="Verdana" panose="020B0604030504040204" pitchFamily="34" charset="0"/>
                </a:rPr>
                <a:t>A   </a:t>
              </a:r>
              <a:r>
                <a:rPr lang="en-US" dirty="0">
                  <a:latin typeface="Verdana" panose="020B0604030504040204" pitchFamily="34" charset="0"/>
                  <a:ea typeface="Verdana" panose="020B0604030504040204" pitchFamily="34" charset="0"/>
                </a:rPr>
                <a:t>–0.5, –1   , √3, </a:t>
              </a:r>
              <a:endParaRPr lang="en-US" b="1" dirty="0">
                <a:latin typeface="Verdana" panose="020B0604030504040204" pitchFamily="34" charset="0"/>
                <a:ea typeface="Verdana" panose="020B0604030504040204" pitchFamily="34" charset="0"/>
              </a:endParaRPr>
            </a:p>
            <a:p>
              <a:pPr>
                <a:lnSpc>
                  <a:spcPct val="200000"/>
                </a:lnSpc>
              </a:pPr>
              <a:r>
                <a:rPr lang="en-US" b="1" dirty="0">
                  <a:latin typeface="Verdana" panose="020B0604030504040204" pitchFamily="34" charset="0"/>
                  <a:ea typeface="Verdana" panose="020B0604030504040204" pitchFamily="34" charset="0"/>
                </a:rPr>
                <a:t>B   </a:t>
              </a:r>
              <a:r>
                <a:rPr lang="en-US" dirty="0">
                  <a:latin typeface="Verdana" panose="020B0604030504040204" pitchFamily="34" charset="0"/>
                  <a:ea typeface="Verdana" panose="020B0604030504040204" pitchFamily="34" charset="0"/>
                </a:rPr>
                <a:t>–1   , –0.5,    , √3</a:t>
              </a:r>
              <a:endParaRPr lang="en-US" b="1" dirty="0">
                <a:latin typeface="Verdana" panose="020B0604030504040204" pitchFamily="34" charset="0"/>
                <a:ea typeface="Verdana" panose="020B0604030504040204" pitchFamily="34" charset="0"/>
              </a:endParaRPr>
            </a:p>
            <a:p>
              <a:pPr>
                <a:lnSpc>
                  <a:spcPct val="200000"/>
                </a:lnSpc>
              </a:pPr>
              <a:r>
                <a:rPr lang="en-US" b="1" dirty="0">
                  <a:latin typeface="Verdana" panose="020B0604030504040204" pitchFamily="34" charset="0"/>
                  <a:ea typeface="Verdana" panose="020B0604030504040204" pitchFamily="34" charset="0"/>
                </a:rPr>
                <a:t>C   </a:t>
              </a:r>
              <a:r>
                <a:rPr lang="en-US" dirty="0">
                  <a:latin typeface="Verdana" panose="020B0604030504040204" pitchFamily="34" charset="0"/>
                  <a:ea typeface="Verdana" panose="020B0604030504040204" pitchFamily="34" charset="0"/>
                </a:rPr>
                <a:t>–0.5, –1   ,    , √3</a:t>
              </a:r>
              <a:endParaRPr lang="en-US" b="1" dirty="0">
                <a:latin typeface="Verdana" panose="020B0604030504040204" pitchFamily="34" charset="0"/>
                <a:ea typeface="Verdana" panose="020B0604030504040204" pitchFamily="34" charset="0"/>
              </a:endParaRPr>
            </a:p>
            <a:p>
              <a:pPr>
                <a:lnSpc>
                  <a:spcPct val="200000"/>
                </a:lnSpc>
              </a:pPr>
              <a:r>
                <a:rPr lang="en-US" b="1" dirty="0">
                  <a:latin typeface="Verdana" panose="020B0604030504040204" pitchFamily="34" charset="0"/>
                  <a:ea typeface="Verdana" panose="020B0604030504040204" pitchFamily="34" charset="0"/>
                </a:rPr>
                <a:t>D  </a:t>
              </a:r>
              <a:r>
                <a:rPr lang="en-US" dirty="0">
                  <a:latin typeface="Verdana" panose="020B0604030504040204" pitchFamily="34" charset="0"/>
                  <a:ea typeface="Verdana" panose="020B0604030504040204" pitchFamily="34" charset="0"/>
                </a:rPr>
                <a:t>√3,    , –0.5, –1</a:t>
              </a:r>
            </a:p>
          </p:txBody>
        </p:sp>
        <p:sp>
          <p:nvSpPr>
            <p:cNvPr id="26" name="TextBox 25">
              <a:extLst>
                <a:ext uri="{FF2B5EF4-FFF2-40B4-BE49-F238E27FC236}">
                  <a16:creationId xmlns:a16="http://schemas.microsoft.com/office/drawing/2014/main" id="{590B639C-B8CA-4E4F-65F5-DA3D6C708958}"/>
                </a:ext>
              </a:extLst>
            </p:cNvPr>
            <p:cNvSpPr txBox="1"/>
            <p:nvPr/>
          </p:nvSpPr>
          <p:spPr>
            <a:xfrm>
              <a:off x="7587757" y="1987047"/>
              <a:ext cx="522514" cy="646331"/>
            </a:xfrm>
            <a:prstGeom prst="rect">
              <a:avLst/>
            </a:prstGeom>
            <a:noFill/>
          </p:spPr>
          <p:txBody>
            <a:bodyPr wrap="square" rtlCol="0">
              <a:spAutoFit/>
            </a:bodyPr>
            <a:lstStyle/>
            <a:p>
              <a:pPr algn="ctr"/>
              <a:r>
                <a:rPr lang="en-US" u="sng" dirty="0">
                  <a:latin typeface="Verdana" panose="020B0604030504040204" pitchFamily="34" charset="0"/>
                  <a:ea typeface="Verdana" panose="020B0604030504040204" pitchFamily="34" charset="0"/>
                </a:rPr>
                <a:t>5</a:t>
              </a:r>
            </a:p>
            <a:p>
              <a:pPr algn="ctr"/>
              <a:r>
                <a:rPr lang="en-US" dirty="0">
                  <a:latin typeface="Verdana" panose="020B0604030504040204" pitchFamily="34" charset="0"/>
                  <a:ea typeface="Verdana" panose="020B0604030504040204" pitchFamily="34" charset="0"/>
                </a:rPr>
                <a:t>3</a:t>
              </a:r>
            </a:p>
          </p:txBody>
        </p:sp>
        <p:sp>
          <p:nvSpPr>
            <p:cNvPr id="27" name="TextBox 26">
              <a:extLst>
                <a:ext uri="{FF2B5EF4-FFF2-40B4-BE49-F238E27FC236}">
                  <a16:creationId xmlns:a16="http://schemas.microsoft.com/office/drawing/2014/main" id="{53DEDC9A-4EBC-23BE-8E21-5FC58121137F}"/>
                </a:ext>
              </a:extLst>
            </p:cNvPr>
            <p:cNvSpPr txBox="1"/>
            <p:nvPr/>
          </p:nvSpPr>
          <p:spPr>
            <a:xfrm>
              <a:off x="9017741" y="1987047"/>
              <a:ext cx="401582" cy="646331"/>
            </a:xfrm>
            <a:prstGeom prst="rect">
              <a:avLst/>
            </a:prstGeom>
            <a:noFill/>
          </p:spPr>
          <p:txBody>
            <a:bodyPr wrap="square" rtlCol="0">
              <a:spAutoFit/>
            </a:bodyPr>
            <a:lstStyle/>
            <a:p>
              <a:pPr algn="ctr"/>
              <a:r>
                <a:rPr lang="en-US" u="sng" dirty="0">
                  <a:latin typeface="Verdana" panose="020B0604030504040204" pitchFamily="34" charset="0"/>
                  <a:ea typeface="Verdana" panose="020B0604030504040204" pitchFamily="34" charset="0"/>
                </a:rPr>
                <a:t>1</a:t>
              </a:r>
            </a:p>
            <a:p>
              <a:pPr algn="ctr"/>
              <a:r>
                <a:rPr lang="en-US" dirty="0">
                  <a:latin typeface="Verdana" panose="020B0604030504040204" pitchFamily="34" charset="0"/>
                  <a:ea typeface="Verdana" panose="020B0604030504040204" pitchFamily="34" charset="0"/>
                </a:rPr>
                <a:t>3</a:t>
              </a:r>
            </a:p>
          </p:txBody>
        </p:sp>
        <p:cxnSp>
          <p:nvCxnSpPr>
            <p:cNvPr id="28" name="Straight Connector 27">
              <a:extLst>
                <a:ext uri="{FF2B5EF4-FFF2-40B4-BE49-F238E27FC236}">
                  <a16:creationId xmlns:a16="http://schemas.microsoft.com/office/drawing/2014/main" id="{CEDC33E7-93C5-B48D-F700-2D6E6918821F}"/>
                </a:ext>
              </a:extLst>
            </p:cNvPr>
            <p:cNvCxnSpPr/>
            <p:nvPr/>
          </p:nvCxnSpPr>
          <p:spPr>
            <a:xfrm>
              <a:off x="9714138" y="2195440"/>
              <a:ext cx="18288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6C25889B-94DC-69AB-006F-9087925D4208}"/>
                </a:ext>
              </a:extLst>
            </p:cNvPr>
            <p:cNvSpPr txBox="1"/>
            <p:nvPr/>
          </p:nvSpPr>
          <p:spPr>
            <a:xfrm>
              <a:off x="7468752" y="4371776"/>
              <a:ext cx="522514" cy="646331"/>
            </a:xfrm>
            <a:prstGeom prst="rect">
              <a:avLst/>
            </a:prstGeom>
            <a:noFill/>
          </p:spPr>
          <p:txBody>
            <a:bodyPr wrap="square" rtlCol="0">
              <a:spAutoFit/>
            </a:bodyPr>
            <a:lstStyle/>
            <a:p>
              <a:pPr algn="ctr"/>
              <a:r>
                <a:rPr lang="en-US" u="sng" dirty="0">
                  <a:latin typeface="Verdana" panose="020B0604030504040204" pitchFamily="34" charset="0"/>
                  <a:ea typeface="Verdana" panose="020B0604030504040204" pitchFamily="34" charset="0"/>
                </a:rPr>
                <a:t>5</a:t>
              </a:r>
            </a:p>
            <a:p>
              <a:pPr algn="ctr"/>
              <a:r>
                <a:rPr lang="en-US" dirty="0">
                  <a:latin typeface="Verdana" panose="020B0604030504040204" pitchFamily="34" charset="0"/>
                  <a:ea typeface="Verdana" panose="020B0604030504040204" pitchFamily="34" charset="0"/>
                </a:rPr>
                <a:t>3</a:t>
              </a:r>
            </a:p>
          </p:txBody>
        </p:sp>
        <p:sp>
          <p:nvSpPr>
            <p:cNvPr id="30" name="TextBox 29">
              <a:extLst>
                <a:ext uri="{FF2B5EF4-FFF2-40B4-BE49-F238E27FC236}">
                  <a16:creationId xmlns:a16="http://schemas.microsoft.com/office/drawing/2014/main" id="{F22FC629-CFB4-8418-3890-55EC83BF0BB4}"/>
                </a:ext>
              </a:extLst>
            </p:cNvPr>
            <p:cNvSpPr txBox="1"/>
            <p:nvPr/>
          </p:nvSpPr>
          <p:spPr>
            <a:xfrm>
              <a:off x="8844110" y="4388105"/>
              <a:ext cx="401582" cy="646331"/>
            </a:xfrm>
            <a:prstGeom prst="rect">
              <a:avLst/>
            </a:prstGeom>
            <a:noFill/>
          </p:spPr>
          <p:txBody>
            <a:bodyPr wrap="square" rtlCol="0">
              <a:spAutoFit/>
            </a:bodyPr>
            <a:lstStyle/>
            <a:p>
              <a:pPr algn="ctr"/>
              <a:r>
                <a:rPr lang="en-US" u="sng" dirty="0">
                  <a:latin typeface="Verdana" panose="020B0604030504040204" pitchFamily="34" charset="0"/>
                  <a:ea typeface="Verdana" panose="020B0604030504040204" pitchFamily="34" charset="0"/>
                </a:rPr>
                <a:t>1</a:t>
              </a:r>
            </a:p>
            <a:p>
              <a:pPr algn="ctr"/>
              <a:r>
                <a:rPr lang="en-US" dirty="0">
                  <a:latin typeface="Verdana" panose="020B0604030504040204" pitchFamily="34" charset="0"/>
                  <a:ea typeface="Verdana" panose="020B0604030504040204" pitchFamily="34" charset="0"/>
                </a:rPr>
                <a:t>3</a:t>
              </a:r>
            </a:p>
          </p:txBody>
        </p:sp>
        <p:sp>
          <p:nvSpPr>
            <p:cNvPr id="31" name="TextBox 30">
              <a:extLst>
                <a:ext uri="{FF2B5EF4-FFF2-40B4-BE49-F238E27FC236}">
                  <a16:creationId xmlns:a16="http://schemas.microsoft.com/office/drawing/2014/main" id="{83B5F4CD-0E70-63B6-975B-F2E268104E1D}"/>
                </a:ext>
              </a:extLst>
            </p:cNvPr>
            <p:cNvSpPr txBox="1"/>
            <p:nvPr/>
          </p:nvSpPr>
          <p:spPr>
            <a:xfrm>
              <a:off x="7318761" y="3287593"/>
              <a:ext cx="401582" cy="646331"/>
            </a:xfrm>
            <a:prstGeom prst="rect">
              <a:avLst/>
            </a:prstGeom>
            <a:noFill/>
          </p:spPr>
          <p:txBody>
            <a:bodyPr wrap="square" rtlCol="0">
              <a:spAutoFit/>
            </a:bodyPr>
            <a:lstStyle/>
            <a:p>
              <a:pPr algn="ctr"/>
              <a:r>
                <a:rPr lang="en-US" u="sng" dirty="0">
                  <a:latin typeface="Verdana" panose="020B0604030504040204" pitchFamily="34" charset="0"/>
                  <a:ea typeface="Verdana" panose="020B0604030504040204" pitchFamily="34" charset="0"/>
                </a:rPr>
                <a:t>1</a:t>
              </a:r>
            </a:p>
            <a:p>
              <a:pPr algn="ctr"/>
              <a:r>
                <a:rPr lang="en-US" dirty="0">
                  <a:latin typeface="Verdana" panose="020B0604030504040204" pitchFamily="34" charset="0"/>
                  <a:ea typeface="Verdana" panose="020B0604030504040204" pitchFamily="34" charset="0"/>
                </a:rPr>
                <a:t>3</a:t>
              </a:r>
            </a:p>
          </p:txBody>
        </p:sp>
        <p:sp>
          <p:nvSpPr>
            <p:cNvPr id="32" name="TextBox 31">
              <a:extLst>
                <a:ext uri="{FF2B5EF4-FFF2-40B4-BE49-F238E27FC236}">
                  <a16:creationId xmlns:a16="http://schemas.microsoft.com/office/drawing/2014/main" id="{3FAC035C-6CFB-9940-A8B2-80086D6365FD}"/>
                </a:ext>
              </a:extLst>
            </p:cNvPr>
            <p:cNvSpPr txBox="1"/>
            <p:nvPr/>
          </p:nvSpPr>
          <p:spPr>
            <a:xfrm>
              <a:off x="8331614" y="3287592"/>
              <a:ext cx="522514" cy="646331"/>
            </a:xfrm>
            <a:prstGeom prst="rect">
              <a:avLst/>
            </a:prstGeom>
            <a:noFill/>
          </p:spPr>
          <p:txBody>
            <a:bodyPr wrap="square" rtlCol="0">
              <a:spAutoFit/>
            </a:bodyPr>
            <a:lstStyle/>
            <a:p>
              <a:pPr algn="ctr"/>
              <a:r>
                <a:rPr lang="en-US" u="sng" dirty="0">
                  <a:latin typeface="Verdana" panose="020B0604030504040204" pitchFamily="34" charset="0"/>
                  <a:ea typeface="Verdana" panose="020B0604030504040204" pitchFamily="34" charset="0"/>
                </a:rPr>
                <a:t>5</a:t>
              </a:r>
            </a:p>
            <a:p>
              <a:pPr algn="ctr"/>
              <a:r>
                <a:rPr lang="en-US" dirty="0">
                  <a:latin typeface="Verdana" panose="020B0604030504040204" pitchFamily="34" charset="0"/>
                  <a:ea typeface="Verdana" panose="020B0604030504040204" pitchFamily="34" charset="0"/>
                </a:rPr>
                <a:t>3</a:t>
              </a:r>
            </a:p>
          </p:txBody>
        </p:sp>
        <p:sp>
          <p:nvSpPr>
            <p:cNvPr id="33" name="TextBox 32">
              <a:extLst>
                <a:ext uri="{FF2B5EF4-FFF2-40B4-BE49-F238E27FC236}">
                  <a16:creationId xmlns:a16="http://schemas.microsoft.com/office/drawing/2014/main" id="{92E6E67C-0FE2-62A1-9A3F-43CEDFA17E49}"/>
                </a:ext>
              </a:extLst>
            </p:cNvPr>
            <p:cNvSpPr txBox="1"/>
            <p:nvPr/>
          </p:nvSpPr>
          <p:spPr>
            <a:xfrm>
              <a:off x="8034575" y="2773464"/>
              <a:ext cx="401582" cy="646331"/>
            </a:xfrm>
            <a:prstGeom prst="rect">
              <a:avLst/>
            </a:prstGeom>
            <a:noFill/>
          </p:spPr>
          <p:txBody>
            <a:bodyPr wrap="square" rtlCol="0">
              <a:spAutoFit/>
            </a:bodyPr>
            <a:lstStyle/>
            <a:p>
              <a:pPr algn="ctr"/>
              <a:r>
                <a:rPr lang="en-US" u="sng" dirty="0">
                  <a:latin typeface="Verdana" panose="020B0604030504040204" pitchFamily="34" charset="0"/>
                  <a:ea typeface="Verdana" panose="020B0604030504040204" pitchFamily="34" charset="0"/>
                </a:rPr>
                <a:t>1</a:t>
              </a:r>
            </a:p>
            <a:p>
              <a:pPr algn="ctr"/>
              <a:r>
                <a:rPr lang="en-US" dirty="0">
                  <a:latin typeface="Verdana" panose="020B0604030504040204" pitchFamily="34" charset="0"/>
                  <a:ea typeface="Verdana" panose="020B0604030504040204" pitchFamily="34" charset="0"/>
                </a:rPr>
                <a:t>3</a:t>
              </a:r>
            </a:p>
          </p:txBody>
        </p:sp>
        <p:sp>
          <p:nvSpPr>
            <p:cNvPr id="34" name="TextBox 33">
              <a:extLst>
                <a:ext uri="{FF2B5EF4-FFF2-40B4-BE49-F238E27FC236}">
                  <a16:creationId xmlns:a16="http://schemas.microsoft.com/office/drawing/2014/main" id="{6506A9DB-D103-12BD-C4B8-8249D26C2D24}"/>
                </a:ext>
              </a:extLst>
            </p:cNvPr>
            <p:cNvSpPr txBox="1"/>
            <p:nvPr/>
          </p:nvSpPr>
          <p:spPr>
            <a:xfrm>
              <a:off x="8797258" y="2769383"/>
              <a:ext cx="522514" cy="646331"/>
            </a:xfrm>
            <a:prstGeom prst="rect">
              <a:avLst/>
            </a:prstGeom>
            <a:noFill/>
          </p:spPr>
          <p:txBody>
            <a:bodyPr wrap="square" rtlCol="0">
              <a:spAutoFit/>
            </a:bodyPr>
            <a:lstStyle/>
            <a:p>
              <a:pPr algn="ctr"/>
              <a:r>
                <a:rPr lang="en-US" u="sng" dirty="0">
                  <a:latin typeface="Verdana" panose="020B0604030504040204" pitchFamily="34" charset="0"/>
                  <a:ea typeface="Verdana" panose="020B0604030504040204" pitchFamily="34" charset="0"/>
                </a:rPr>
                <a:t>5</a:t>
              </a:r>
            </a:p>
            <a:p>
              <a:pPr algn="ctr"/>
              <a:r>
                <a:rPr lang="en-US" dirty="0">
                  <a:latin typeface="Verdana" panose="020B0604030504040204" pitchFamily="34" charset="0"/>
                  <a:ea typeface="Verdana" panose="020B0604030504040204" pitchFamily="34" charset="0"/>
                </a:rPr>
                <a:t>3</a:t>
              </a:r>
            </a:p>
          </p:txBody>
        </p:sp>
        <p:sp>
          <p:nvSpPr>
            <p:cNvPr id="35" name="TextBox 34">
              <a:extLst>
                <a:ext uri="{FF2B5EF4-FFF2-40B4-BE49-F238E27FC236}">
                  <a16:creationId xmlns:a16="http://schemas.microsoft.com/office/drawing/2014/main" id="{DB815022-BD1F-F6C2-24BE-98C4DBF0F199}"/>
                </a:ext>
              </a:extLst>
            </p:cNvPr>
            <p:cNvSpPr txBox="1"/>
            <p:nvPr/>
          </p:nvSpPr>
          <p:spPr>
            <a:xfrm>
              <a:off x="7998847" y="3847025"/>
              <a:ext cx="401582" cy="646331"/>
            </a:xfrm>
            <a:prstGeom prst="rect">
              <a:avLst/>
            </a:prstGeom>
            <a:noFill/>
          </p:spPr>
          <p:txBody>
            <a:bodyPr wrap="square" rtlCol="0">
              <a:spAutoFit/>
            </a:bodyPr>
            <a:lstStyle/>
            <a:p>
              <a:pPr algn="ctr"/>
              <a:r>
                <a:rPr lang="en-US" u="sng" dirty="0">
                  <a:latin typeface="Verdana" panose="020B0604030504040204" pitchFamily="34" charset="0"/>
                  <a:ea typeface="Verdana" panose="020B0604030504040204" pitchFamily="34" charset="0"/>
                </a:rPr>
                <a:t>1</a:t>
              </a:r>
            </a:p>
            <a:p>
              <a:pPr algn="ctr"/>
              <a:r>
                <a:rPr lang="en-US" dirty="0">
                  <a:latin typeface="Verdana" panose="020B0604030504040204" pitchFamily="34" charset="0"/>
                  <a:ea typeface="Verdana" panose="020B0604030504040204" pitchFamily="34" charset="0"/>
                </a:rPr>
                <a:t>3</a:t>
              </a:r>
            </a:p>
          </p:txBody>
        </p:sp>
        <p:sp>
          <p:nvSpPr>
            <p:cNvPr id="36" name="TextBox 35">
              <a:extLst>
                <a:ext uri="{FF2B5EF4-FFF2-40B4-BE49-F238E27FC236}">
                  <a16:creationId xmlns:a16="http://schemas.microsoft.com/office/drawing/2014/main" id="{4CA4C9B3-5E91-EBEC-BE70-FCD149150726}"/>
                </a:ext>
              </a:extLst>
            </p:cNvPr>
            <p:cNvSpPr txBox="1"/>
            <p:nvPr/>
          </p:nvSpPr>
          <p:spPr>
            <a:xfrm>
              <a:off x="8331614" y="3862830"/>
              <a:ext cx="522514" cy="646331"/>
            </a:xfrm>
            <a:prstGeom prst="rect">
              <a:avLst/>
            </a:prstGeom>
            <a:noFill/>
          </p:spPr>
          <p:txBody>
            <a:bodyPr wrap="square" rtlCol="0">
              <a:spAutoFit/>
            </a:bodyPr>
            <a:lstStyle/>
            <a:p>
              <a:pPr algn="ctr"/>
              <a:r>
                <a:rPr lang="en-US" u="sng" dirty="0">
                  <a:latin typeface="Verdana" panose="020B0604030504040204" pitchFamily="34" charset="0"/>
                  <a:ea typeface="Verdana" panose="020B0604030504040204" pitchFamily="34" charset="0"/>
                </a:rPr>
                <a:t>5</a:t>
              </a:r>
            </a:p>
            <a:p>
              <a:pPr algn="ctr"/>
              <a:r>
                <a:rPr lang="en-US" dirty="0">
                  <a:latin typeface="Verdana" panose="020B0604030504040204" pitchFamily="34" charset="0"/>
                  <a:ea typeface="Verdana" panose="020B0604030504040204" pitchFamily="34" charset="0"/>
                </a:rPr>
                <a:t>3</a:t>
              </a:r>
            </a:p>
          </p:txBody>
        </p:sp>
        <p:cxnSp>
          <p:nvCxnSpPr>
            <p:cNvPr id="37" name="Straight Connector 36">
              <a:extLst>
                <a:ext uri="{FF2B5EF4-FFF2-40B4-BE49-F238E27FC236}">
                  <a16:creationId xmlns:a16="http://schemas.microsoft.com/office/drawing/2014/main" id="{BA9F2DDB-C2C0-4D3A-E145-0F9056E779D5}"/>
                </a:ext>
              </a:extLst>
            </p:cNvPr>
            <p:cNvCxnSpPr/>
            <p:nvPr/>
          </p:nvCxnSpPr>
          <p:spPr>
            <a:xfrm>
              <a:off x="7266404" y="4623211"/>
              <a:ext cx="18288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1E785319-05E0-3346-CE73-7041D62BFCC6}"/>
                </a:ext>
              </a:extLst>
            </p:cNvPr>
            <p:cNvCxnSpPr/>
            <p:nvPr/>
          </p:nvCxnSpPr>
          <p:spPr>
            <a:xfrm>
              <a:off x="9106905" y="4080951"/>
              <a:ext cx="18288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28126922-4B49-F47B-537B-90A523E8BB1E}"/>
                </a:ext>
              </a:extLst>
            </p:cNvPr>
            <p:cNvCxnSpPr/>
            <p:nvPr/>
          </p:nvCxnSpPr>
          <p:spPr>
            <a:xfrm>
              <a:off x="9119009" y="3531599"/>
              <a:ext cx="18288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7C533CF3-1AE8-DDAC-BB15-0A9647252083}"/>
                </a:ext>
              </a:extLst>
            </p:cNvPr>
            <p:cNvCxnSpPr/>
            <p:nvPr/>
          </p:nvCxnSpPr>
          <p:spPr>
            <a:xfrm>
              <a:off x="8717040" y="2978709"/>
              <a:ext cx="18288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8733867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EEBC3B-0EBC-2593-CC1F-8B8DCA1B7649}"/>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A327C0B0-A69F-CFF8-2D57-3455B929786F}"/>
              </a:ext>
            </a:extLst>
          </p:cNvPr>
          <p:cNvPicPr>
            <a:picLocks noChangeAspect="1"/>
          </p:cNvPicPr>
          <p:nvPr/>
        </p:nvPicPr>
        <p:blipFill>
          <a:blip r:embed="rId3"/>
          <a:stretch>
            <a:fillRect/>
          </a:stretch>
        </p:blipFill>
        <p:spPr>
          <a:xfrm>
            <a:off x="6602499" y="1862490"/>
            <a:ext cx="4648200" cy="3985468"/>
          </a:xfrm>
          <a:prstGeom prst="rect">
            <a:avLst/>
          </a:prstGeom>
        </p:spPr>
      </p:pic>
      <p:sp>
        <p:nvSpPr>
          <p:cNvPr id="5" name="Subtitle 2">
            <a:extLst>
              <a:ext uri="{FF2B5EF4-FFF2-40B4-BE49-F238E27FC236}">
                <a16:creationId xmlns:a16="http://schemas.microsoft.com/office/drawing/2014/main" id="{FC6D3E00-5635-3CFC-96A8-FD4814D3F181}"/>
              </a:ext>
            </a:extLst>
          </p:cNvPr>
          <p:cNvSpPr txBox="1">
            <a:spLocks/>
          </p:cNvSpPr>
          <p:nvPr/>
        </p:nvSpPr>
        <p:spPr>
          <a:xfrm>
            <a:off x="230330" y="166436"/>
            <a:ext cx="5007343" cy="551832"/>
          </a:xfrm>
          <a:prstGeom prst="rect">
            <a:avLst/>
          </a:prstGeom>
        </p:spPr>
        <p:txBody>
          <a:bodyPr vert="horz" lIns="76200" tIns="38100" rIns="76200" bIns="3810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lvl="1" algn="l" defTabSz="761940">
              <a:lnSpc>
                <a:spcPct val="100000"/>
              </a:lnSpc>
              <a:spcBef>
                <a:spcPts val="0"/>
              </a:spcBef>
              <a:defRPr/>
            </a:pPr>
            <a:r>
              <a:rPr lang="en-US" sz="2400" dirty="0">
                <a:solidFill>
                  <a:srgbClr val="E46C07"/>
                </a:solidFill>
                <a:latin typeface="Century Gothic"/>
              </a:rPr>
              <a:t>compare/contrast model</a:t>
            </a:r>
          </a:p>
        </p:txBody>
      </p:sp>
      <p:sp>
        <p:nvSpPr>
          <p:cNvPr id="6" name="Oval 5">
            <a:extLst>
              <a:ext uri="{FF2B5EF4-FFF2-40B4-BE49-F238E27FC236}">
                <a16:creationId xmlns:a16="http://schemas.microsoft.com/office/drawing/2014/main" id="{617BAB02-5405-8136-BA3D-9073B3767D08}"/>
              </a:ext>
            </a:extLst>
          </p:cNvPr>
          <p:cNvSpPr/>
          <p:nvPr/>
        </p:nvSpPr>
        <p:spPr>
          <a:xfrm>
            <a:off x="552332" y="1130051"/>
            <a:ext cx="5846967" cy="5105760"/>
          </a:xfrm>
          <a:prstGeom prst="ellipse">
            <a:avLst/>
          </a:prstGeom>
          <a:noFill/>
          <a:ln w="5715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7" name="Oval 6">
            <a:extLst>
              <a:ext uri="{FF2B5EF4-FFF2-40B4-BE49-F238E27FC236}">
                <a16:creationId xmlns:a16="http://schemas.microsoft.com/office/drawing/2014/main" id="{8275DCB4-44AC-7FE0-3726-3F8548B91ECF}"/>
              </a:ext>
            </a:extLst>
          </p:cNvPr>
          <p:cNvSpPr/>
          <p:nvPr/>
        </p:nvSpPr>
        <p:spPr>
          <a:xfrm>
            <a:off x="5727478" y="1102042"/>
            <a:ext cx="5846967" cy="5105760"/>
          </a:xfrm>
          <a:prstGeom prst="ellipse">
            <a:avLst/>
          </a:prstGeom>
          <a:noFill/>
          <a:ln w="57150">
            <a:solidFill>
              <a:srgbClr val="3071B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pic>
        <p:nvPicPr>
          <p:cNvPr id="2" name="Picture 1">
            <a:extLst>
              <a:ext uri="{FF2B5EF4-FFF2-40B4-BE49-F238E27FC236}">
                <a16:creationId xmlns:a16="http://schemas.microsoft.com/office/drawing/2014/main" id="{8B177918-C606-CBA8-E12A-B5C1E5199EEB}"/>
              </a:ext>
            </a:extLst>
          </p:cNvPr>
          <p:cNvPicPr>
            <a:picLocks noChangeAspect="1"/>
          </p:cNvPicPr>
          <p:nvPr/>
        </p:nvPicPr>
        <p:blipFill>
          <a:blip r:embed="rId4"/>
          <a:stretch>
            <a:fillRect/>
          </a:stretch>
        </p:blipFill>
        <p:spPr>
          <a:xfrm>
            <a:off x="1458552" y="1862490"/>
            <a:ext cx="4065726" cy="3644766"/>
          </a:xfrm>
          <a:prstGeom prst="rect">
            <a:avLst/>
          </a:prstGeom>
        </p:spPr>
      </p:pic>
    </p:spTree>
    <p:extLst>
      <p:ext uri="{BB962C8B-B14F-4D97-AF65-F5344CB8AC3E}">
        <p14:creationId xmlns:p14="http://schemas.microsoft.com/office/powerpoint/2010/main" val="34713128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15FB5AB6-056B-19A4-7829-DE3316DB68E7}"/>
              </a:ext>
            </a:extLst>
          </p:cNvPr>
          <p:cNvSpPr txBox="1">
            <a:spLocks/>
          </p:cNvSpPr>
          <p:nvPr/>
        </p:nvSpPr>
        <p:spPr>
          <a:xfrm>
            <a:off x="8557598" y="5652929"/>
            <a:ext cx="1456660" cy="564964"/>
          </a:xfrm>
          <a:prstGeom prst="rect">
            <a:avLst/>
          </a:prstGeom>
        </p:spPr>
        <p:txBody>
          <a:bodyPr/>
          <a:lstStyle>
            <a:lvl1pPr marL="0" indent="0" algn="l" defTabSz="914400" rtl="0" eaLnBrk="1" latinLnBrk="0" hangingPunct="1">
              <a:lnSpc>
                <a:spcPct val="110000"/>
              </a:lnSpc>
              <a:spcBef>
                <a:spcPts val="100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dirty="0"/>
              <a:t>stimulus</a:t>
            </a:r>
          </a:p>
        </p:txBody>
      </p:sp>
      <p:sp>
        <p:nvSpPr>
          <p:cNvPr id="3" name="Subtitle 2">
            <a:extLst>
              <a:ext uri="{FF2B5EF4-FFF2-40B4-BE49-F238E27FC236}">
                <a16:creationId xmlns:a16="http://schemas.microsoft.com/office/drawing/2014/main" id="{2FE8A83F-1796-E29F-539E-95C377E5AA8E}"/>
              </a:ext>
            </a:extLst>
          </p:cNvPr>
          <p:cNvSpPr txBox="1">
            <a:spLocks/>
          </p:cNvSpPr>
          <p:nvPr/>
        </p:nvSpPr>
        <p:spPr>
          <a:xfrm>
            <a:off x="1754859" y="4870500"/>
            <a:ext cx="3462670" cy="564964"/>
          </a:xfrm>
          <a:prstGeom prst="rect">
            <a:avLst/>
          </a:prstGeom>
        </p:spPr>
        <p:txBody>
          <a:bodyPr/>
          <a:lstStyle>
            <a:lvl1pPr marL="0" indent="0" algn="l" defTabSz="914400" rtl="0" eaLnBrk="1" latinLnBrk="0" hangingPunct="1">
              <a:lnSpc>
                <a:spcPct val="110000"/>
              </a:lnSpc>
              <a:spcBef>
                <a:spcPts val="100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dirty="0"/>
              <a:t>thinkalong routine</a:t>
            </a:r>
          </a:p>
        </p:txBody>
      </p:sp>
      <p:pic>
        <p:nvPicPr>
          <p:cNvPr id="6" name="Picture 5" descr="A screenshot of a computer screen&#10;&#10;AI-generated content may be incorrect.">
            <a:extLst>
              <a:ext uri="{FF2B5EF4-FFF2-40B4-BE49-F238E27FC236}">
                <a16:creationId xmlns:a16="http://schemas.microsoft.com/office/drawing/2014/main" id="{6B452C15-FA63-D048-2BA3-50DD5C39A824}"/>
              </a:ext>
            </a:extLst>
          </p:cNvPr>
          <p:cNvPicPr>
            <a:picLocks noChangeAspect="1"/>
          </p:cNvPicPr>
          <p:nvPr/>
        </p:nvPicPr>
        <p:blipFill>
          <a:blip r:embed="rId3">
            <a:extLst>
              <a:ext uri="{28A0092B-C50C-407E-A947-70E740481C1C}">
                <a14:useLocalDpi xmlns:a14="http://schemas.microsoft.com/office/drawing/2010/main" val="0"/>
              </a:ext>
            </a:extLst>
          </a:blip>
          <a:srcRect l="4553" t="15301" r="3759" b="50000"/>
          <a:stretch>
            <a:fillRect/>
          </a:stretch>
        </p:blipFill>
        <p:spPr>
          <a:xfrm>
            <a:off x="505410" y="1742972"/>
            <a:ext cx="5961568" cy="2919733"/>
          </a:xfrm>
          <a:prstGeom prst="rect">
            <a:avLst/>
          </a:prstGeom>
        </p:spPr>
      </p:pic>
      <p:grpSp>
        <p:nvGrpSpPr>
          <p:cNvPr id="4" name="Group 3">
            <a:extLst>
              <a:ext uri="{FF2B5EF4-FFF2-40B4-BE49-F238E27FC236}">
                <a16:creationId xmlns:a16="http://schemas.microsoft.com/office/drawing/2014/main" id="{47B2CF5E-80C8-4DED-8622-2C1A3272BF33}"/>
              </a:ext>
            </a:extLst>
          </p:cNvPr>
          <p:cNvGrpSpPr/>
          <p:nvPr/>
        </p:nvGrpSpPr>
        <p:grpSpPr>
          <a:xfrm>
            <a:off x="6984504" y="1260187"/>
            <a:ext cx="4623296" cy="4125873"/>
            <a:chOff x="6552704" y="969258"/>
            <a:chExt cx="4623296" cy="4125873"/>
          </a:xfrm>
        </p:grpSpPr>
        <p:sp>
          <p:nvSpPr>
            <p:cNvPr id="24" name="TextBox 23">
              <a:extLst>
                <a:ext uri="{FF2B5EF4-FFF2-40B4-BE49-F238E27FC236}">
                  <a16:creationId xmlns:a16="http://schemas.microsoft.com/office/drawing/2014/main" id="{B450F260-BF02-4488-ACC7-F42BE897D4B5}"/>
                </a:ext>
              </a:extLst>
            </p:cNvPr>
            <p:cNvSpPr txBox="1"/>
            <p:nvPr/>
          </p:nvSpPr>
          <p:spPr>
            <a:xfrm>
              <a:off x="6552704" y="969258"/>
              <a:ext cx="4623296" cy="4125873"/>
            </a:xfrm>
            <a:prstGeom prst="rect">
              <a:avLst/>
            </a:prstGeom>
            <a:noFill/>
            <a:ln w="28575">
              <a:solidFill>
                <a:schemeClr val="bg1">
                  <a:lumMod val="75000"/>
                </a:schemeClr>
              </a:solidFill>
              <a:prstDash val="dash"/>
            </a:ln>
          </p:spPr>
          <p:txBody>
            <a:bodyPr wrap="square" lIns="182880" tIns="91440" bIns="182880" rtlCol="0">
              <a:spAutoFit/>
            </a:bodyPr>
            <a:lstStyle/>
            <a:p>
              <a:r>
                <a:rPr lang="en-US" dirty="0">
                  <a:latin typeface="Verdana" panose="020B0604030504040204" pitchFamily="34" charset="0"/>
                  <a:ea typeface="Verdana" panose="020B0604030504040204" pitchFamily="34" charset="0"/>
                </a:rPr>
                <a:t>Which list shows these numbers in order from greatest to least?</a:t>
              </a:r>
            </a:p>
            <a:p>
              <a:endParaRPr lang="en-US" dirty="0">
                <a:latin typeface="Verdana" panose="020B0604030504040204" pitchFamily="34" charset="0"/>
                <a:ea typeface="Verdana" panose="020B0604030504040204" pitchFamily="34" charset="0"/>
              </a:endParaRPr>
            </a:p>
            <a:p>
              <a:endParaRPr lang="en-US" dirty="0">
                <a:latin typeface="Verdana" panose="020B0604030504040204" pitchFamily="34" charset="0"/>
                <a:ea typeface="Verdana" panose="020B0604030504040204" pitchFamily="34" charset="0"/>
              </a:endParaRPr>
            </a:p>
            <a:p>
              <a:r>
                <a:rPr lang="en-US" dirty="0">
                  <a:latin typeface="Verdana" panose="020B0604030504040204" pitchFamily="34" charset="0"/>
                  <a:ea typeface="Verdana" panose="020B0604030504040204" pitchFamily="34" charset="0"/>
                </a:rPr>
                <a:t>               , –0.5, –1   , </a:t>
              </a:r>
              <a:r>
                <a:rPr lang="en-US" sz="2200" dirty="0">
                  <a:latin typeface="Verdana" panose="020B0604030504040204" pitchFamily="34" charset="0"/>
                  <a:ea typeface="Verdana" panose="020B0604030504040204" pitchFamily="34" charset="0"/>
                </a:rPr>
                <a:t>√</a:t>
              </a:r>
              <a:r>
                <a:rPr lang="en-US" dirty="0">
                  <a:latin typeface="Verdana" panose="020B0604030504040204" pitchFamily="34" charset="0"/>
                  <a:ea typeface="Verdana" panose="020B0604030504040204" pitchFamily="34" charset="0"/>
                </a:rPr>
                <a:t>3</a:t>
              </a:r>
            </a:p>
            <a:p>
              <a:pPr algn="ctr"/>
              <a:endParaRPr lang="en-US" dirty="0">
                <a:latin typeface="Verdana" panose="020B0604030504040204" pitchFamily="34" charset="0"/>
                <a:ea typeface="Verdana" panose="020B0604030504040204" pitchFamily="34" charset="0"/>
              </a:endParaRPr>
            </a:p>
            <a:p>
              <a:pPr>
                <a:lnSpc>
                  <a:spcPct val="200000"/>
                </a:lnSpc>
              </a:pPr>
              <a:r>
                <a:rPr lang="en-US" b="1" dirty="0">
                  <a:latin typeface="Verdana" panose="020B0604030504040204" pitchFamily="34" charset="0"/>
                  <a:ea typeface="Verdana" panose="020B0604030504040204" pitchFamily="34" charset="0"/>
                </a:rPr>
                <a:t>A   </a:t>
              </a:r>
              <a:r>
                <a:rPr lang="en-US" dirty="0">
                  <a:latin typeface="Verdana" panose="020B0604030504040204" pitchFamily="34" charset="0"/>
                  <a:ea typeface="Verdana" panose="020B0604030504040204" pitchFamily="34" charset="0"/>
                </a:rPr>
                <a:t>–0.5, –1   , √3, </a:t>
              </a:r>
              <a:endParaRPr lang="en-US" b="1" dirty="0">
                <a:latin typeface="Verdana" panose="020B0604030504040204" pitchFamily="34" charset="0"/>
                <a:ea typeface="Verdana" panose="020B0604030504040204" pitchFamily="34" charset="0"/>
              </a:endParaRPr>
            </a:p>
            <a:p>
              <a:pPr>
                <a:lnSpc>
                  <a:spcPct val="200000"/>
                </a:lnSpc>
              </a:pPr>
              <a:r>
                <a:rPr lang="en-US" b="1" dirty="0">
                  <a:latin typeface="Verdana" panose="020B0604030504040204" pitchFamily="34" charset="0"/>
                  <a:ea typeface="Verdana" panose="020B0604030504040204" pitchFamily="34" charset="0"/>
                </a:rPr>
                <a:t>B   </a:t>
              </a:r>
              <a:r>
                <a:rPr lang="en-US" dirty="0">
                  <a:latin typeface="Verdana" panose="020B0604030504040204" pitchFamily="34" charset="0"/>
                  <a:ea typeface="Verdana" panose="020B0604030504040204" pitchFamily="34" charset="0"/>
                </a:rPr>
                <a:t>–1   , –0.5,    , √3</a:t>
              </a:r>
              <a:endParaRPr lang="en-US" b="1" dirty="0">
                <a:latin typeface="Verdana" panose="020B0604030504040204" pitchFamily="34" charset="0"/>
                <a:ea typeface="Verdana" panose="020B0604030504040204" pitchFamily="34" charset="0"/>
              </a:endParaRPr>
            </a:p>
            <a:p>
              <a:pPr>
                <a:lnSpc>
                  <a:spcPct val="200000"/>
                </a:lnSpc>
              </a:pPr>
              <a:r>
                <a:rPr lang="en-US" b="1" dirty="0">
                  <a:latin typeface="Verdana" panose="020B0604030504040204" pitchFamily="34" charset="0"/>
                  <a:ea typeface="Verdana" panose="020B0604030504040204" pitchFamily="34" charset="0"/>
                </a:rPr>
                <a:t>C   </a:t>
              </a:r>
              <a:r>
                <a:rPr lang="en-US" dirty="0">
                  <a:latin typeface="Verdana" panose="020B0604030504040204" pitchFamily="34" charset="0"/>
                  <a:ea typeface="Verdana" panose="020B0604030504040204" pitchFamily="34" charset="0"/>
                </a:rPr>
                <a:t>–0.5, –1   ,    , √3</a:t>
              </a:r>
              <a:endParaRPr lang="en-US" b="1" dirty="0">
                <a:latin typeface="Verdana" panose="020B0604030504040204" pitchFamily="34" charset="0"/>
                <a:ea typeface="Verdana" panose="020B0604030504040204" pitchFamily="34" charset="0"/>
              </a:endParaRPr>
            </a:p>
            <a:p>
              <a:pPr>
                <a:lnSpc>
                  <a:spcPct val="200000"/>
                </a:lnSpc>
              </a:pPr>
              <a:r>
                <a:rPr lang="en-US" b="1" dirty="0">
                  <a:latin typeface="Verdana" panose="020B0604030504040204" pitchFamily="34" charset="0"/>
                  <a:ea typeface="Verdana" panose="020B0604030504040204" pitchFamily="34" charset="0"/>
                </a:rPr>
                <a:t>D  </a:t>
              </a:r>
              <a:r>
                <a:rPr lang="en-US" dirty="0">
                  <a:latin typeface="Verdana" panose="020B0604030504040204" pitchFamily="34" charset="0"/>
                  <a:ea typeface="Verdana" panose="020B0604030504040204" pitchFamily="34" charset="0"/>
                </a:rPr>
                <a:t>√3,    , –0.5, –1</a:t>
              </a:r>
            </a:p>
          </p:txBody>
        </p:sp>
        <p:sp>
          <p:nvSpPr>
            <p:cNvPr id="25" name="TextBox 24">
              <a:extLst>
                <a:ext uri="{FF2B5EF4-FFF2-40B4-BE49-F238E27FC236}">
                  <a16:creationId xmlns:a16="http://schemas.microsoft.com/office/drawing/2014/main" id="{8B39229B-5E24-AB36-DBFE-324D216790A1}"/>
                </a:ext>
              </a:extLst>
            </p:cNvPr>
            <p:cNvSpPr txBox="1"/>
            <p:nvPr/>
          </p:nvSpPr>
          <p:spPr>
            <a:xfrm>
              <a:off x="7587757" y="1987047"/>
              <a:ext cx="522514" cy="646331"/>
            </a:xfrm>
            <a:prstGeom prst="rect">
              <a:avLst/>
            </a:prstGeom>
            <a:noFill/>
          </p:spPr>
          <p:txBody>
            <a:bodyPr wrap="square" rtlCol="0">
              <a:spAutoFit/>
            </a:bodyPr>
            <a:lstStyle/>
            <a:p>
              <a:pPr algn="ctr"/>
              <a:r>
                <a:rPr lang="en-US" u="sng" dirty="0">
                  <a:latin typeface="Verdana" panose="020B0604030504040204" pitchFamily="34" charset="0"/>
                  <a:ea typeface="Verdana" panose="020B0604030504040204" pitchFamily="34" charset="0"/>
                </a:rPr>
                <a:t>5</a:t>
              </a:r>
            </a:p>
            <a:p>
              <a:pPr algn="ctr"/>
              <a:r>
                <a:rPr lang="en-US" dirty="0">
                  <a:latin typeface="Verdana" panose="020B0604030504040204" pitchFamily="34" charset="0"/>
                  <a:ea typeface="Verdana" panose="020B0604030504040204" pitchFamily="34" charset="0"/>
                </a:rPr>
                <a:t>3</a:t>
              </a:r>
            </a:p>
          </p:txBody>
        </p:sp>
        <p:sp>
          <p:nvSpPr>
            <p:cNvPr id="26" name="TextBox 25">
              <a:extLst>
                <a:ext uri="{FF2B5EF4-FFF2-40B4-BE49-F238E27FC236}">
                  <a16:creationId xmlns:a16="http://schemas.microsoft.com/office/drawing/2014/main" id="{DBFECC23-659E-4300-202A-F38D65BE4C5E}"/>
                </a:ext>
              </a:extLst>
            </p:cNvPr>
            <p:cNvSpPr txBox="1"/>
            <p:nvPr/>
          </p:nvSpPr>
          <p:spPr>
            <a:xfrm>
              <a:off x="9017741" y="1987047"/>
              <a:ext cx="401582" cy="646331"/>
            </a:xfrm>
            <a:prstGeom prst="rect">
              <a:avLst/>
            </a:prstGeom>
            <a:noFill/>
          </p:spPr>
          <p:txBody>
            <a:bodyPr wrap="square" rtlCol="0">
              <a:spAutoFit/>
            </a:bodyPr>
            <a:lstStyle/>
            <a:p>
              <a:pPr algn="ctr"/>
              <a:r>
                <a:rPr lang="en-US" u="sng" dirty="0">
                  <a:latin typeface="Verdana" panose="020B0604030504040204" pitchFamily="34" charset="0"/>
                  <a:ea typeface="Verdana" panose="020B0604030504040204" pitchFamily="34" charset="0"/>
                </a:rPr>
                <a:t>1</a:t>
              </a:r>
            </a:p>
            <a:p>
              <a:pPr algn="ctr"/>
              <a:r>
                <a:rPr lang="en-US" dirty="0">
                  <a:latin typeface="Verdana" panose="020B0604030504040204" pitchFamily="34" charset="0"/>
                  <a:ea typeface="Verdana" panose="020B0604030504040204" pitchFamily="34" charset="0"/>
                </a:rPr>
                <a:t>3</a:t>
              </a:r>
            </a:p>
          </p:txBody>
        </p:sp>
        <p:cxnSp>
          <p:nvCxnSpPr>
            <p:cNvPr id="27" name="Straight Connector 26">
              <a:extLst>
                <a:ext uri="{FF2B5EF4-FFF2-40B4-BE49-F238E27FC236}">
                  <a16:creationId xmlns:a16="http://schemas.microsoft.com/office/drawing/2014/main" id="{7518631C-2E25-3403-BF6F-BE5224352946}"/>
                </a:ext>
              </a:extLst>
            </p:cNvPr>
            <p:cNvCxnSpPr/>
            <p:nvPr/>
          </p:nvCxnSpPr>
          <p:spPr>
            <a:xfrm>
              <a:off x="9714138" y="2195440"/>
              <a:ext cx="18288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4CFF12D7-2E8E-2E89-AC0A-2CBDDE8A6096}"/>
                </a:ext>
              </a:extLst>
            </p:cNvPr>
            <p:cNvSpPr txBox="1"/>
            <p:nvPr/>
          </p:nvSpPr>
          <p:spPr>
            <a:xfrm>
              <a:off x="7468752" y="4371776"/>
              <a:ext cx="522514" cy="646331"/>
            </a:xfrm>
            <a:prstGeom prst="rect">
              <a:avLst/>
            </a:prstGeom>
            <a:noFill/>
          </p:spPr>
          <p:txBody>
            <a:bodyPr wrap="square" rtlCol="0">
              <a:spAutoFit/>
            </a:bodyPr>
            <a:lstStyle/>
            <a:p>
              <a:pPr algn="ctr"/>
              <a:r>
                <a:rPr lang="en-US" u="sng" dirty="0">
                  <a:latin typeface="Verdana" panose="020B0604030504040204" pitchFamily="34" charset="0"/>
                  <a:ea typeface="Verdana" panose="020B0604030504040204" pitchFamily="34" charset="0"/>
                </a:rPr>
                <a:t>5</a:t>
              </a:r>
            </a:p>
            <a:p>
              <a:pPr algn="ctr"/>
              <a:r>
                <a:rPr lang="en-US" dirty="0">
                  <a:latin typeface="Verdana" panose="020B0604030504040204" pitchFamily="34" charset="0"/>
                  <a:ea typeface="Verdana" panose="020B0604030504040204" pitchFamily="34" charset="0"/>
                </a:rPr>
                <a:t>3</a:t>
              </a:r>
            </a:p>
          </p:txBody>
        </p:sp>
        <p:sp>
          <p:nvSpPr>
            <p:cNvPr id="10" name="TextBox 9">
              <a:extLst>
                <a:ext uri="{FF2B5EF4-FFF2-40B4-BE49-F238E27FC236}">
                  <a16:creationId xmlns:a16="http://schemas.microsoft.com/office/drawing/2014/main" id="{7A08C4B9-1DF3-5B6B-8B16-777956288859}"/>
                </a:ext>
              </a:extLst>
            </p:cNvPr>
            <p:cNvSpPr txBox="1"/>
            <p:nvPr/>
          </p:nvSpPr>
          <p:spPr>
            <a:xfrm>
              <a:off x="8844110" y="4388105"/>
              <a:ext cx="401582" cy="646331"/>
            </a:xfrm>
            <a:prstGeom prst="rect">
              <a:avLst/>
            </a:prstGeom>
            <a:noFill/>
          </p:spPr>
          <p:txBody>
            <a:bodyPr wrap="square" rtlCol="0">
              <a:spAutoFit/>
            </a:bodyPr>
            <a:lstStyle/>
            <a:p>
              <a:pPr algn="ctr"/>
              <a:r>
                <a:rPr lang="en-US" u="sng" dirty="0">
                  <a:latin typeface="Verdana" panose="020B0604030504040204" pitchFamily="34" charset="0"/>
                  <a:ea typeface="Verdana" panose="020B0604030504040204" pitchFamily="34" charset="0"/>
                </a:rPr>
                <a:t>1</a:t>
              </a:r>
            </a:p>
            <a:p>
              <a:pPr algn="ctr"/>
              <a:r>
                <a:rPr lang="en-US" dirty="0">
                  <a:latin typeface="Verdana" panose="020B0604030504040204" pitchFamily="34" charset="0"/>
                  <a:ea typeface="Verdana" panose="020B0604030504040204" pitchFamily="34" charset="0"/>
                </a:rPr>
                <a:t>3</a:t>
              </a:r>
            </a:p>
          </p:txBody>
        </p:sp>
        <p:sp>
          <p:nvSpPr>
            <p:cNvPr id="12" name="TextBox 11">
              <a:extLst>
                <a:ext uri="{FF2B5EF4-FFF2-40B4-BE49-F238E27FC236}">
                  <a16:creationId xmlns:a16="http://schemas.microsoft.com/office/drawing/2014/main" id="{A7A87336-2002-6CE2-DD87-B8DE240C1172}"/>
                </a:ext>
              </a:extLst>
            </p:cNvPr>
            <p:cNvSpPr txBox="1"/>
            <p:nvPr/>
          </p:nvSpPr>
          <p:spPr>
            <a:xfrm>
              <a:off x="7318761" y="3287593"/>
              <a:ext cx="401582" cy="646331"/>
            </a:xfrm>
            <a:prstGeom prst="rect">
              <a:avLst/>
            </a:prstGeom>
            <a:noFill/>
          </p:spPr>
          <p:txBody>
            <a:bodyPr wrap="square" rtlCol="0">
              <a:spAutoFit/>
            </a:bodyPr>
            <a:lstStyle/>
            <a:p>
              <a:pPr algn="ctr"/>
              <a:r>
                <a:rPr lang="en-US" u="sng" dirty="0">
                  <a:latin typeface="Verdana" panose="020B0604030504040204" pitchFamily="34" charset="0"/>
                  <a:ea typeface="Verdana" panose="020B0604030504040204" pitchFamily="34" charset="0"/>
                </a:rPr>
                <a:t>1</a:t>
              </a:r>
            </a:p>
            <a:p>
              <a:pPr algn="ctr"/>
              <a:r>
                <a:rPr lang="en-US" dirty="0">
                  <a:latin typeface="Verdana" panose="020B0604030504040204" pitchFamily="34" charset="0"/>
                  <a:ea typeface="Verdana" panose="020B0604030504040204" pitchFamily="34" charset="0"/>
                </a:rPr>
                <a:t>3</a:t>
              </a:r>
            </a:p>
          </p:txBody>
        </p:sp>
        <p:sp>
          <p:nvSpPr>
            <p:cNvPr id="13" name="TextBox 12">
              <a:extLst>
                <a:ext uri="{FF2B5EF4-FFF2-40B4-BE49-F238E27FC236}">
                  <a16:creationId xmlns:a16="http://schemas.microsoft.com/office/drawing/2014/main" id="{BB08A6B0-30D7-0442-4AE1-6C74ECA8292A}"/>
                </a:ext>
              </a:extLst>
            </p:cNvPr>
            <p:cNvSpPr txBox="1"/>
            <p:nvPr/>
          </p:nvSpPr>
          <p:spPr>
            <a:xfrm>
              <a:off x="8331614" y="3287592"/>
              <a:ext cx="522514" cy="646331"/>
            </a:xfrm>
            <a:prstGeom prst="rect">
              <a:avLst/>
            </a:prstGeom>
            <a:noFill/>
          </p:spPr>
          <p:txBody>
            <a:bodyPr wrap="square" rtlCol="0">
              <a:spAutoFit/>
            </a:bodyPr>
            <a:lstStyle/>
            <a:p>
              <a:pPr algn="ctr"/>
              <a:r>
                <a:rPr lang="en-US" u="sng" dirty="0">
                  <a:latin typeface="Verdana" panose="020B0604030504040204" pitchFamily="34" charset="0"/>
                  <a:ea typeface="Verdana" panose="020B0604030504040204" pitchFamily="34" charset="0"/>
                </a:rPr>
                <a:t>5</a:t>
              </a:r>
            </a:p>
            <a:p>
              <a:pPr algn="ctr"/>
              <a:r>
                <a:rPr lang="en-US" dirty="0">
                  <a:latin typeface="Verdana" panose="020B0604030504040204" pitchFamily="34" charset="0"/>
                  <a:ea typeface="Verdana" panose="020B0604030504040204" pitchFamily="34" charset="0"/>
                </a:rPr>
                <a:t>3</a:t>
              </a:r>
            </a:p>
          </p:txBody>
        </p:sp>
        <p:sp>
          <p:nvSpPr>
            <p:cNvPr id="16" name="TextBox 15">
              <a:extLst>
                <a:ext uri="{FF2B5EF4-FFF2-40B4-BE49-F238E27FC236}">
                  <a16:creationId xmlns:a16="http://schemas.microsoft.com/office/drawing/2014/main" id="{AD63F6CE-0A80-5F09-6C51-E57CB869A161}"/>
                </a:ext>
              </a:extLst>
            </p:cNvPr>
            <p:cNvSpPr txBox="1"/>
            <p:nvPr/>
          </p:nvSpPr>
          <p:spPr>
            <a:xfrm>
              <a:off x="8034575" y="2773464"/>
              <a:ext cx="401582" cy="646331"/>
            </a:xfrm>
            <a:prstGeom prst="rect">
              <a:avLst/>
            </a:prstGeom>
            <a:noFill/>
          </p:spPr>
          <p:txBody>
            <a:bodyPr wrap="square" rtlCol="0">
              <a:spAutoFit/>
            </a:bodyPr>
            <a:lstStyle/>
            <a:p>
              <a:pPr algn="ctr"/>
              <a:r>
                <a:rPr lang="en-US" u="sng" dirty="0">
                  <a:latin typeface="Verdana" panose="020B0604030504040204" pitchFamily="34" charset="0"/>
                  <a:ea typeface="Verdana" panose="020B0604030504040204" pitchFamily="34" charset="0"/>
                </a:rPr>
                <a:t>1</a:t>
              </a:r>
            </a:p>
            <a:p>
              <a:pPr algn="ctr"/>
              <a:r>
                <a:rPr lang="en-US" dirty="0">
                  <a:latin typeface="Verdana" panose="020B0604030504040204" pitchFamily="34" charset="0"/>
                  <a:ea typeface="Verdana" panose="020B0604030504040204" pitchFamily="34" charset="0"/>
                </a:rPr>
                <a:t>3</a:t>
              </a:r>
            </a:p>
          </p:txBody>
        </p:sp>
        <p:sp>
          <p:nvSpPr>
            <p:cNvPr id="17" name="TextBox 16">
              <a:extLst>
                <a:ext uri="{FF2B5EF4-FFF2-40B4-BE49-F238E27FC236}">
                  <a16:creationId xmlns:a16="http://schemas.microsoft.com/office/drawing/2014/main" id="{8D62E694-0279-E1B8-2470-2567F3BB9E7F}"/>
                </a:ext>
              </a:extLst>
            </p:cNvPr>
            <p:cNvSpPr txBox="1"/>
            <p:nvPr/>
          </p:nvSpPr>
          <p:spPr>
            <a:xfrm>
              <a:off x="8797258" y="2769383"/>
              <a:ext cx="522514" cy="646331"/>
            </a:xfrm>
            <a:prstGeom prst="rect">
              <a:avLst/>
            </a:prstGeom>
            <a:noFill/>
          </p:spPr>
          <p:txBody>
            <a:bodyPr wrap="square" rtlCol="0">
              <a:spAutoFit/>
            </a:bodyPr>
            <a:lstStyle/>
            <a:p>
              <a:pPr algn="ctr"/>
              <a:r>
                <a:rPr lang="en-US" u="sng" dirty="0">
                  <a:latin typeface="Verdana" panose="020B0604030504040204" pitchFamily="34" charset="0"/>
                  <a:ea typeface="Verdana" panose="020B0604030504040204" pitchFamily="34" charset="0"/>
                </a:rPr>
                <a:t>5</a:t>
              </a:r>
            </a:p>
            <a:p>
              <a:pPr algn="ctr"/>
              <a:r>
                <a:rPr lang="en-US" dirty="0">
                  <a:latin typeface="Verdana" panose="020B0604030504040204" pitchFamily="34" charset="0"/>
                  <a:ea typeface="Verdana" panose="020B0604030504040204" pitchFamily="34" charset="0"/>
                </a:rPr>
                <a:t>3</a:t>
              </a:r>
            </a:p>
          </p:txBody>
        </p:sp>
        <p:sp>
          <p:nvSpPr>
            <p:cNvPr id="18" name="TextBox 17">
              <a:extLst>
                <a:ext uri="{FF2B5EF4-FFF2-40B4-BE49-F238E27FC236}">
                  <a16:creationId xmlns:a16="http://schemas.microsoft.com/office/drawing/2014/main" id="{62BE50A8-ABAD-B9EA-A45B-E9B161EEC324}"/>
                </a:ext>
              </a:extLst>
            </p:cNvPr>
            <p:cNvSpPr txBox="1"/>
            <p:nvPr/>
          </p:nvSpPr>
          <p:spPr>
            <a:xfrm>
              <a:off x="7998847" y="3847025"/>
              <a:ext cx="401582" cy="646331"/>
            </a:xfrm>
            <a:prstGeom prst="rect">
              <a:avLst/>
            </a:prstGeom>
            <a:noFill/>
          </p:spPr>
          <p:txBody>
            <a:bodyPr wrap="square" rtlCol="0">
              <a:spAutoFit/>
            </a:bodyPr>
            <a:lstStyle/>
            <a:p>
              <a:pPr algn="ctr"/>
              <a:r>
                <a:rPr lang="en-US" u="sng" dirty="0">
                  <a:latin typeface="Verdana" panose="020B0604030504040204" pitchFamily="34" charset="0"/>
                  <a:ea typeface="Verdana" panose="020B0604030504040204" pitchFamily="34" charset="0"/>
                </a:rPr>
                <a:t>1</a:t>
              </a:r>
            </a:p>
            <a:p>
              <a:pPr algn="ctr"/>
              <a:r>
                <a:rPr lang="en-US" dirty="0">
                  <a:latin typeface="Verdana" panose="020B0604030504040204" pitchFamily="34" charset="0"/>
                  <a:ea typeface="Verdana" panose="020B0604030504040204" pitchFamily="34" charset="0"/>
                </a:rPr>
                <a:t>3</a:t>
              </a:r>
            </a:p>
          </p:txBody>
        </p:sp>
        <p:sp>
          <p:nvSpPr>
            <p:cNvPr id="19" name="TextBox 18">
              <a:extLst>
                <a:ext uri="{FF2B5EF4-FFF2-40B4-BE49-F238E27FC236}">
                  <a16:creationId xmlns:a16="http://schemas.microsoft.com/office/drawing/2014/main" id="{2649BD73-87CB-95FF-FB12-29216A6FFECE}"/>
                </a:ext>
              </a:extLst>
            </p:cNvPr>
            <p:cNvSpPr txBox="1"/>
            <p:nvPr/>
          </p:nvSpPr>
          <p:spPr>
            <a:xfrm>
              <a:off x="8331614" y="3862830"/>
              <a:ext cx="522514" cy="646331"/>
            </a:xfrm>
            <a:prstGeom prst="rect">
              <a:avLst/>
            </a:prstGeom>
            <a:noFill/>
          </p:spPr>
          <p:txBody>
            <a:bodyPr wrap="square" rtlCol="0">
              <a:spAutoFit/>
            </a:bodyPr>
            <a:lstStyle/>
            <a:p>
              <a:pPr algn="ctr"/>
              <a:r>
                <a:rPr lang="en-US" u="sng" dirty="0">
                  <a:latin typeface="Verdana" panose="020B0604030504040204" pitchFamily="34" charset="0"/>
                  <a:ea typeface="Verdana" panose="020B0604030504040204" pitchFamily="34" charset="0"/>
                </a:rPr>
                <a:t>5</a:t>
              </a:r>
            </a:p>
            <a:p>
              <a:pPr algn="ctr"/>
              <a:r>
                <a:rPr lang="en-US" dirty="0">
                  <a:latin typeface="Verdana" panose="020B0604030504040204" pitchFamily="34" charset="0"/>
                  <a:ea typeface="Verdana" panose="020B0604030504040204" pitchFamily="34" charset="0"/>
                </a:rPr>
                <a:t>3</a:t>
              </a:r>
            </a:p>
          </p:txBody>
        </p:sp>
        <p:cxnSp>
          <p:nvCxnSpPr>
            <p:cNvPr id="20" name="Straight Connector 19">
              <a:extLst>
                <a:ext uri="{FF2B5EF4-FFF2-40B4-BE49-F238E27FC236}">
                  <a16:creationId xmlns:a16="http://schemas.microsoft.com/office/drawing/2014/main" id="{8B615F06-E612-6C6D-646C-CE0DCF60F289}"/>
                </a:ext>
              </a:extLst>
            </p:cNvPr>
            <p:cNvCxnSpPr/>
            <p:nvPr/>
          </p:nvCxnSpPr>
          <p:spPr>
            <a:xfrm>
              <a:off x="7266404" y="4623211"/>
              <a:ext cx="18288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433663F6-5525-6042-CA0D-7D7EE5EC44CF}"/>
                </a:ext>
              </a:extLst>
            </p:cNvPr>
            <p:cNvCxnSpPr/>
            <p:nvPr/>
          </p:nvCxnSpPr>
          <p:spPr>
            <a:xfrm>
              <a:off x="9106905" y="4080951"/>
              <a:ext cx="18288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0C7F1ED5-9C0F-E0AA-A57C-31931DA0537A}"/>
                </a:ext>
              </a:extLst>
            </p:cNvPr>
            <p:cNvCxnSpPr/>
            <p:nvPr/>
          </p:nvCxnSpPr>
          <p:spPr>
            <a:xfrm>
              <a:off x="9119009" y="3531599"/>
              <a:ext cx="18288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2D0212E2-A676-1C8B-59E0-FC2FDB0ADE95}"/>
                </a:ext>
              </a:extLst>
            </p:cNvPr>
            <p:cNvCxnSpPr/>
            <p:nvPr/>
          </p:nvCxnSpPr>
          <p:spPr>
            <a:xfrm>
              <a:off x="8717040" y="2978709"/>
              <a:ext cx="18288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769775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170D4114-8CCC-820D-33AC-272C5EEAF08C}"/>
              </a:ext>
            </a:extLst>
          </p:cNvPr>
          <p:cNvSpPr>
            <a:spLocks noGrp="1"/>
          </p:cNvSpPr>
          <p:nvPr>
            <p:ph type="subTitle" idx="1"/>
          </p:nvPr>
        </p:nvSpPr>
        <p:spPr/>
        <p:txBody>
          <a:bodyPr/>
          <a:lstStyle/>
          <a:p>
            <a:r>
              <a:rPr lang="en-US" dirty="0"/>
              <a:t>write about it</a:t>
            </a:r>
          </a:p>
        </p:txBody>
      </p:sp>
    </p:spTree>
    <p:extLst>
      <p:ext uri="{BB962C8B-B14F-4D97-AF65-F5344CB8AC3E}">
        <p14:creationId xmlns:p14="http://schemas.microsoft.com/office/powerpoint/2010/main" val="31901862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950EF4-945F-246E-59C5-72A468DD05F4}"/>
            </a:ext>
          </a:extLst>
        </p:cNvPr>
        <p:cNvGrpSpPr/>
        <p:nvPr/>
      </p:nvGrpSpPr>
      <p:grpSpPr>
        <a:xfrm>
          <a:off x="0" y="0"/>
          <a:ext cx="0" cy="0"/>
          <a:chOff x="0" y="0"/>
          <a:chExt cx="0" cy="0"/>
        </a:xfrm>
      </p:grpSpPr>
      <p:sp>
        <p:nvSpPr>
          <p:cNvPr id="8" name="Oval 7">
            <a:extLst>
              <a:ext uri="{FF2B5EF4-FFF2-40B4-BE49-F238E27FC236}">
                <a16:creationId xmlns:a16="http://schemas.microsoft.com/office/drawing/2014/main" id="{5F83D4C7-1255-FCBB-4CFC-F8CBD927DA9F}"/>
              </a:ext>
            </a:extLst>
          </p:cNvPr>
          <p:cNvSpPr/>
          <p:nvPr/>
        </p:nvSpPr>
        <p:spPr>
          <a:xfrm>
            <a:off x="6378056" y="5033967"/>
            <a:ext cx="368133" cy="365760"/>
          </a:xfrm>
          <a:prstGeom prst="ellipse">
            <a:avLst/>
          </a:prstGeom>
          <a:solidFill>
            <a:srgbClr val="92D050"/>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dirty="0">
              <a:latin typeface="Arial" panose="020B0604020202020204" pitchFamily="34" charset="0"/>
            </a:endParaRPr>
          </a:p>
        </p:txBody>
      </p:sp>
      <p:sp>
        <p:nvSpPr>
          <p:cNvPr id="3" name="Rounded Rectangular Callout 3">
            <a:extLst>
              <a:ext uri="{FF2B5EF4-FFF2-40B4-BE49-F238E27FC236}">
                <a16:creationId xmlns:a16="http://schemas.microsoft.com/office/drawing/2014/main" id="{B6C2D999-4995-8556-5050-E584229293A2}"/>
              </a:ext>
            </a:extLst>
          </p:cNvPr>
          <p:cNvSpPr/>
          <p:nvPr/>
        </p:nvSpPr>
        <p:spPr>
          <a:xfrm>
            <a:off x="862913" y="1504177"/>
            <a:ext cx="2794685" cy="896470"/>
          </a:xfrm>
          <a:prstGeom prst="wedgeRoundRectCallout">
            <a:avLst>
              <a:gd name="adj1" fmla="val 41185"/>
              <a:gd name="adj2" fmla="val 82500"/>
              <a:gd name="adj3" fmla="val 16667"/>
            </a:avLst>
          </a:prstGeom>
          <a:solidFill>
            <a:srgbClr val="E1EDF6"/>
          </a:solidFill>
          <a:ln>
            <a:solidFill>
              <a:srgbClr val="005EA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solidFill>
                <a:latin typeface="Century Gothic"/>
              </a:rPr>
              <a:t>what did you learn?</a:t>
            </a:r>
          </a:p>
        </p:txBody>
      </p:sp>
      <p:sp>
        <p:nvSpPr>
          <p:cNvPr id="2" name="Rounded Rectangular Callout 1">
            <a:extLst>
              <a:ext uri="{FF2B5EF4-FFF2-40B4-BE49-F238E27FC236}">
                <a16:creationId xmlns:a16="http://schemas.microsoft.com/office/drawing/2014/main" id="{5A9248D1-F337-0503-8E67-372386FA81E5}"/>
              </a:ext>
            </a:extLst>
          </p:cNvPr>
          <p:cNvSpPr/>
          <p:nvPr/>
        </p:nvSpPr>
        <p:spPr>
          <a:xfrm>
            <a:off x="862913" y="3816004"/>
            <a:ext cx="2794686" cy="896470"/>
          </a:xfrm>
          <a:prstGeom prst="wedgeRoundRectCallout">
            <a:avLst>
              <a:gd name="adj1" fmla="val 41185"/>
              <a:gd name="adj2" fmla="val 82500"/>
              <a:gd name="adj3" fmla="val 16667"/>
            </a:avLst>
          </a:prstGeom>
          <a:solidFill>
            <a:srgbClr val="E1EDF6"/>
          </a:solidFill>
          <a:ln>
            <a:solidFill>
              <a:srgbClr val="005EA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solidFill>
                <a:latin typeface="Century Gothic"/>
              </a:rPr>
              <a:t>what evidence supports your thinking?</a:t>
            </a:r>
          </a:p>
        </p:txBody>
      </p:sp>
      <p:sp>
        <p:nvSpPr>
          <p:cNvPr id="23" name="TextBox 22">
            <a:extLst>
              <a:ext uri="{FF2B5EF4-FFF2-40B4-BE49-F238E27FC236}">
                <a16:creationId xmlns:a16="http://schemas.microsoft.com/office/drawing/2014/main" id="{125B8931-329D-207E-0AB0-3F4A6FBBDE26}"/>
              </a:ext>
            </a:extLst>
          </p:cNvPr>
          <p:cNvSpPr txBox="1"/>
          <p:nvPr/>
        </p:nvSpPr>
        <p:spPr>
          <a:xfrm>
            <a:off x="862913" y="2717800"/>
            <a:ext cx="291782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dirty="0">
                <a:latin typeface="Calibri" panose="020F0502020204030204" pitchFamily="34" charset="0"/>
                <a:cs typeface="Calibri" panose="020F0502020204030204" pitchFamily="34" charset="0"/>
              </a:rPr>
              <a:t>what was confusing but you now understand?</a:t>
            </a:r>
          </a:p>
        </p:txBody>
      </p:sp>
      <p:sp>
        <p:nvSpPr>
          <p:cNvPr id="24" name="TextBox 23">
            <a:extLst>
              <a:ext uri="{FF2B5EF4-FFF2-40B4-BE49-F238E27FC236}">
                <a16:creationId xmlns:a16="http://schemas.microsoft.com/office/drawing/2014/main" id="{D3B64BBB-13CE-C210-B853-3544FAD8D793}"/>
              </a:ext>
            </a:extLst>
          </p:cNvPr>
          <p:cNvSpPr txBox="1"/>
          <p:nvPr/>
        </p:nvSpPr>
        <p:spPr>
          <a:xfrm>
            <a:off x="862913" y="5029200"/>
            <a:ext cx="348563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dirty="0">
                <a:latin typeface="Calibri" panose="020F0502020204030204" pitchFamily="34" charset="0"/>
                <a:cs typeface="Calibri" panose="020F0502020204030204" pitchFamily="34" charset="0"/>
              </a:rPr>
              <a:t>how can you figure out the correct order of the numbers?</a:t>
            </a:r>
          </a:p>
        </p:txBody>
      </p:sp>
      <p:grpSp>
        <p:nvGrpSpPr>
          <p:cNvPr id="25" name="Group 24">
            <a:extLst>
              <a:ext uri="{FF2B5EF4-FFF2-40B4-BE49-F238E27FC236}">
                <a16:creationId xmlns:a16="http://schemas.microsoft.com/office/drawing/2014/main" id="{1DB5AE3A-A0CF-8ED3-1B08-F663BD867256}"/>
              </a:ext>
            </a:extLst>
          </p:cNvPr>
          <p:cNvGrpSpPr/>
          <p:nvPr/>
        </p:nvGrpSpPr>
        <p:grpSpPr>
          <a:xfrm>
            <a:off x="6282722" y="1435358"/>
            <a:ext cx="4623296" cy="4125873"/>
            <a:chOff x="6552704" y="969258"/>
            <a:chExt cx="4623296" cy="4125873"/>
          </a:xfrm>
        </p:grpSpPr>
        <p:sp>
          <p:nvSpPr>
            <p:cNvPr id="26" name="TextBox 25">
              <a:extLst>
                <a:ext uri="{FF2B5EF4-FFF2-40B4-BE49-F238E27FC236}">
                  <a16:creationId xmlns:a16="http://schemas.microsoft.com/office/drawing/2014/main" id="{32288157-2BB7-1D92-032F-E98754C1FDEB}"/>
                </a:ext>
              </a:extLst>
            </p:cNvPr>
            <p:cNvSpPr txBox="1"/>
            <p:nvPr/>
          </p:nvSpPr>
          <p:spPr>
            <a:xfrm>
              <a:off x="6552704" y="969258"/>
              <a:ext cx="4623296" cy="4125873"/>
            </a:xfrm>
            <a:prstGeom prst="rect">
              <a:avLst/>
            </a:prstGeom>
            <a:noFill/>
            <a:ln w="28575">
              <a:solidFill>
                <a:schemeClr val="bg1">
                  <a:lumMod val="75000"/>
                </a:schemeClr>
              </a:solidFill>
              <a:prstDash val="dash"/>
            </a:ln>
          </p:spPr>
          <p:txBody>
            <a:bodyPr wrap="square" lIns="182880" tIns="91440" bIns="182880" rtlCol="0">
              <a:spAutoFit/>
            </a:bodyPr>
            <a:lstStyle/>
            <a:p>
              <a:r>
                <a:rPr lang="en-US" dirty="0">
                  <a:latin typeface="Verdana" panose="020B0604030504040204" pitchFamily="34" charset="0"/>
                  <a:ea typeface="Verdana" panose="020B0604030504040204" pitchFamily="34" charset="0"/>
                </a:rPr>
                <a:t>Which list shows these numbers in order from greatest to least?</a:t>
              </a:r>
            </a:p>
            <a:p>
              <a:endParaRPr lang="en-US" dirty="0">
                <a:latin typeface="Verdana" panose="020B0604030504040204" pitchFamily="34" charset="0"/>
                <a:ea typeface="Verdana" panose="020B0604030504040204" pitchFamily="34" charset="0"/>
              </a:endParaRPr>
            </a:p>
            <a:p>
              <a:endParaRPr lang="en-US" dirty="0">
                <a:latin typeface="Verdana" panose="020B0604030504040204" pitchFamily="34" charset="0"/>
                <a:ea typeface="Verdana" panose="020B0604030504040204" pitchFamily="34" charset="0"/>
              </a:endParaRPr>
            </a:p>
            <a:p>
              <a:r>
                <a:rPr lang="en-US" dirty="0">
                  <a:latin typeface="Verdana" panose="020B0604030504040204" pitchFamily="34" charset="0"/>
                  <a:ea typeface="Verdana" panose="020B0604030504040204" pitchFamily="34" charset="0"/>
                </a:rPr>
                <a:t>               , –0.5, –1   , </a:t>
              </a:r>
              <a:r>
                <a:rPr lang="en-US" sz="2200" dirty="0">
                  <a:latin typeface="Verdana" panose="020B0604030504040204" pitchFamily="34" charset="0"/>
                  <a:ea typeface="Verdana" panose="020B0604030504040204" pitchFamily="34" charset="0"/>
                </a:rPr>
                <a:t>√</a:t>
              </a:r>
              <a:r>
                <a:rPr lang="en-US" dirty="0">
                  <a:latin typeface="Verdana" panose="020B0604030504040204" pitchFamily="34" charset="0"/>
                  <a:ea typeface="Verdana" panose="020B0604030504040204" pitchFamily="34" charset="0"/>
                </a:rPr>
                <a:t>3</a:t>
              </a:r>
            </a:p>
            <a:p>
              <a:pPr algn="ctr"/>
              <a:endParaRPr lang="en-US" dirty="0">
                <a:latin typeface="Verdana" panose="020B0604030504040204" pitchFamily="34" charset="0"/>
                <a:ea typeface="Verdana" panose="020B0604030504040204" pitchFamily="34" charset="0"/>
              </a:endParaRPr>
            </a:p>
            <a:p>
              <a:pPr>
                <a:lnSpc>
                  <a:spcPct val="200000"/>
                </a:lnSpc>
              </a:pPr>
              <a:r>
                <a:rPr lang="en-US" b="1" dirty="0">
                  <a:latin typeface="Verdana" panose="020B0604030504040204" pitchFamily="34" charset="0"/>
                  <a:ea typeface="Verdana" panose="020B0604030504040204" pitchFamily="34" charset="0"/>
                </a:rPr>
                <a:t>A   </a:t>
              </a:r>
              <a:r>
                <a:rPr lang="en-US" dirty="0">
                  <a:latin typeface="Verdana" panose="020B0604030504040204" pitchFamily="34" charset="0"/>
                  <a:ea typeface="Verdana" panose="020B0604030504040204" pitchFamily="34" charset="0"/>
                </a:rPr>
                <a:t>–0.5, –1   , √3, </a:t>
              </a:r>
              <a:endParaRPr lang="en-US" b="1" dirty="0">
                <a:latin typeface="Verdana" panose="020B0604030504040204" pitchFamily="34" charset="0"/>
                <a:ea typeface="Verdana" panose="020B0604030504040204" pitchFamily="34" charset="0"/>
              </a:endParaRPr>
            </a:p>
            <a:p>
              <a:pPr>
                <a:lnSpc>
                  <a:spcPct val="200000"/>
                </a:lnSpc>
              </a:pPr>
              <a:r>
                <a:rPr lang="en-US" b="1" dirty="0">
                  <a:latin typeface="Verdana" panose="020B0604030504040204" pitchFamily="34" charset="0"/>
                  <a:ea typeface="Verdana" panose="020B0604030504040204" pitchFamily="34" charset="0"/>
                </a:rPr>
                <a:t>B   </a:t>
              </a:r>
              <a:r>
                <a:rPr lang="en-US" dirty="0">
                  <a:latin typeface="Verdana" panose="020B0604030504040204" pitchFamily="34" charset="0"/>
                  <a:ea typeface="Verdana" panose="020B0604030504040204" pitchFamily="34" charset="0"/>
                </a:rPr>
                <a:t>–1   , –0.5,    , √3</a:t>
              </a:r>
              <a:endParaRPr lang="en-US" b="1" dirty="0">
                <a:latin typeface="Verdana" panose="020B0604030504040204" pitchFamily="34" charset="0"/>
                <a:ea typeface="Verdana" panose="020B0604030504040204" pitchFamily="34" charset="0"/>
              </a:endParaRPr>
            </a:p>
            <a:p>
              <a:pPr>
                <a:lnSpc>
                  <a:spcPct val="200000"/>
                </a:lnSpc>
              </a:pPr>
              <a:r>
                <a:rPr lang="en-US" b="1" dirty="0">
                  <a:latin typeface="Verdana" panose="020B0604030504040204" pitchFamily="34" charset="0"/>
                  <a:ea typeface="Verdana" panose="020B0604030504040204" pitchFamily="34" charset="0"/>
                </a:rPr>
                <a:t>C   </a:t>
              </a:r>
              <a:r>
                <a:rPr lang="en-US" dirty="0">
                  <a:latin typeface="Verdana" panose="020B0604030504040204" pitchFamily="34" charset="0"/>
                  <a:ea typeface="Verdana" panose="020B0604030504040204" pitchFamily="34" charset="0"/>
                </a:rPr>
                <a:t>–0.5, –1   ,    , √3</a:t>
              </a:r>
              <a:endParaRPr lang="en-US" b="1" dirty="0">
                <a:latin typeface="Verdana" panose="020B0604030504040204" pitchFamily="34" charset="0"/>
                <a:ea typeface="Verdana" panose="020B0604030504040204" pitchFamily="34" charset="0"/>
              </a:endParaRPr>
            </a:p>
            <a:p>
              <a:pPr>
                <a:lnSpc>
                  <a:spcPct val="200000"/>
                </a:lnSpc>
              </a:pPr>
              <a:r>
                <a:rPr lang="en-US" b="1" dirty="0">
                  <a:latin typeface="Verdana" panose="020B0604030504040204" pitchFamily="34" charset="0"/>
                  <a:ea typeface="Verdana" panose="020B0604030504040204" pitchFamily="34" charset="0"/>
                </a:rPr>
                <a:t>D  </a:t>
              </a:r>
              <a:r>
                <a:rPr lang="en-US" dirty="0">
                  <a:latin typeface="Verdana" panose="020B0604030504040204" pitchFamily="34" charset="0"/>
                  <a:ea typeface="Verdana" panose="020B0604030504040204" pitchFamily="34" charset="0"/>
                </a:rPr>
                <a:t>√3,    , –0.5, –1</a:t>
              </a:r>
            </a:p>
          </p:txBody>
        </p:sp>
        <p:sp>
          <p:nvSpPr>
            <p:cNvPr id="27" name="TextBox 26">
              <a:extLst>
                <a:ext uri="{FF2B5EF4-FFF2-40B4-BE49-F238E27FC236}">
                  <a16:creationId xmlns:a16="http://schemas.microsoft.com/office/drawing/2014/main" id="{D90F1217-A5B9-20D9-3A91-2286D0ECAFCA}"/>
                </a:ext>
              </a:extLst>
            </p:cNvPr>
            <p:cNvSpPr txBox="1"/>
            <p:nvPr/>
          </p:nvSpPr>
          <p:spPr>
            <a:xfrm>
              <a:off x="7587757" y="1987047"/>
              <a:ext cx="522514" cy="646331"/>
            </a:xfrm>
            <a:prstGeom prst="rect">
              <a:avLst/>
            </a:prstGeom>
            <a:noFill/>
          </p:spPr>
          <p:txBody>
            <a:bodyPr wrap="square" rtlCol="0">
              <a:spAutoFit/>
            </a:bodyPr>
            <a:lstStyle/>
            <a:p>
              <a:pPr algn="ctr"/>
              <a:r>
                <a:rPr lang="en-US" u="sng" dirty="0">
                  <a:latin typeface="Verdana" panose="020B0604030504040204" pitchFamily="34" charset="0"/>
                  <a:ea typeface="Verdana" panose="020B0604030504040204" pitchFamily="34" charset="0"/>
                </a:rPr>
                <a:t>5</a:t>
              </a:r>
            </a:p>
            <a:p>
              <a:pPr algn="ctr"/>
              <a:r>
                <a:rPr lang="en-US" dirty="0">
                  <a:latin typeface="Verdana" panose="020B0604030504040204" pitchFamily="34" charset="0"/>
                  <a:ea typeface="Verdana" panose="020B0604030504040204" pitchFamily="34" charset="0"/>
                </a:rPr>
                <a:t>3</a:t>
              </a:r>
            </a:p>
          </p:txBody>
        </p:sp>
        <p:sp>
          <p:nvSpPr>
            <p:cNvPr id="28" name="TextBox 27">
              <a:extLst>
                <a:ext uri="{FF2B5EF4-FFF2-40B4-BE49-F238E27FC236}">
                  <a16:creationId xmlns:a16="http://schemas.microsoft.com/office/drawing/2014/main" id="{3D7F0746-4322-71FE-9F13-D6241190E2C6}"/>
                </a:ext>
              </a:extLst>
            </p:cNvPr>
            <p:cNvSpPr txBox="1"/>
            <p:nvPr/>
          </p:nvSpPr>
          <p:spPr>
            <a:xfrm>
              <a:off x="9017741" y="1987047"/>
              <a:ext cx="401582" cy="646331"/>
            </a:xfrm>
            <a:prstGeom prst="rect">
              <a:avLst/>
            </a:prstGeom>
            <a:noFill/>
          </p:spPr>
          <p:txBody>
            <a:bodyPr wrap="square" rtlCol="0">
              <a:spAutoFit/>
            </a:bodyPr>
            <a:lstStyle/>
            <a:p>
              <a:pPr algn="ctr"/>
              <a:r>
                <a:rPr lang="en-US" u="sng" dirty="0">
                  <a:latin typeface="Verdana" panose="020B0604030504040204" pitchFamily="34" charset="0"/>
                  <a:ea typeface="Verdana" panose="020B0604030504040204" pitchFamily="34" charset="0"/>
                </a:rPr>
                <a:t>1</a:t>
              </a:r>
            </a:p>
            <a:p>
              <a:pPr algn="ctr"/>
              <a:r>
                <a:rPr lang="en-US" dirty="0">
                  <a:latin typeface="Verdana" panose="020B0604030504040204" pitchFamily="34" charset="0"/>
                  <a:ea typeface="Verdana" panose="020B0604030504040204" pitchFamily="34" charset="0"/>
                </a:rPr>
                <a:t>3</a:t>
              </a:r>
            </a:p>
          </p:txBody>
        </p:sp>
        <p:cxnSp>
          <p:nvCxnSpPr>
            <p:cNvPr id="29" name="Straight Connector 28">
              <a:extLst>
                <a:ext uri="{FF2B5EF4-FFF2-40B4-BE49-F238E27FC236}">
                  <a16:creationId xmlns:a16="http://schemas.microsoft.com/office/drawing/2014/main" id="{04B42C8C-A1EE-CC38-CF4A-93C7DA6FA782}"/>
                </a:ext>
              </a:extLst>
            </p:cNvPr>
            <p:cNvCxnSpPr/>
            <p:nvPr/>
          </p:nvCxnSpPr>
          <p:spPr>
            <a:xfrm>
              <a:off x="9714138" y="2195440"/>
              <a:ext cx="18288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30" name="TextBox 29">
              <a:extLst>
                <a:ext uri="{FF2B5EF4-FFF2-40B4-BE49-F238E27FC236}">
                  <a16:creationId xmlns:a16="http://schemas.microsoft.com/office/drawing/2014/main" id="{B45E1B16-0F70-460E-9B5F-E7A225923A43}"/>
                </a:ext>
              </a:extLst>
            </p:cNvPr>
            <p:cNvSpPr txBox="1"/>
            <p:nvPr/>
          </p:nvSpPr>
          <p:spPr>
            <a:xfrm>
              <a:off x="7468752" y="4371776"/>
              <a:ext cx="522514" cy="646331"/>
            </a:xfrm>
            <a:prstGeom prst="rect">
              <a:avLst/>
            </a:prstGeom>
            <a:noFill/>
          </p:spPr>
          <p:txBody>
            <a:bodyPr wrap="square" rtlCol="0">
              <a:spAutoFit/>
            </a:bodyPr>
            <a:lstStyle/>
            <a:p>
              <a:pPr algn="ctr"/>
              <a:r>
                <a:rPr lang="en-US" u="sng" dirty="0">
                  <a:latin typeface="Verdana" panose="020B0604030504040204" pitchFamily="34" charset="0"/>
                  <a:ea typeface="Verdana" panose="020B0604030504040204" pitchFamily="34" charset="0"/>
                </a:rPr>
                <a:t>5</a:t>
              </a:r>
            </a:p>
            <a:p>
              <a:pPr algn="ctr"/>
              <a:r>
                <a:rPr lang="en-US" dirty="0">
                  <a:latin typeface="Verdana" panose="020B0604030504040204" pitchFamily="34" charset="0"/>
                  <a:ea typeface="Verdana" panose="020B0604030504040204" pitchFamily="34" charset="0"/>
                </a:rPr>
                <a:t>3</a:t>
              </a:r>
            </a:p>
          </p:txBody>
        </p:sp>
        <p:sp>
          <p:nvSpPr>
            <p:cNvPr id="31" name="TextBox 30">
              <a:extLst>
                <a:ext uri="{FF2B5EF4-FFF2-40B4-BE49-F238E27FC236}">
                  <a16:creationId xmlns:a16="http://schemas.microsoft.com/office/drawing/2014/main" id="{D68EA8AA-CB81-7056-CC10-E2C95A566812}"/>
                </a:ext>
              </a:extLst>
            </p:cNvPr>
            <p:cNvSpPr txBox="1"/>
            <p:nvPr/>
          </p:nvSpPr>
          <p:spPr>
            <a:xfrm>
              <a:off x="8844110" y="4388105"/>
              <a:ext cx="401582" cy="646331"/>
            </a:xfrm>
            <a:prstGeom prst="rect">
              <a:avLst/>
            </a:prstGeom>
            <a:noFill/>
          </p:spPr>
          <p:txBody>
            <a:bodyPr wrap="square" rtlCol="0">
              <a:spAutoFit/>
            </a:bodyPr>
            <a:lstStyle/>
            <a:p>
              <a:pPr algn="ctr"/>
              <a:r>
                <a:rPr lang="en-US" u="sng" dirty="0">
                  <a:latin typeface="Verdana" panose="020B0604030504040204" pitchFamily="34" charset="0"/>
                  <a:ea typeface="Verdana" panose="020B0604030504040204" pitchFamily="34" charset="0"/>
                </a:rPr>
                <a:t>1</a:t>
              </a:r>
            </a:p>
            <a:p>
              <a:pPr algn="ctr"/>
              <a:r>
                <a:rPr lang="en-US" dirty="0">
                  <a:latin typeface="Verdana" panose="020B0604030504040204" pitchFamily="34" charset="0"/>
                  <a:ea typeface="Verdana" panose="020B0604030504040204" pitchFamily="34" charset="0"/>
                </a:rPr>
                <a:t>3</a:t>
              </a:r>
            </a:p>
          </p:txBody>
        </p:sp>
        <p:sp>
          <p:nvSpPr>
            <p:cNvPr id="32" name="TextBox 31">
              <a:extLst>
                <a:ext uri="{FF2B5EF4-FFF2-40B4-BE49-F238E27FC236}">
                  <a16:creationId xmlns:a16="http://schemas.microsoft.com/office/drawing/2014/main" id="{2673FD93-D01A-A8B6-5202-FF2EBFC75BC2}"/>
                </a:ext>
              </a:extLst>
            </p:cNvPr>
            <p:cNvSpPr txBox="1"/>
            <p:nvPr/>
          </p:nvSpPr>
          <p:spPr>
            <a:xfrm>
              <a:off x="7318761" y="3287593"/>
              <a:ext cx="401582" cy="646331"/>
            </a:xfrm>
            <a:prstGeom prst="rect">
              <a:avLst/>
            </a:prstGeom>
            <a:noFill/>
          </p:spPr>
          <p:txBody>
            <a:bodyPr wrap="square" rtlCol="0">
              <a:spAutoFit/>
            </a:bodyPr>
            <a:lstStyle/>
            <a:p>
              <a:pPr algn="ctr"/>
              <a:r>
                <a:rPr lang="en-US" u="sng" dirty="0">
                  <a:latin typeface="Verdana" panose="020B0604030504040204" pitchFamily="34" charset="0"/>
                  <a:ea typeface="Verdana" panose="020B0604030504040204" pitchFamily="34" charset="0"/>
                </a:rPr>
                <a:t>1</a:t>
              </a:r>
            </a:p>
            <a:p>
              <a:pPr algn="ctr"/>
              <a:r>
                <a:rPr lang="en-US" dirty="0">
                  <a:latin typeface="Verdana" panose="020B0604030504040204" pitchFamily="34" charset="0"/>
                  <a:ea typeface="Verdana" panose="020B0604030504040204" pitchFamily="34" charset="0"/>
                </a:rPr>
                <a:t>3</a:t>
              </a:r>
            </a:p>
          </p:txBody>
        </p:sp>
        <p:sp>
          <p:nvSpPr>
            <p:cNvPr id="33" name="TextBox 32">
              <a:extLst>
                <a:ext uri="{FF2B5EF4-FFF2-40B4-BE49-F238E27FC236}">
                  <a16:creationId xmlns:a16="http://schemas.microsoft.com/office/drawing/2014/main" id="{40D3580A-47B3-158F-CAC3-CBD040AEB69C}"/>
                </a:ext>
              </a:extLst>
            </p:cNvPr>
            <p:cNvSpPr txBox="1"/>
            <p:nvPr/>
          </p:nvSpPr>
          <p:spPr>
            <a:xfrm>
              <a:off x="8331614" y="3287592"/>
              <a:ext cx="522514" cy="646331"/>
            </a:xfrm>
            <a:prstGeom prst="rect">
              <a:avLst/>
            </a:prstGeom>
            <a:noFill/>
          </p:spPr>
          <p:txBody>
            <a:bodyPr wrap="square" rtlCol="0">
              <a:spAutoFit/>
            </a:bodyPr>
            <a:lstStyle/>
            <a:p>
              <a:pPr algn="ctr"/>
              <a:r>
                <a:rPr lang="en-US" u="sng" dirty="0">
                  <a:latin typeface="Verdana" panose="020B0604030504040204" pitchFamily="34" charset="0"/>
                  <a:ea typeface="Verdana" panose="020B0604030504040204" pitchFamily="34" charset="0"/>
                </a:rPr>
                <a:t>5</a:t>
              </a:r>
            </a:p>
            <a:p>
              <a:pPr algn="ctr"/>
              <a:r>
                <a:rPr lang="en-US" dirty="0">
                  <a:latin typeface="Verdana" panose="020B0604030504040204" pitchFamily="34" charset="0"/>
                  <a:ea typeface="Verdana" panose="020B0604030504040204" pitchFamily="34" charset="0"/>
                </a:rPr>
                <a:t>3</a:t>
              </a:r>
            </a:p>
          </p:txBody>
        </p:sp>
        <p:sp>
          <p:nvSpPr>
            <p:cNvPr id="34" name="TextBox 33">
              <a:extLst>
                <a:ext uri="{FF2B5EF4-FFF2-40B4-BE49-F238E27FC236}">
                  <a16:creationId xmlns:a16="http://schemas.microsoft.com/office/drawing/2014/main" id="{9782B66C-F91D-0503-558F-06BA15A95AF1}"/>
                </a:ext>
              </a:extLst>
            </p:cNvPr>
            <p:cNvSpPr txBox="1"/>
            <p:nvPr/>
          </p:nvSpPr>
          <p:spPr>
            <a:xfrm>
              <a:off x="8034575" y="2773464"/>
              <a:ext cx="401582" cy="646331"/>
            </a:xfrm>
            <a:prstGeom prst="rect">
              <a:avLst/>
            </a:prstGeom>
            <a:noFill/>
          </p:spPr>
          <p:txBody>
            <a:bodyPr wrap="square" rtlCol="0">
              <a:spAutoFit/>
            </a:bodyPr>
            <a:lstStyle/>
            <a:p>
              <a:pPr algn="ctr"/>
              <a:r>
                <a:rPr lang="en-US" u="sng" dirty="0">
                  <a:latin typeface="Verdana" panose="020B0604030504040204" pitchFamily="34" charset="0"/>
                  <a:ea typeface="Verdana" panose="020B0604030504040204" pitchFamily="34" charset="0"/>
                </a:rPr>
                <a:t>1</a:t>
              </a:r>
            </a:p>
            <a:p>
              <a:pPr algn="ctr"/>
              <a:r>
                <a:rPr lang="en-US" dirty="0">
                  <a:latin typeface="Verdana" panose="020B0604030504040204" pitchFamily="34" charset="0"/>
                  <a:ea typeface="Verdana" panose="020B0604030504040204" pitchFamily="34" charset="0"/>
                </a:rPr>
                <a:t>3</a:t>
              </a:r>
            </a:p>
          </p:txBody>
        </p:sp>
        <p:sp>
          <p:nvSpPr>
            <p:cNvPr id="35" name="TextBox 34">
              <a:extLst>
                <a:ext uri="{FF2B5EF4-FFF2-40B4-BE49-F238E27FC236}">
                  <a16:creationId xmlns:a16="http://schemas.microsoft.com/office/drawing/2014/main" id="{05B9FF77-3706-49DE-6C02-2E39F57A561C}"/>
                </a:ext>
              </a:extLst>
            </p:cNvPr>
            <p:cNvSpPr txBox="1"/>
            <p:nvPr/>
          </p:nvSpPr>
          <p:spPr>
            <a:xfrm>
              <a:off x="8797258" y="2769383"/>
              <a:ext cx="522514" cy="646331"/>
            </a:xfrm>
            <a:prstGeom prst="rect">
              <a:avLst/>
            </a:prstGeom>
            <a:noFill/>
          </p:spPr>
          <p:txBody>
            <a:bodyPr wrap="square" rtlCol="0">
              <a:spAutoFit/>
            </a:bodyPr>
            <a:lstStyle/>
            <a:p>
              <a:pPr algn="ctr"/>
              <a:r>
                <a:rPr lang="en-US" u="sng" dirty="0">
                  <a:latin typeface="Verdana" panose="020B0604030504040204" pitchFamily="34" charset="0"/>
                  <a:ea typeface="Verdana" panose="020B0604030504040204" pitchFamily="34" charset="0"/>
                </a:rPr>
                <a:t>5</a:t>
              </a:r>
            </a:p>
            <a:p>
              <a:pPr algn="ctr"/>
              <a:r>
                <a:rPr lang="en-US" dirty="0">
                  <a:latin typeface="Verdana" panose="020B0604030504040204" pitchFamily="34" charset="0"/>
                  <a:ea typeface="Verdana" panose="020B0604030504040204" pitchFamily="34" charset="0"/>
                </a:rPr>
                <a:t>3</a:t>
              </a:r>
            </a:p>
          </p:txBody>
        </p:sp>
        <p:sp>
          <p:nvSpPr>
            <p:cNvPr id="36" name="TextBox 35">
              <a:extLst>
                <a:ext uri="{FF2B5EF4-FFF2-40B4-BE49-F238E27FC236}">
                  <a16:creationId xmlns:a16="http://schemas.microsoft.com/office/drawing/2014/main" id="{BF36791E-F673-F874-293C-F47E6C003A97}"/>
                </a:ext>
              </a:extLst>
            </p:cNvPr>
            <p:cNvSpPr txBox="1"/>
            <p:nvPr/>
          </p:nvSpPr>
          <p:spPr>
            <a:xfrm>
              <a:off x="7998847" y="3847025"/>
              <a:ext cx="401582" cy="646331"/>
            </a:xfrm>
            <a:prstGeom prst="rect">
              <a:avLst/>
            </a:prstGeom>
            <a:noFill/>
          </p:spPr>
          <p:txBody>
            <a:bodyPr wrap="square" rtlCol="0">
              <a:spAutoFit/>
            </a:bodyPr>
            <a:lstStyle/>
            <a:p>
              <a:pPr algn="ctr"/>
              <a:r>
                <a:rPr lang="en-US" u="sng" dirty="0">
                  <a:latin typeface="Verdana" panose="020B0604030504040204" pitchFamily="34" charset="0"/>
                  <a:ea typeface="Verdana" panose="020B0604030504040204" pitchFamily="34" charset="0"/>
                </a:rPr>
                <a:t>1</a:t>
              </a:r>
            </a:p>
            <a:p>
              <a:pPr algn="ctr"/>
              <a:r>
                <a:rPr lang="en-US" dirty="0">
                  <a:latin typeface="Verdana" panose="020B0604030504040204" pitchFamily="34" charset="0"/>
                  <a:ea typeface="Verdana" panose="020B0604030504040204" pitchFamily="34" charset="0"/>
                </a:rPr>
                <a:t>3</a:t>
              </a:r>
            </a:p>
          </p:txBody>
        </p:sp>
        <p:sp>
          <p:nvSpPr>
            <p:cNvPr id="37" name="TextBox 36">
              <a:extLst>
                <a:ext uri="{FF2B5EF4-FFF2-40B4-BE49-F238E27FC236}">
                  <a16:creationId xmlns:a16="http://schemas.microsoft.com/office/drawing/2014/main" id="{18EE673C-1B85-E104-1A68-7C30DA2C85AA}"/>
                </a:ext>
              </a:extLst>
            </p:cNvPr>
            <p:cNvSpPr txBox="1"/>
            <p:nvPr/>
          </p:nvSpPr>
          <p:spPr>
            <a:xfrm>
              <a:off x="8331614" y="3862830"/>
              <a:ext cx="522514" cy="646331"/>
            </a:xfrm>
            <a:prstGeom prst="rect">
              <a:avLst/>
            </a:prstGeom>
            <a:noFill/>
          </p:spPr>
          <p:txBody>
            <a:bodyPr wrap="square" rtlCol="0">
              <a:spAutoFit/>
            </a:bodyPr>
            <a:lstStyle/>
            <a:p>
              <a:pPr algn="ctr"/>
              <a:r>
                <a:rPr lang="en-US" u="sng" dirty="0">
                  <a:latin typeface="Verdana" panose="020B0604030504040204" pitchFamily="34" charset="0"/>
                  <a:ea typeface="Verdana" panose="020B0604030504040204" pitchFamily="34" charset="0"/>
                </a:rPr>
                <a:t>5</a:t>
              </a:r>
            </a:p>
            <a:p>
              <a:pPr algn="ctr"/>
              <a:r>
                <a:rPr lang="en-US" dirty="0">
                  <a:latin typeface="Verdana" panose="020B0604030504040204" pitchFamily="34" charset="0"/>
                  <a:ea typeface="Verdana" panose="020B0604030504040204" pitchFamily="34" charset="0"/>
                </a:rPr>
                <a:t>3</a:t>
              </a:r>
            </a:p>
          </p:txBody>
        </p:sp>
        <p:cxnSp>
          <p:nvCxnSpPr>
            <p:cNvPr id="38" name="Straight Connector 37">
              <a:extLst>
                <a:ext uri="{FF2B5EF4-FFF2-40B4-BE49-F238E27FC236}">
                  <a16:creationId xmlns:a16="http://schemas.microsoft.com/office/drawing/2014/main" id="{664E6E17-9924-A02E-4863-28BCEBA42714}"/>
                </a:ext>
              </a:extLst>
            </p:cNvPr>
            <p:cNvCxnSpPr/>
            <p:nvPr/>
          </p:nvCxnSpPr>
          <p:spPr>
            <a:xfrm>
              <a:off x="7266404" y="4623211"/>
              <a:ext cx="18288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03E3BF20-F55E-53AF-0E2C-840BC26E5070}"/>
                </a:ext>
              </a:extLst>
            </p:cNvPr>
            <p:cNvCxnSpPr/>
            <p:nvPr/>
          </p:nvCxnSpPr>
          <p:spPr>
            <a:xfrm>
              <a:off x="9106905" y="4080951"/>
              <a:ext cx="18288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3788DCAA-744A-76EE-2889-9D4E51B14B41}"/>
                </a:ext>
              </a:extLst>
            </p:cNvPr>
            <p:cNvCxnSpPr/>
            <p:nvPr/>
          </p:nvCxnSpPr>
          <p:spPr>
            <a:xfrm>
              <a:off x="9119009" y="3531599"/>
              <a:ext cx="18288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E4287FA7-EA3E-BD29-B830-29EEF18E4659}"/>
                </a:ext>
              </a:extLst>
            </p:cNvPr>
            <p:cNvCxnSpPr/>
            <p:nvPr/>
          </p:nvCxnSpPr>
          <p:spPr>
            <a:xfrm>
              <a:off x="8717040" y="2978709"/>
              <a:ext cx="18288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522264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586AEFE8-C63F-8F0C-A4DC-C9946A0FCF97}"/>
              </a:ext>
            </a:extLst>
          </p:cNvPr>
          <p:cNvSpPr>
            <a:spLocks noGrp="1"/>
          </p:cNvSpPr>
          <p:nvPr>
            <p:ph type="subTitle" idx="1"/>
          </p:nvPr>
        </p:nvSpPr>
        <p:spPr/>
        <p:txBody>
          <a:bodyPr/>
          <a:lstStyle/>
          <a:p>
            <a:r>
              <a:rPr lang="en-US" dirty="0"/>
              <a:t>make a plan</a:t>
            </a:r>
          </a:p>
        </p:txBody>
      </p:sp>
    </p:spTree>
    <p:extLst>
      <p:ext uri="{BB962C8B-B14F-4D97-AF65-F5344CB8AC3E}">
        <p14:creationId xmlns:p14="http://schemas.microsoft.com/office/powerpoint/2010/main" val="1006769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3A78DB-E496-D4E6-3FF8-5580FF22C182}"/>
            </a:ext>
          </a:extLst>
        </p:cNvPr>
        <p:cNvGrpSpPr/>
        <p:nvPr/>
      </p:nvGrpSpPr>
      <p:grpSpPr>
        <a:xfrm>
          <a:off x="0" y="0"/>
          <a:ext cx="0" cy="0"/>
          <a:chOff x="0" y="0"/>
          <a:chExt cx="0" cy="0"/>
        </a:xfrm>
      </p:grpSpPr>
      <p:sp>
        <p:nvSpPr>
          <p:cNvPr id="6" name="Text Placeholder 2">
            <a:extLst>
              <a:ext uri="{FF2B5EF4-FFF2-40B4-BE49-F238E27FC236}">
                <a16:creationId xmlns:a16="http://schemas.microsoft.com/office/drawing/2014/main" id="{4E5F4723-F6C9-9EA6-9177-9777CE885264}"/>
              </a:ext>
            </a:extLst>
          </p:cNvPr>
          <p:cNvSpPr txBox="1">
            <a:spLocks/>
          </p:cNvSpPr>
          <p:nvPr/>
        </p:nvSpPr>
        <p:spPr>
          <a:xfrm>
            <a:off x="1077593" y="4260556"/>
            <a:ext cx="1794897" cy="411956"/>
          </a:xfrm>
        </p:spPr>
        <p:txBody>
          <a:bodyPr anchor="t"/>
          <a:lstStyle>
            <a:lvl1pPr marL="0" indent="0" algn="l" defTabSz="914400" rtl="0" eaLnBrk="1" latinLnBrk="0" hangingPunct="1">
              <a:lnSpc>
                <a:spcPct val="110000"/>
              </a:lnSpc>
              <a:spcBef>
                <a:spcPts val="0"/>
              </a:spcBef>
              <a:buFont typeface="Arial" panose="020B0604020202020204" pitchFamily="34" charset="0"/>
              <a:buNone/>
              <a:defRPr sz="2000" b="0" kern="1200">
                <a:solidFill>
                  <a:schemeClr val="tx1"/>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90000"/>
              </a:lnSpc>
            </a:pPr>
            <a:endParaRPr lang="en-US" sz="2400" dirty="0"/>
          </a:p>
        </p:txBody>
      </p:sp>
      <p:sp>
        <p:nvSpPr>
          <p:cNvPr id="2" name="Rounded Rectangular Callout 1">
            <a:extLst>
              <a:ext uri="{FF2B5EF4-FFF2-40B4-BE49-F238E27FC236}">
                <a16:creationId xmlns:a16="http://schemas.microsoft.com/office/drawing/2014/main" id="{C7BF952D-F38E-F7F5-F5C8-C8849847AFE0}"/>
              </a:ext>
            </a:extLst>
          </p:cNvPr>
          <p:cNvSpPr/>
          <p:nvPr/>
        </p:nvSpPr>
        <p:spPr>
          <a:xfrm>
            <a:off x="862914" y="3955704"/>
            <a:ext cx="2599764" cy="896470"/>
          </a:xfrm>
          <a:prstGeom prst="wedgeRoundRectCallout">
            <a:avLst>
              <a:gd name="adj1" fmla="val 41185"/>
              <a:gd name="adj2" fmla="val 82500"/>
              <a:gd name="adj3" fmla="val 16667"/>
            </a:avLst>
          </a:prstGeom>
          <a:solidFill>
            <a:srgbClr val="E1EDF6"/>
          </a:solidFill>
          <a:ln>
            <a:solidFill>
              <a:srgbClr val="005EA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solidFill>
                <a:latin typeface="Century Gothic"/>
              </a:rPr>
              <a:t>how would you start?</a:t>
            </a:r>
          </a:p>
        </p:txBody>
      </p:sp>
      <p:sp>
        <p:nvSpPr>
          <p:cNvPr id="4" name="Rounded Rectangular Callout 3">
            <a:extLst>
              <a:ext uri="{FF2B5EF4-FFF2-40B4-BE49-F238E27FC236}">
                <a16:creationId xmlns:a16="http://schemas.microsoft.com/office/drawing/2014/main" id="{2C1B7C60-BC00-9947-5F6A-E6F9A7F4AB2B}"/>
              </a:ext>
            </a:extLst>
          </p:cNvPr>
          <p:cNvSpPr/>
          <p:nvPr/>
        </p:nvSpPr>
        <p:spPr>
          <a:xfrm>
            <a:off x="862914" y="2005827"/>
            <a:ext cx="2599764" cy="896470"/>
          </a:xfrm>
          <a:prstGeom prst="wedgeRoundRectCallout">
            <a:avLst>
              <a:gd name="adj1" fmla="val 41185"/>
              <a:gd name="adj2" fmla="val 82500"/>
              <a:gd name="adj3" fmla="val 16667"/>
            </a:avLst>
          </a:prstGeom>
          <a:solidFill>
            <a:srgbClr val="E1EDF6"/>
          </a:solidFill>
          <a:ln>
            <a:solidFill>
              <a:srgbClr val="005E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entury Gothic" panose="020B0502020202020204" pitchFamily="34" charset="0"/>
              </a:rPr>
              <a:t>what’s it about?</a:t>
            </a:r>
          </a:p>
        </p:txBody>
      </p:sp>
      <p:grpSp>
        <p:nvGrpSpPr>
          <p:cNvPr id="3" name="Group 2">
            <a:extLst>
              <a:ext uri="{FF2B5EF4-FFF2-40B4-BE49-F238E27FC236}">
                <a16:creationId xmlns:a16="http://schemas.microsoft.com/office/drawing/2014/main" id="{0CF551C1-7101-A0E0-64D0-2A8A3D8A470E}"/>
              </a:ext>
            </a:extLst>
          </p:cNvPr>
          <p:cNvGrpSpPr/>
          <p:nvPr/>
        </p:nvGrpSpPr>
        <p:grpSpPr>
          <a:xfrm>
            <a:off x="5917704" y="2465986"/>
            <a:ext cx="4623296" cy="2000548"/>
            <a:chOff x="6552704" y="969258"/>
            <a:chExt cx="4623296" cy="2000548"/>
          </a:xfrm>
        </p:grpSpPr>
        <p:sp>
          <p:nvSpPr>
            <p:cNvPr id="5" name="TextBox 4">
              <a:extLst>
                <a:ext uri="{FF2B5EF4-FFF2-40B4-BE49-F238E27FC236}">
                  <a16:creationId xmlns:a16="http://schemas.microsoft.com/office/drawing/2014/main" id="{00CCDD0E-5940-3CFB-6B01-5E116173C6A6}"/>
                </a:ext>
              </a:extLst>
            </p:cNvPr>
            <p:cNvSpPr txBox="1"/>
            <p:nvPr/>
          </p:nvSpPr>
          <p:spPr>
            <a:xfrm>
              <a:off x="6552704" y="969258"/>
              <a:ext cx="4623296" cy="2000548"/>
            </a:xfrm>
            <a:prstGeom prst="rect">
              <a:avLst/>
            </a:prstGeom>
            <a:noFill/>
            <a:ln w="28575">
              <a:solidFill>
                <a:schemeClr val="bg1">
                  <a:lumMod val="75000"/>
                </a:schemeClr>
              </a:solidFill>
              <a:prstDash val="dash"/>
            </a:ln>
          </p:spPr>
          <p:txBody>
            <a:bodyPr wrap="square" lIns="182880" tIns="91440" bIns="182880" rtlCol="0">
              <a:spAutoFit/>
            </a:bodyPr>
            <a:lstStyle/>
            <a:p>
              <a:r>
                <a:rPr lang="en-US" dirty="0">
                  <a:latin typeface="Verdana" panose="020B0604030504040204" pitchFamily="34" charset="0"/>
                  <a:ea typeface="Verdana" panose="020B0604030504040204" pitchFamily="34" charset="0"/>
                </a:rPr>
                <a:t>Which list shows these numbers in order from greatest to least?</a:t>
              </a:r>
            </a:p>
            <a:p>
              <a:endParaRPr lang="en-US" dirty="0">
                <a:latin typeface="Verdana" panose="020B0604030504040204" pitchFamily="34" charset="0"/>
                <a:ea typeface="Verdana" panose="020B0604030504040204" pitchFamily="34" charset="0"/>
              </a:endParaRPr>
            </a:p>
            <a:p>
              <a:endParaRPr lang="en-US" dirty="0">
                <a:latin typeface="Verdana" panose="020B0604030504040204" pitchFamily="34" charset="0"/>
                <a:ea typeface="Verdana" panose="020B0604030504040204" pitchFamily="34" charset="0"/>
              </a:endParaRPr>
            </a:p>
            <a:p>
              <a:r>
                <a:rPr lang="en-US" dirty="0">
                  <a:latin typeface="Verdana" panose="020B0604030504040204" pitchFamily="34" charset="0"/>
                  <a:ea typeface="Verdana" panose="020B0604030504040204" pitchFamily="34" charset="0"/>
                </a:rPr>
                <a:t>               , –0.5, –1   , </a:t>
              </a:r>
              <a:r>
                <a:rPr lang="en-US" sz="2200" dirty="0">
                  <a:latin typeface="Verdana" panose="020B0604030504040204" pitchFamily="34" charset="0"/>
                  <a:ea typeface="Verdana" panose="020B0604030504040204" pitchFamily="34" charset="0"/>
                </a:rPr>
                <a:t>√</a:t>
              </a:r>
              <a:r>
                <a:rPr lang="en-US" dirty="0">
                  <a:latin typeface="Verdana" panose="020B0604030504040204" pitchFamily="34" charset="0"/>
                  <a:ea typeface="Verdana" panose="020B0604030504040204" pitchFamily="34" charset="0"/>
                </a:rPr>
                <a:t>3</a:t>
              </a:r>
            </a:p>
            <a:p>
              <a:pPr algn="ctr"/>
              <a:endParaRPr lang="en-US" dirty="0">
                <a:latin typeface="Verdana" panose="020B0604030504040204" pitchFamily="34" charset="0"/>
                <a:ea typeface="Verdana" panose="020B0604030504040204" pitchFamily="34" charset="0"/>
              </a:endParaRPr>
            </a:p>
          </p:txBody>
        </p:sp>
        <p:sp>
          <p:nvSpPr>
            <p:cNvPr id="7" name="TextBox 6">
              <a:extLst>
                <a:ext uri="{FF2B5EF4-FFF2-40B4-BE49-F238E27FC236}">
                  <a16:creationId xmlns:a16="http://schemas.microsoft.com/office/drawing/2014/main" id="{51CFF47F-43B8-6216-547A-6CDFBCC810D4}"/>
                </a:ext>
              </a:extLst>
            </p:cNvPr>
            <p:cNvSpPr txBox="1"/>
            <p:nvPr/>
          </p:nvSpPr>
          <p:spPr>
            <a:xfrm>
              <a:off x="7587757" y="1987047"/>
              <a:ext cx="522514" cy="646331"/>
            </a:xfrm>
            <a:prstGeom prst="rect">
              <a:avLst/>
            </a:prstGeom>
            <a:noFill/>
          </p:spPr>
          <p:txBody>
            <a:bodyPr wrap="square" rtlCol="0">
              <a:spAutoFit/>
            </a:bodyPr>
            <a:lstStyle/>
            <a:p>
              <a:pPr algn="ctr"/>
              <a:r>
                <a:rPr lang="en-US" u="sng" dirty="0">
                  <a:latin typeface="Verdana" panose="020B0604030504040204" pitchFamily="34" charset="0"/>
                  <a:ea typeface="Verdana" panose="020B0604030504040204" pitchFamily="34" charset="0"/>
                </a:rPr>
                <a:t>5</a:t>
              </a:r>
            </a:p>
            <a:p>
              <a:pPr algn="ctr"/>
              <a:r>
                <a:rPr lang="en-US" dirty="0">
                  <a:latin typeface="Verdana" panose="020B0604030504040204" pitchFamily="34" charset="0"/>
                  <a:ea typeface="Verdana" panose="020B0604030504040204" pitchFamily="34" charset="0"/>
                </a:rPr>
                <a:t>3</a:t>
              </a:r>
            </a:p>
          </p:txBody>
        </p:sp>
        <p:sp>
          <p:nvSpPr>
            <p:cNvPr id="8" name="TextBox 7">
              <a:extLst>
                <a:ext uri="{FF2B5EF4-FFF2-40B4-BE49-F238E27FC236}">
                  <a16:creationId xmlns:a16="http://schemas.microsoft.com/office/drawing/2014/main" id="{CE28EAAD-0442-54B0-25FE-31E83D00D5EB}"/>
                </a:ext>
              </a:extLst>
            </p:cNvPr>
            <p:cNvSpPr txBox="1"/>
            <p:nvPr/>
          </p:nvSpPr>
          <p:spPr>
            <a:xfrm>
              <a:off x="9017741" y="1987047"/>
              <a:ext cx="401582" cy="646331"/>
            </a:xfrm>
            <a:prstGeom prst="rect">
              <a:avLst/>
            </a:prstGeom>
            <a:noFill/>
          </p:spPr>
          <p:txBody>
            <a:bodyPr wrap="square" rtlCol="0">
              <a:spAutoFit/>
            </a:bodyPr>
            <a:lstStyle/>
            <a:p>
              <a:pPr algn="ctr"/>
              <a:r>
                <a:rPr lang="en-US" u="sng" dirty="0">
                  <a:latin typeface="Verdana" panose="020B0604030504040204" pitchFamily="34" charset="0"/>
                  <a:ea typeface="Verdana" panose="020B0604030504040204" pitchFamily="34" charset="0"/>
                </a:rPr>
                <a:t>1</a:t>
              </a:r>
            </a:p>
            <a:p>
              <a:pPr algn="ctr"/>
              <a:r>
                <a:rPr lang="en-US" dirty="0">
                  <a:latin typeface="Verdana" panose="020B0604030504040204" pitchFamily="34" charset="0"/>
                  <a:ea typeface="Verdana" panose="020B0604030504040204" pitchFamily="34" charset="0"/>
                </a:rPr>
                <a:t>3</a:t>
              </a:r>
            </a:p>
          </p:txBody>
        </p:sp>
        <p:cxnSp>
          <p:nvCxnSpPr>
            <p:cNvPr id="9" name="Straight Connector 8">
              <a:extLst>
                <a:ext uri="{FF2B5EF4-FFF2-40B4-BE49-F238E27FC236}">
                  <a16:creationId xmlns:a16="http://schemas.microsoft.com/office/drawing/2014/main" id="{005CEE82-58E5-3686-A90D-26EC7ABDA271}"/>
                </a:ext>
              </a:extLst>
            </p:cNvPr>
            <p:cNvCxnSpPr/>
            <p:nvPr/>
          </p:nvCxnSpPr>
          <p:spPr>
            <a:xfrm>
              <a:off x="9726838" y="2195440"/>
              <a:ext cx="18288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168537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BCEF63B2-1B6D-D36B-C1C2-66CDBCEEDB51}"/>
              </a:ext>
            </a:extLst>
          </p:cNvPr>
          <p:cNvSpPr>
            <a:spLocks noGrp="1"/>
          </p:cNvSpPr>
          <p:nvPr>
            <p:ph type="subTitle" idx="1"/>
          </p:nvPr>
        </p:nvSpPr>
        <p:spPr/>
        <p:txBody>
          <a:bodyPr/>
          <a:lstStyle/>
          <a:p>
            <a:r>
              <a:rPr lang="en-US" dirty="0"/>
              <a:t>show what you know</a:t>
            </a:r>
          </a:p>
        </p:txBody>
      </p:sp>
    </p:spTree>
    <p:extLst>
      <p:ext uri="{BB962C8B-B14F-4D97-AF65-F5344CB8AC3E}">
        <p14:creationId xmlns:p14="http://schemas.microsoft.com/office/powerpoint/2010/main" val="39908738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CDF429-CAF8-14DF-7194-28B8BA76A92F}"/>
            </a:ext>
          </a:extLst>
        </p:cNvPr>
        <p:cNvGrpSpPr/>
        <p:nvPr/>
      </p:nvGrpSpPr>
      <p:grpSpPr>
        <a:xfrm>
          <a:off x="0" y="0"/>
          <a:ext cx="0" cy="0"/>
          <a:chOff x="0" y="0"/>
          <a:chExt cx="0" cy="0"/>
        </a:xfrm>
      </p:grpSpPr>
      <p:sp>
        <p:nvSpPr>
          <p:cNvPr id="4" name="Text Placeholder 2">
            <a:extLst>
              <a:ext uri="{FF2B5EF4-FFF2-40B4-BE49-F238E27FC236}">
                <a16:creationId xmlns:a16="http://schemas.microsoft.com/office/drawing/2014/main" id="{195F10D5-0016-6525-516D-E3A07A70C6C7}"/>
              </a:ext>
            </a:extLst>
          </p:cNvPr>
          <p:cNvSpPr txBox="1">
            <a:spLocks/>
          </p:cNvSpPr>
          <p:nvPr/>
        </p:nvSpPr>
        <p:spPr>
          <a:xfrm>
            <a:off x="862913" y="1728468"/>
            <a:ext cx="2224256" cy="411956"/>
          </a:xfrm>
        </p:spPr>
        <p:txBody>
          <a:bodyPr anchor="t"/>
          <a:lstStyle>
            <a:lvl1pPr marL="0" indent="0" algn="ctr" defTabSz="914400" rtl="0" eaLnBrk="1" latinLnBrk="0" hangingPunct="1">
              <a:lnSpc>
                <a:spcPct val="90000"/>
              </a:lnSpc>
              <a:spcBef>
                <a:spcPts val="0"/>
              </a:spcBef>
              <a:buFont typeface="Arial" panose="020B0604020202020204" pitchFamily="34" charset="0"/>
              <a:buNone/>
              <a:defRPr sz="2400" b="0" kern="1200">
                <a:solidFill>
                  <a:schemeClr val="tx1"/>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endParaRPr lang="en-US" dirty="0"/>
          </a:p>
        </p:txBody>
      </p:sp>
      <p:sp>
        <p:nvSpPr>
          <p:cNvPr id="6" name="Text Placeholder 2">
            <a:extLst>
              <a:ext uri="{FF2B5EF4-FFF2-40B4-BE49-F238E27FC236}">
                <a16:creationId xmlns:a16="http://schemas.microsoft.com/office/drawing/2014/main" id="{74A596EE-B42F-0F7B-227A-78C7F98C9E5B}"/>
              </a:ext>
            </a:extLst>
          </p:cNvPr>
          <p:cNvSpPr txBox="1">
            <a:spLocks/>
          </p:cNvSpPr>
          <p:nvPr/>
        </p:nvSpPr>
        <p:spPr>
          <a:xfrm>
            <a:off x="753135" y="4291918"/>
            <a:ext cx="2443812" cy="411956"/>
          </a:xfrm>
        </p:spPr>
        <p:txBody>
          <a:bodyPr anchor="t"/>
          <a:lstStyle>
            <a:lvl1pPr marL="0" indent="0" algn="l" defTabSz="914400" rtl="0" eaLnBrk="1" latinLnBrk="0" hangingPunct="1">
              <a:lnSpc>
                <a:spcPct val="110000"/>
              </a:lnSpc>
              <a:spcBef>
                <a:spcPts val="0"/>
              </a:spcBef>
              <a:buFont typeface="Arial" panose="020B0604020202020204" pitchFamily="34" charset="0"/>
              <a:buNone/>
              <a:defRPr sz="2000" b="0" kern="1200">
                <a:solidFill>
                  <a:schemeClr val="tx1"/>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90000"/>
              </a:lnSpc>
            </a:pPr>
            <a:endParaRPr lang="en-US" sz="2400" dirty="0"/>
          </a:p>
        </p:txBody>
      </p:sp>
      <p:sp>
        <p:nvSpPr>
          <p:cNvPr id="2" name="Rounded Rectangular Callout 1">
            <a:extLst>
              <a:ext uri="{FF2B5EF4-FFF2-40B4-BE49-F238E27FC236}">
                <a16:creationId xmlns:a16="http://schemas.microsoft.com/office/drawing/2014/main" id="{6D972703-D900-9FDF-6F12-34E3B4BB7C4D}"/>
              </a:ext>
            </a:extLst>
          </p:cNvPr>
          <p:cNvSpPr/>
          <p:nvPr/>
        </p:nvSpPr>
        <p:spPr>
          <a:xfrm>
            <a:off x="862914" y="4049661"/>
            <a:ext cx="2599764" cy="896470"/>
          </a:xfrm>
          <a:prstGeom prst="wedgeRoundRectCallout">
            <a:avLst>
              <a:gd name="adj1" fmla="val 41185"/>
              <a:gd name="adj2" fmla="val 82500"/>
              <a:gd name="adj3" fmla="val 16667"/>
            </a:avLst>
          </a:prstGeom>
          <a:solidFill>
            <a:srgbClr val="E8F4DB"/>
          </a:solidFill>
          <a:ln>
            <a:solidFill>
              <a:srgbClr val="86C4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entury Gothic" panose="020B0502020202020204" pitchFamily="34" charset="0"/>
              </a:rPr>
              <a:t>what information is important?</a:t>
            </a:r>
          </a:p>
        </p:txBody>
      </p:sp>
      <p:sp>
        <p:nvSpPr>
          <p:cNvPr id="3" name="Rounded Rectangular Callout 2">
            <a:extLst>
              <a:ext uri="{FF2B5EF4-FFF2-40B4-BE49-F238E27FC236}">
                <a16:creationId xmlns:a16="http://schemas.microsoft.com/office/drawing/2014/main" id="{F8F87D30-2386-D7FA-9E35-272A414EECB7}"/>
              </a:ext>
            </a:extLst>
          </p:cNvPr>
          <p:cNvSpPr/>
          <p:nvPr/>
        </p:nvSpPr>
        <p:spPr>
          <a:xfrm>
            <a:off x="862914" y="2005827"/>
            <a:ext cx="2599764" cy="896470"/>
          </a:xfrm>
          <a:prstGeom prst="wedgeRoundRectCallout">
            <a:avLst>
              <a:gd name="adj1" fmla="val 41185"/>
              <a:gd name="adj2" fmla="val 82500"/>
              <a:gd name="adj3" fmla="val 16667"/>
            </a:avLst>
          </a:prstGeom>
          <a:solidFill>
            <a:srgbClr val="E8F4DB"/>
          </a:solidFill>
          <a:ln>
            <a:solidFill>
              <a:srgbClr val="86C4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entury Gothic" panose="020B0502020202020204" pitchFamily="34" charset="0"/>
              </a:rPr>
              <a:t>what do you know about the content?</a:t>
            </a:r>
          </a:p>
        </p:txBody>
      </p:sp>
      <p:grpSp>
        <p:nvGrpSpPr>
          <p:cNvPr id="8" name="Group 7">
            <a:extLst>
              <a:ext uri="{FF2B5EF4-FFF2-40B4-BE49-F238E27FC236}">
                <a16:creationId xmlns:a16="http://schemas.microsoft.com/office/drawing/2014/main" id="{D29EADFE-5A85-7A37-D429-B2C1C19C08D3}"/>
              </a:ext>
            </a:extLst>
          </p:cNvPr>
          <p:cNvGrpSpPr/>
          <p:nvPr/>
        </p:nvGrpSpPr>
        <p:grpSpPr>
          <a:xfrm>
            <a:off x="5917704" y="2465986"/>
            <a:ext cx="4623296" cy="2000548"/>
            <a:chOff x="6552704" y="969258"/>
            <a:chExt cx="4623296" cy="2000548"/>
          </a:xfrm>
        </p:grpSpPr>
        <p:sp>
          <p:nvSpPr>
            <p:cNvPr id="12" name="TextBox 11">
              <a:extLst>
                <a:ext uri="{FF2B5EF4-FFF2-40B4-BE49-F238E27FC236}">
                  <a16:creationId xmlns:a16="http://schemas.microsoft.com/office/drawing/2014/main" id="{7D899336-476B-2CF2-91F6-CBE44DCD96CE}"/>
                </a:ext>
              </a:extLst>
            </p:cNvPr>
            <p:cNvSpPr txBox="1"/>
            <p:nvPr/>
          </p:nvSpPr>
          <p:spPr>
            <a:xfrm>
              <a:off x="6552704" y="969258"/>
              <a:ext cx="4623296" cy="2000548"/>
            </a:xfrm>
            <a:prstGeom prst="rect">
              <a:avLst/>
            </a:prstGeom>
            <a:noFill/>
            <a:ln w="28575">
              <a:solidFill>
                <a:schemeClr val="bg1">
                  <a:lumMod val="75000"/>
                </a:schemeClr>
              </a:solidFill>
              <a:prstDash val="dash"/>
            </a:ln>
          </p:spPr>
          <p:txBody>
            <a:bodyPr wrap="square" lIns="182880" tIns="91440" bIns="182880" rtlCol="0">
              <a:spAutoFit/>
            </a:bodyPr>
            <a:lstStyle/>
            <a:p>
              <a:r>
                <a:rPr lang="en-US" dirty="0">
                  <a:latin typeface="Verdana" panose="020B0604030504040204" pitchFamily="34" charset="0"/>
                  <a:ea typeface="Verdana" panose="020B0604030504040204" pitchFamily="34" charset="0"/>
                </a:rPr>
                <a:t>Which list shows these numbers in order from greatest to least?</a:t>
              </a:r>
            </a:p>
            <a:p>
              <a:endParaRPr lang="en-US" dirty="0">
                <a:latin typeface="Verdana" panose="020B0604030504040204" pitchFamily="34" charset="0"/>
                <a:ea typeface="Verdana" panose="020B0604030504040204" pitchFamily="34" charset="0"/>
              </a:endParaRPr>
            </a:p>
            <a:p>
              <a:endParaRPr lang="en-US" dirty="0">
                <a:latin typeface="Verdana" panose="020B0604030504040204" pitchFamily="34" charset="0"/>
                <a:ea typeface="Verdana" panose="020B0604030504040204" pitchFamily="34" charset="0"/>
              </a:endParaRPr>
            </a:p>
            <a:p>
              <a:r>
                <a:rPr lang="en-US" dirty="0">
                  <a:latin typeface="Verdana" panose="020B0604030504040204" pitchFamily="34" charset="0"/>
                  <a:ea typeface="Verdana" panose="020B0604030504040204" pitchFamily="34" charset="0"/>
                </a:rPr>
                <a:t>               , –0.5, –1   , </a:t>
              </a:r>
              <a:r>
                <a:rPr lang="en-US" sz="2200" dirty="0">
                  <a:latin typeface="Verdana" panose="020B0604030504040204" pitchFamily="34" charset="0"/>
                  <a:ea typeface="Verdana" panose="020B0604030504040204" pitchFamily="34" charset="0"/>
                </a:rPr>
                <a:t>√</a:t>
              </a:r>
              <a:r>
                <a:rPr lang="en-US" dirty="0">
                  <a:latin typeface="Verdana" panose="020B0604030504040204" pitchFamily="34" charset="0"/>
                  <a:ea typeface="Verdana" panose="020B0604030504040204" pitchFamily="34" charset="0"/>
                </a:rPr>
                <a:t>3</a:t>
              </a:r>
            </a:p>
            <a:p>
              <a:pPr algn="ctr"/>
              <a:endParaRPr lang="en-US" dirty="0">
                <a:latin typeface="Verdana" panose="020B0604030504040204" pitchFamily="34" charset="0"/>
                <a:ea typeface="Verdana" panose="020B0604030504040204" pitchFamily="34" charset="0"/>
              </a:endParaRPr>
            </a:p>
          </p:txBody>
        </p:sp>
        <p:sp>
          <p:nvSpPr>
            <p:cNvPr id="13" name="TextBox 12">
              <a:extLst>
                <a:ext uri="{FF2B5EF4-FFF2-40B4-BE49-F238E27FC236}">
                  <a16:creationId xmlns:a16="http://schemas.microsoft.com/office/drawing/2014/main" id="{B3EE3569-926F-3EDF-BEA6-14B7EC171D32}"/>
                </a:ext>
              </a:extLst>
            </p:cNvPr>
            <p:cNvSpPr txBox="1"/>
            <p:nvPr/>
          </p:nvSpPr>
          <p:spPr>
            <a:xfrm>
              <a:off x="7587757" y="1987047"/>
              <a:ext cx="522514" cy="646331"/>
            </a:xfrm>
            <a:prstGeom prst="rect">
              <a:avLst/>
            </a:prstGeom>
            <a:noFill/>
          </p:spPr>
          <p:txBody>
            <a:bodyPr wrap="square" rtlCol="0">
              <a:spAutoFit/>
            </a:bodyPr>
            <a:lstStyle/>
            <a:p>
              <a:pPr algn="ctr"/>
              <a:r>
                <a:rPr lang="en-US" u="sng" dirty="0">
                  <a:latin typeface="Verdana" panose="020B0604030504040204" pitchFamily="34" charset="0"/>
                  <a:ea typeface="Verdana" panose="020B0604030504040204" pitchFamily="34" charset="0"/>
                </a:rPr>
                <a:t>5</a:t>
              </a:r>
            </a:p>
            <a:p>
              <a:pPr algn="ctr"/>
              <a:r>
                <a:rPr lang="en-US" dirty="0">
                  <a:latin typeface="Verdana" panose="020B0604030504040204" pitchFamily="34" charset="0"/>
                  <a:ea typeface="Verdana" panose="020B0604030504040204" pitchFamily="34" charset="0"/>
                </a:rPr>
                <a:t>3</a:t>
              </a:r>
            </a:p>
          </p:txBody>
        </p:sp>
        <p:sp>
          <p:nvSpPr>
            <p:cNvPr id="14" name="TextBox 13">
              <a:extLst>
                <a:ext uri="{FF2B5EF4-FFF2-40B4-BE49-F238E27FC236}">
                  <a16:creationId xmlns:a16="http://schemas.microsoft.com/office/drawing/2014/main" id="{D9AC5064-E129-5547-A694-72E756B2534B}"/>
                </a:ext>
              </a:extLst>
            </p:cNvPr>
            <p:cNvSpPr txBox="1"/>
            <p:nvPr/>
          </p:nvSpPr>
          <p:spPr>
            <a:xfrm>
              <a:off x="9017741" y="1987047"/>
              <a:ext cx="401582" cy="646331"/>
            </a:xfrm>
            <a:prstGeom prst="rect">
              <a:avLst/>
            </a:prstGeom>
            <a:noFill/>
          </p:spPr>
          <p:txBody>
            <a:bodyPr wrap="square" rtlCol="0">
              <a:spAutoFit/>
            </a:bodyPr>
            <a:lstStyle/>
            <a:p>
              <a:pPr algn="ctr"/>
              <a:r>
                <a:rPr lang="en-US" u="sng" dirty="0">
                  <a:latin typeface="Verdana" panose="020B0604030504040204" pitchFamily="34" charset="0"/>
                  <a:ea typeface="Verdana" panose="020B0604030504040204" pitchFamily="34" charset="0"/>
                </a:rPr>
                <a:t>1</a:t>
              </a:r>
            </a:p>
            <a:p>
              <a:pPr algn="ctr"/>
              <a:r>
                <a:rPr lang="en-US" dirty="0">
                  <a:latin typeface="Verdana" panose="020B0604030504040204" pitchFamily="34" charset="0"/>
                  <a:ea typeface="Verdana" panose="020B0604030504040204" pitchFamily="34" charset="0"/>
                </a:rPr>
                <a:t>3</a:t>
              </a:r>
            </a:p>
          </p:txBody>
        </p:sp>
        <p:cxnSp>
          <p:nvCxnSpPr>
            <p:cNvPr id="15" name="Straight Connector 14">
              <a:extLst>
                <a:ext uri="{FF2B5EF4-FFF2-40B4-BE49-F238E27FC236}">
                  <a16:creationId xmlns:a16="http://schemas.microsoft.com/office/drawing/2014/main" id="{EE1504A9-0270-182C-7012-FAA8C4339BA1}"/>
                </a:ext>
              </a:extLst>
            </p:cNvPr>
            <p:cNvCxnSpPr/>
            <p:nvPr/>
          </p:nvCxnSpPr>
          <p:spPr>
            <a:xfrm>
              <a:off x="9726838" y="2195440"/>
              <a:ext cx="18288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8941049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915300-F55A-6B41-8B37-5E7F7BD3AA79}"/>
              </a:ext>
            </a:extLst>
          </p:cNvPr>
          <p:cNvPicPr>
            <a:picLocks noChangeAspect="1"/>
          </p:cNvPicPr>
          <p:nvPr/>
        </p:nvPicPr>
        <p:blipFill rotWithShape="1">
          <a:blip r:embed="rId3"/>
          <a:srcRect l="22861" t="18538" r="63464" b="1635"/>
          <a:stretch>
            <a:fillRect/>
          </a:stretch>
        </p:blipFill>
        <p:spPr>
          <a:xfrm>
            <a:off x="7370246" y="3483848"/>
            <a:ext cx="1508760" cy="3374152"/>
          </a:xfrm>
          <a:prstGeom prst="rect">
            <a:avLst/>
          </a:prstGeom>
        </p:spPr>
      </p:pic>
      <p:pic>
        <p:nvPicPr>
          <p:cNvPr id="5" name="Picture 4">
            <a:extLst>
              <a:ext uri="{FF2B5EF4-FFF2-40B4-BE49-F238E27FC236}">
                <a16:creationId xmlns:a16="http://schemas.microsoft.com/office/drawing/2014/main" id="{AE3D89AB-84C8-2D86-12B1-58E9F566FB5B}"/>
              </a:ext>
            </a:extLst>
          </p:cNvPr>
          <p:cNvPicPr>
            <a:picLocks noChangeAspect="1"/>
          </p:cNvPicPr>
          <p:nvPr/>
        </p:nvPicPr>
        <p:blipFill rotWithShape="1">
          <a:blip r:embed="rId4"/>
          <a:srcRect l="7286" t="18537" r="80978" b="1634"/>
          <a:stretch>
            <a:fillRect/>
          </a:stretch>
        </p:blipFill>
        <p:spPr>
          <a:xfrm>
            <a:off x="3315477" y="3522016"/>
            <a:ext cx="1280160" cy="3335984"/>
          </a:xfrm>
          <a:prstGeom prst="rect">
            <a:avLst/>
          </a:prstGeom>
        </p:spPr>
      </p:pic>
      <p:grpSp>
        <p:nvGrpSpPr>
          <p:cNvPr id="6" name="Group 5">
            <a:extLst>
              <a:ext uri="{FF2B5EF4-FFF2-40B4-BE49-F238E27FC236}">
                <a16:creationId xmlns:a16="http://schemas.microsoft.com/office/drawing/2014/main" id="{1A659BD0-1F53-C41B-E0EF-88D95DB2D025}"/>
              </a:ext>
            </a:extLst>
          </p:cNvPr>
          <p:cNvGrpSpPr>
            <a:grpSpLocks noChangeAspect="1"/>
          </p:cNvGrpSpPr>
          <p:nvPr/>
        </p:nvGrpSpPr>
        <p:grpSpPr>
          <a:xfrm>
            <a:off x="3132619" y="1364041"/>
            <a:ext cx="1920240" cy="1889940"/>
            <a:chOff x="1349399" y="608521"/>
            <a:chExt cx="2146058" cy="2205481"/>
          </a:xfrm>
          <a:solidFill>
            <a:srgbClr val="CAED9D"/>
          </a:solidFill>
        </p:grpSpPr>
        <p:pic>
          <p:nvPicPr>
            <p:cNvPr id="7" name="Picture 6">
              <a:extLst>
                <a:ext uri="{FF2B5EF4-FFF2-40B4-BE49-F238E27FC236}">
                  <a16:creationId xmlns:a16="http://schemas.microsoft.com/office/drawing/2014/main" id="{E2261624-1FF5-ACE6-EF50-E525BBE4C9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9399" y="608521"/>
              <a:ext cx="2146058" cy="2205481"/>
            </a:xfrm>
            <a:prstGeom prst="rect">
              <a:avLst/>
            </a:prstGeom>
            <a:grpFill/>
          </p:spPr>
        </p:pic>
        <p:sp>
          <p:nvSpPr>
            <p:cNvPr id="8" name="TextBox 7">
              <a:extLst>
                <a:ext uri="{FF2B5EF4-FFF2-40B4-BE49-F238E27FC236}">
                  <a16:creationId xmlns:a16="http://schemas.microsoft.com/office/drawing/2014/main" id="{11950536-FA22-7EDA-2835-3A7C52C90059}"/>
                </a:ext>
              </a:extLst>
            </p:cNvPr>
            <p:cNvSpPr txBox="1"/>
            <p:nvPr/>
          </p:nvSpPr>
          <p:spPr>
            <a:xfrm>
              <a:off x="1370596" y="1135618"/>
              <a:ext cx="2092750" cy="923631"/>
            </a:xfrm>
            <a:prstGeom prst="rect">
              <a:avLst/>
            </a:prstGeom>
            <a:grpFill/>
          </p:spPr>
          <p:txBody>
            <a:bodyPr wrap="square" rtlCol="0">
              <a:spAutoFit/>
            </a:bodyPr>
            <a:lstStyle/>
            <a:p>
              <a:pPr algn="ctr" defTabSz="761970">
                <a:defRPr/>
              </a:pPr>
              <a:r>
                <a:rPr lang="en-US" sz="4000" b="1" dirty="0">
                  <a:solidFill>
                    <a:prstClr val="black">
                      <a:lumMod val="85000"/>
                      <a:lumOff val="15000"/>
                    </a:prstClr>
                  </a:solidFill>
                  <a:latin typeface="Century Gothic" panose="020B0502020202020204" pitchFamily="34" charset="0"/>
                </a:rPr>
                <a:t>FACT</a:t>
              </a:r>
            </a:p>
          </p:txBody>
        </p:sp>
      </p:grpSp>
      <p:grpSp>
        <p:nvGrpSpPr>
          <p:cNvPr id="9" name="Group 8">
            <a:extLst>
              <a:ext uri="{FF2B5EF4-FFF2-40B4-BE49-F238E27FC236}">
                <a16:creationId xmlns:a16="http://schemas.microsoft.com/office/drawing/2014/main" id="{27B60E4E-BE66-0C29-226F-F524D1011993}"/>
              </a:ext>
            </a:extLst>
          </p:cNvPr>
          <p:cNvGrpSpPr>
            <a:grpSpLocks noChangeAspect="1"/>
          </p:cNvGrpSpPr>
          <p:nvPr/>
        </p:nvGrpSpPr>
        <p:grpSpPr>
          <a:xfrm>
            <a:off x="7146608" y="1364044"/>
            <a:ext cx="1920240" cy="1920240"/>
            <a:chOff x="7231361" y="2441507"/>
            <a:chExt cx="2407493" cy="2260448"/>
          </a:xfrm>
        </p:grpSpPr>
        <p:pic>
          <p:nvPicPr>
            <p:cNvPr id="10" name="Picture 9">
              <a:extLst>
                <a:ext uri="{FF2B5EF4-FFF2-40B4-BE49-F238E27FC236}">
                  <a16:creationId xmlns:a16="http://schemas.microsoft.com/office/drawing/2014/main" id="{BEDC5512-A4B8-C172-D4FA-F2923264F3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31361" y="2441507"/>
              <a:ext cx="2407493" cy="2260448"/>
            </a:xfrm>
            <a:prstGeom prst="rect">
              <a:avLst/>
            </a:prstGeom>
          </p:spPr>
        </p:pic>
        <p:sp>
          <p:nvSpPr>
            <p:cNvPr id="11" name="TextBox 10">
              <a:extLst>
                <a:ext uri="{FF2B5EF4-FFF2-40B4-BE49-F238E27FC236}">
                  <a16:creationId xmlns:a16="http://schemas.microsoft.com/office/drawing/2014/main" id="{928074E2-D686-6E26-2F84-F2B31C9B856E}"/>
                </a:ext>
              </a:extLst>
            </p:cNvPr>
            <p:cNvSpPr txBox="1"/>
            <p:nvPr/>
          </p:nvSpPr>
          <p:spPr>
            <a:xfrm>
              <a:off x="7276243" y="2995906"/>
              <a:ext cx="2362609" cy="950427"/>
            </a:xfrm>
            <a:prstGeom prst="rect">
              <a:avLst/>
            </a:prstGeom>
            <a:noFill/>
          </p:spPr>
          <p:txBody>
            <a:bodyPr wrap="square" rtlCol="0">
              <a:spAutoFit/>
            </a:bodyPr>
            <a:lstStyle/>
            <a:p>
              <a:pPr algn="ctr" defTabSz="761970">
                <a:defRPr/>
              </a:pPr>
              <a:r>
                <a:rPr lang="en-US" sz="4000" b="1" dirty="0">
                  <a:solidFill>
                    <a:prstClr val="black">
                      <a:lumMod val="85000"/>
                      <a:lumOff val="15000"/>
                    </a:prstClr>
                  </a:solidFill>
                  <a:latin typeface="Century Gothic" panose="020B0502020202020204" pitchFamily="34" charset="0"/>
                </a:rPr>
                <a:t>FIB</a:t>
              </a:r>
            </a:p>
          </p:txBody>
        </p:sp>
      </p:grpSp>
    </p:spTree>
    <p:extLst>
      <p:ext uri="{BB962C8B-B14F-4D97-AF65-F5344CB8AC3E}">
        <p14:creationId xmlns:p14="http://schemas.microsoft.com/office/powerpoint/2010/main" val="38607228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993EC42-F528-CC78-4903-564AC251DDB0}"/>
              </a:ext>
            </a:extLst>
          </p:cNvPr>
          <p:cNvSpPr>
            <a:spLocks noGrp="1"/>
          </p:cNvSpPr>
          <p:nvPr>
            <p:ph sz="half" idx="1"/>
          </p:nvPr>
        </p:nvSpPr>
        <p:spPr>
          <a:xfrm>
            <a:off x="803326" y="364489"/>
            <a:ext cx="4623296" cy="1607296"/>
          </a:xfrm>
        </p:spPr>
        <p:txBody>
          <a:bodyPr>
            <a:normAutofit/>
          </a:bodyPr>
          <a:lstStyle/>
          <a:p>
            <a:r>
              <a:rPr lang="en-US"/>
              <a:t>“greatest </a:t>
            </a:r>
            <a:r>
              <a:rPr lang="en-US" dirty="0"/>
              <a:t>to least” means that the largest number goes first in </a:t>
            </a:r>
            <a:r>
              <a:rPr lang="en-US"/>
              <a:t>the list </a:t>
            </a:r>
            <a:endParaRPr lang="en-US" dirty="0"/>
          </a:p>
        </p:txBody>
      </p:sp>
      <p:sp>
        <p:nvSpPr>
          <p:cNvPr id="5" name="Rectangle 4">
            <a:extLst>
              <a:ext uri="{FF2B5EF4-FFF2-40B4-BE49-F238E27FC236}">
                <a16:creationId xmlns:a16="http://schemas.microsoft.com/office/drawing/2014/main" id="{642B0D3A-B2F0-BC0F-88DF-5840F3C0134D}"/>
              </a:ext>
            </a:extLst>
          </p:cNvPr>
          <p:cNvSpPr/>
          <p:nvPr/>
        </p:nvSpPr>
        <p:spPr>
          <a:xfrm>
            <a:off x="0" y="5475368"/>
            <a:ext cx="12191999" cy="6843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113" indent="-11113" algn="ctr" defTabSz="761970">
              <a:defRPr/>
            </a:pPr>
            <a:r>
              <a:rPr lang="en-US" sz="4400" b="1" dirty="0">
                <a:solidFill>
                  <a:prstClr val="white"/>
                </a:solidFill>
                <a:latin typeface="Century Gothic" panose="020B0502020202020204" pitchFamily="34" charset="0"/>
              </a:rPr>
              <a:t>1-2-3 SHOWDOWN</a:t>
            </a:r>
            <a:endParaRPr lang="en-US" sz="4800" b="1" dirty="0">
              <a:solidFill>
                <a:prstClr val="white"/>
              </a:solidFill>
              <a:latin typeface="Century Gothic" panose="020B0502020202020204" pitchFamily="34" charset="0"/>
            </a:endParaRPr>
          </a:p>
        </p:txBody>
      </p:sp>
      <p:sp>
        <p:nvSpPr>
          <p:cNvPr id="7" name="Rectangle 6">
            <a:extLst>
              <a:ext uri="{FF2B5EF4-FFF2-40B4-BE49-F238E27FC236}">
                <a16:creationId xmlns:a16="http://schemas.microsoft.com/office/drawing/2014/main" id="{72EE9ECF-050D-A66D-9A73-75B5F55442D6}"/>
              </a:ext>
            </a:extLst>
          </p:cNvPr>
          <p:cNvSpPr/>
          <p:nvPr/>
        </p:nvSpPr>
        <p:spPr>
          <a:xfrm>
            <a:off x="7666443" y="1040445"/>
            <a:ext cx="2955043" cy="1497103"/>
          </a:xfrm>
          <a:prstGeom prst="rect">
            <a:avLst/>
          </a:prstGeom>
          <a:solidFill>
            <a:srgbClr val="CAED9D"/>
          </a:solidFill>
          <a:ln>
            <a:solidFill>
              <a:srgbClr val="82C4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a:defRPr/>
            </a:pPr>
            <a:r>
              <a:rPr lang="en-US" sz="6600" b="1" dirty="0">
                <a:solidFill>
                  <a:prstClr val="black">
                    <a:lumMod val="85000"/>
                    <a:lumOff val="15000"/>
                  </a:prstClr>
                </a:solidFill>
                <a:latin typeface="Century Gothic" panose="020B0502020202020204" pitchFamily="34" charset="0"/>
              </a:rPr>
              <a:t>FACT!</a:t>
            </a:r>
          </a:p>
        </p:txBody>
      </p:sp>
      <p:cxnSp>
        <p:nvCxnSpPr>
          <p:cNvPr id="14" name="Straight Arrow Connector 13">
            <a:extLst>
              <a:ext uri="{FF2B5EF4-FFF2-40B4-BE49-F238E27FC236}">
                <a16:creationId xmlns:a16="http://schemas.microsoft.com/office/drawing/2014/main" id="{11FEBF02-6059-9A4C-576F-EF6C33F10473}"/>
              </a:ext>
            </a:extLst>
          </p:cNvPr>
          <p:cNvCxnSpPr>
            <a:cxnSpLocks/>
          </p:cNvCxnSpPr>
          <p:nvPr/>
        </p:nvCxnSpPr>
        <p:spPr>
          <a:xfrm>
            <a:off x="6283709" y="3420670"/>
            <a:ext cx="5739217" cy="0"/>
          </a:xfrm>
          <a:prstGeom prst="straightConnector1">
            <a:avLst/>
          </a:prstGeom>
          <a:ln w="28575">
            <a:solidFill>
              <a:schemeClr val="tx1"/>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744B577A-022A-846E-3DBD-16BB1D845C4E}"/>
              </a:ext>
            </a:extLst>
          </p:cNvPr>
          <p:cNvCxnSpPr>
            <a:cxnSpLocks/>
          </p:cNvCxnSpPr>
          <p:nvPr/>
        </p:nvCxnSpPr>
        <p:spPr>
          <a:xfrm>
            <a:off x="6621587" y="3217031"/>
            <a:ext cx="0" cy="40727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FF9AA746-DB5D-B231-C622-EA0EA6FC3AAE}"/>
              </a:ext>
            </a:extLst>
          </p:cNvPr>
          <p:cNvCxnSpPr>
            <a:cxnSpLocks/>
          </p:cNvCxnSpPr>
          <p:nvPr/>
        </p:nvCxnSpPr>
        <p:spPr>
          <a:xfrm>
            <a:off x="11707494" y="3217031"/>
            <a:ext cx="0" cy="40727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27AB1E48-E79B-908C-A52A-D15AD89FAD39}"/>
              </a:ext>
            </a:extLst>
          </p:cNvPr>
          <p:cNvCxnSpPr>
            <a:cxnSpLocks/>
          </p:cNvCxnSpPr>
          <p:nvPr/>
        </p:nvCxnSpPr>
        <p:spPr>
          <a:xfrm>
            <a:off x="10436018" y="3217031"/>
            <a:ext cx="0" cy="40727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9F25FE6F-449B-FDAC-301D-0ACCBDFC92CE}"/>
              </a:ext>
            </a:extLst>
          </p:cNvPr>
          <p:cNvCxnSpPr>
            <a:cxnSpLocks/>
          </p:cNvCxnSpPr>
          <p:nvPr/>
        </p:nvCxnSpPr>
        <p:spPr>
          <a:xfrm>
            <a:off x="9164541" y="3217031"/>
            <a:ext cx="0" cy="40727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5710E4B6-53F8-63D5-863A-719CE2AC70C4}"/>
              </a:ext>
            </a:extLst>
          </p:cNvPr>
          <p:cNvCxnSpPr>
            <a:cxnSpLocks/>
          </p:cNvCxnSpPr>
          <p:nvPr/>
        </p:nvCxnSpPr>
        <p:spPr>
          <a:xfrm>
            <a:off x="7893064" y="3217031"/>
            <a:ext cx="0" cy="40727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0" name="Content Placeholder 2">
            <a:extLst>
              <a:ext uri="{FF2B5EF4-FFF2-40B4-BE49-F238E27FC236}">
                <a16:creationId xmlns:a16="http://schemas.microsoft.com/office/drawing/2014/main" id="{8C8FFE05-B793-2D48-F0D5-C3350E8E5AC3}"/>
              </a:ext>
            </a:extLst>
          </p:cNvPr>
          <p:cNvSpPr txBox="1">
            <a:spLocks/>
          </p:cNvSpPr>
          <p:nvPr/>
        </p:nvSpPr>
        <p:spPr>
          <a:xfrm>
            <a:off x="7520823" y="3659737"/>
            <a:ext cx="574353" cy="747453"/>
          </a:xfrm>
          <a:prstGeom prst="rect">
            <a:avLst/>
          </a:prstGeom>
        </p:spPr>
        <p:txBody>
          <a:bodyPr vert="horz" lIns="91440" tIns="45720" rIns="91440" bIns="45720" rtlCol="0">
            <a:normAutofit/>
          </a:bodyPr>
          <a:lstStyle>
            <a:lvl1pPr marL="0" indent="0" algn="ctr" defTabSz="914400" rtl="0" eaLnBrk="1" latinLnBrk="0" hangingPunct="1">
              <a:lnSpc>
                <a:spcPct val="110000"/>
              </a:lnSpc>
              <a:spcBef>
                <a:spcPts val="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Verdana" panose="020B0604030504040204" pitchFamily="34" charset="0"/>
                <a:ea typeface="Verdana" panose="020B0604030504040204" pitchFamily="34" charset="0"/>
              </a:rPr>
              <a:t>–1</a:t>
            </a:r>
          </a:p>
        </p:txBody>
      </p:sp>
      <p:sp>
        <p:nvSpPr>
          <p:cNvPr id="21" name="Content Placeholder 2">
            <a:extLst>
              <a:ext uri="{FF2B5EF4-FFF2-40B4-BE49-F238E27FC236}">
                <a16:creationId xmlns:a16="http://schemas.microsoft.com/office/drawing/2014/main" id="{98E9C1C2-DA9F-6D5B-5A34-DC4491135EA7}"/>
              </a:ext>
            </a:extLst>
          </p:cNvPr>
          <p:cNvSpPr txBox="1">
            <a:spLocks/>
          </p:cNvSpPr>
          <p:nvPr/>
        </p:nvSpPr>
        <p:spPr>
          <a:xfrm>
            <a:off x="6239733" y="3649104"/>
            <a:ext cx="574353" cy="747453"/>
          </a:xfrm>
          <a:prstGeom prst="rect">
            <a:avLst/>
          </a:prstGeom>
        </p:spPr>
        <p:txBody>
          <a:bodyPr vert="horz" lIns="91440" tIns="45720" rIns="91440" bIns="45720" rtlCol="0">
            <a:normAutofit/>
          </a:bodyPr>
          <a:lstStyle>
            <a:lvl1pPr marL="0" indent="0" algn="ctr" defTabSz="914400" rtl="0" eaLnBrk="1" latinLnBrk="0" hangingPunct="1">
              <a:lnSpc>
                <a:spcPct val="110000"/>
              </a:lnSpc>
              <a:spcBef>
                <a:spcPts val="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Verdana" panose="020B0604030504040204" pitchFamily="34" charset="0"/>
                <a:ea typeface="Verdana" panose="020B0604030504040204" pitchFamily="34" charset="0"/>
              </a:rPr>
              <a:t>–2</a:t>
            </a:r>
          </a:p>
        </p:txBody>
      </p:sp>
      <p:sp>
        <p:nvSpPr>
          <p:cNvPr id="22" name="Content Placeholder 2">
            <a:extLst>
              <a:ext uri="{FF2B5EF4-FFF2-40B4-BE49-F238E27FC236}">
                <a16:creationId xmlns:a16="http://schemas.microsoft.com/office/drawing/2014/main" id="{41C19D05-EF4C-4092-3FE1-541368A7EC73}"/>
              </a:ext>
            </a:extLst>
          </p:cNvPr>
          <p:cNvSpPr txBox="1">
            <a:spLocks/>
          </p:cNvSpPr>
          <p:nvPr/>
        </p:nvSpPr>
        <p:spPr>
          <a:xfrm>
            <a:off x="8876436" y="3649104"/>
            <a:ext cx="574353" cy="747453"/>
          </a:xfrm>
          <a:prstGeom prst="rect">
            <a:avLst/>
          </a:prstGeom>
        </p:spPr>
        <p:txBody>
          <a:bodyPr vert="horz" lIns="91440" tIns="45720" rIns="91440" bIns="45720" rtlCol="0">
            <a:normAutofit/>
          </a:bodyPr>
          <a:lstStyle>
            <a:lvl1pPr marL="0" indent="0" algn="ctr" defTabSz="914400" rtl="0" eaLnBrk="1" latinLnBrk="0" hangingPunct="1">
              <a:lnSpc>
                <a:spcPct val="110000"/>
              </a:lnSpc>
              <a:spcBef>
                <a:spcPts val="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Verdana" panose="020B0604030504040204" pitchFamily="34" charset="0"/>
                <a:ea typeface="Verdana" panose="020B0604030504040204" pitchFamily="34" charset="0"/>
              </a:rPr>
              <a:t>0</a:t>
            </a:r>
          </a:p>
        </p:txBody>
      </p:sp>
      <p:sp>
        <p:nvSpPr>
          <p:cNvPr id="23" name="Content Placeholder 2">
            <a:extLst>
              <a:ext uri="{FF2B5EF4-FFF2-40B4-BE49-F238E27FC236}">
                <a16:creationId xmlns:a16="http://schemas.microsoft.com/office/drawing/2014/main" id="{416CAF91-FCF8-AFD7-4013-F80A167FC936}"/>
              </a:ext>
            </a:extLst>
          </p:cNvPr>
          <p:cNvSpPr txBox="1">
            <a:spLocks/>
          </p:cNvSpPr>
          <p:nvPr/>
        </p:nvSpPr>
        <p:spPr>
          <a:xfrm>
            <a:off x="10152069" y="3649104"/>
            <a:ext cx="574353" cy="747453"/>
          </a:xfrm>
          <a:prstGeom prst="rect">
            <a:avLst/>
          </a:prstGeom>
        </p:spPr>
        <p:txBody>
          <a:bodyPr vert="horz" lIns="91440" tIns="45720" rIns="91440" bIns="45720" rtlCol="0">
            <a:normAutofit/>
          </a:bodyPr>
          <a:lstStyle>
            <a:lvl1pPr marL="0" indent="0" algn="ctr" defTabSz="914400" rtl="0" eaLnBrk="1" latinLnBrk="0" hangingPunct="1">
              <a:lnSpc>
                <a:spcPct val="110000"/>
              </a:lnSpc>
              <a:spcBef>
                <a:spcPts val="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Verdana" panose="020B0604030504040204" pitchFamily="34" charset="0"/>
                <a:ea typeface="Verdana" panose="020B0604030504040204" pitchFamily="34" charset="0"/>
              </a:rPr>
              <a:t>1</a:t>
            </a:r>
          </a:p>
        </p:txBody>
      </p:sp>
      <p:sp>
        <p:nvSpPr>
          <p:cNvPr id="24" name="Content Placeholder 2">
            <a:extLst>
              <a:ext uri="{FF2B5EF4-FFF2-40B4-BE49-F238E27FC236}">
                <a16:creationId xmlns:a16="http://schemas.microsoft.com/office/drawing/2014/main" id="{EEDC03B1-0AC3-97C7-A75F-A286459538EE}"/>
              </a:ext>
            </a:extLst>
          </p:cNvPr>
          <p:cNvSpPr txBox="1">
            <a:spLocks/>
          </p:cNvSpPr>
          <p:nvPr/>
        </p:nvSpPr>
        <p:spPr>
          <a:xfrm>
            <a:off x="11419058" y="3649104"/>
            <a:ext cx="574353" cy="747453"/>
          </a:xfrm>
          <a:prstGeom prst="rect">
            <a:avLst/>
          </a:prstGeom>
        </p:spPr>
        <p:txBody>
          <a:bodyPr vert="horz" lIns="91440" tIns="45720" rIns="91440" bIns="45720" rtlCol="0">
            <a:normAutofit/>
          </a:bodyPr>
          <a:lstStyle>
            <a:lvl1pPr marL="0" indent="0" algn="ctr" defTabSz="914400" rtl="0" eaLnBrk="1" latinLnBrk="0" hangingPunct="1">
              <a:lnSpc>
                <a:spcPct val="110000"/>
              </a:lnSpc>
              <a:spcBef>
                <a:spcPts val="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Verdana" panose="020B0604030504040204" pitchFamily="34" charset="0"/>
                <a:ea typeface="Verdana" panose="020B0604030504040204" pitchFamily="34" charset="0"/>
              </a:rPr>
              <a:t>2</a:t>
            </a:r>
          </a:p>
        </p:txBody>
      </p:sp>
      <p:sp>
        <p:nvSpPr>
          <p:cNvPr id="29" name="TextBox 28">
            <a:extLst>
              <a:ext uri="{FF2B5EF4-FFF2-40B4-BE49-F238E27FC236}">
                <a16:creationId xmlns:a16="http://schemas.microsoft.com/office/drawing/2014/main" id="{B6B75771-A41F-2540-A42C-7A37F3FD148D}"/>
              </a:ext>
            </a:extLst>
          </p:cNvPr>
          <p:cNvSpPr txBox="1"/>
          <p:nvPr/>
        </p:nvSpPr>
        <p:spPr>
          <a:xfrm>
            <a:off x="6366405" y="4160292"/>
            <a:ext cx="5620526" cy="646331"/>
          </a:xfrm>
          <a:prstGeom prst="rect">
            <a:avLst/>
          </a:prstGeom>
          <a:noFill/>
        </p:spPr>
        <p:txBody>
          <a:bodyPr wrap="square" rtlCol="0">
            <a:spAutoFit/>
          </a:bodyPr>
          <a:lstStyle/>
          <a:p>
            <a:r>
              <a:rPr lang="en-US" dirty="0">
                <a:latin typeface="Arial" panose="020B0604020202020204" pitchFamily="34" charset="0"/>
              </a:rPr>
              <a:t>least                                                                                          greatest</a:t>
            </a:r>
          </a:p>
        </p:txBody>
      </p:sp>
      <p:cxnSp>
        <p:nvCxnSpPr>
          <p:cNvPr id="37" name="Straight Arrow Connector 36">
            <a:extLst>
              <a:ext uri="{FF2B5EF4-FFF2-40B4-BE49-F238E27FC236}">
                <a16:creationId xmlns:a16="http://schemas.microsoft.com/office/drawing/2014/main" id="{DD32C6DF-D965-CC56-767C-F8881BFBF63C}"/>
              </a:ext>
            </a:extLst>
          </p:cNvPr>
          <p:cNvCxnSpPr>
            <a:cxnSpLocks/>
          </p:cNvCxnSpPr>
          <p:nvPr/>
        </p:nvCxnSpPr>
        <p:spPr>
          <a:xfrm flipH="1">
            <a:off x="6621587" y="3007147"/>
            <a:ext cx="5085907" cy="0"/>
          </a:xfrm>
          <a:prstGeom prst="straightConnector1">
            <a:avLst/>
          </a:prstGeom>
          <a:ln>
            <a:solidFill>
              <a:schemeClr val="accent4"/>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nvGrpSpPr>
          <p:cNvPr id="4" name="Group 3">
            <a:extLst>
              <a:ext uri="{FF2B5EF4-FFF2-40B4-BE49-F238E27FC236}">
                <a16:creationId xmlns:a16="http://schemas.microsoft.com/office/drawing/2014/main" id="{8155367F-B5FB-1BE3-237F-268397A37B10}"/>
              </a:ext>
            </a:extLst>
          </p:cNvPr>
          <p:cNvGrpSpPr/>
          <p:nvPr/>
        </p:nvGrpSpPr>
        <p:grpSpPr>
          <a:xfrm>
            <a:off x="803326" y="2050322"/>
            <a:ext cx="4623296" cy="2000548"/>
            <a:chOff x="6552704" y="969258"/>
            <a:chExt cx="4623296" cy="2000548"/>
          </a:xfrm>
        </p:grpSpPr>
        <p:sp>
          <p:nvSpPr>
            <p:cNvPr id="6" name="TextBox 5">
              <a:extLst>
                <a:ext uri="{FF2B5EF4-FFF2-40B4-BE49-F238E27FC236}">
                  <a16:creationId xmlns:a16="http://schemas.microsoft.com/office/drawing/2014/main" id="{01EA7E5A-E4A4-4011-403B-4BC15ED00A82}"/>
                </a:ext>
              </a:extLst>
            </p:cNvPr>
            <p:cNvSpPr txBox="1"/>
            <p:nvPr/>
          </p:nvSpPr>
          <p:spPr>
            <a:xfrm>
              <a:off x="6552704" y="969258"/>
              <a:ext cx="4623296" cy="2000548"/>
            </a:xfrm>
            <a:prstGeom prst="rect">
              <a:avLst/>
            </a:prstGeom>
            <a:noFill/>
            <a:ln w="28575">
              <a:solidFill>
                <a:schemeClr val="bg1">
                  <a:lumMod val="75000"/>
                </a:schemeClr>
              </a:solidFill>
              <a:prstDash val="dash"/>
            </a:ln>
          </p:spPr>
          <p:txBody>
            <a:bodyPr wrap="square" lIns="182880" tIns="91440" bIns="182880" rtlCol="0">
              <a:spAutoFit/>
            </a:bodyPr>
            <a:lstStyle/>
            <a:p>
              <a:r>
                <a:rPr lang="en-US" dirty="0">
                  <a:latin typeface="Verdana" panose="020B0604030504040204" pitchFamily="34" charset="0"/>
                  <a:ea typeface="Verdana" panose="020B0604030504040204" pitchFamily="34" charset="0"/>
                </a:rPr>
                <a:t>Which list shows these numbers in order from greatest to least?</a:t>
              </a:r>
            </a:p>
            <a:p>
              <a:endParaRPr lang="en-US" dirty="0">
                <a:latin typeface="Verdana" panose="020B0604030504040204" pitchFamily="34" charset="0"/>
                <a:ea typeface="Verdana" panose="020B0604030504040204" pitchFamily="34" charset="0"/>
              </a:endParaRPr>
            </a:p>
            <a:p>
              <a:endParaRPr lang="en-US" dirty="0">
                <a:latin typeface="Verdana" panose="020B0604030504040204" pitchFamily="34" charset="0"/>
                <a:ea typeface="Verdana" panose="020B0604030504040204" pitchFamily="34" charset="0"/>
              </a:endParaRPr>
            </a:p>
            <a:p>
              <a:r>
                <a:rPr lang="en-US" dirty="0">
                  <a:latin typeface="Verdana" panose="020B0604030504040204" pitchFamily="34" charset="0"/>
                  <a:ea typeface="Verdana" panose="020B0604030504040204" pitchFamily="34" charset="0"/>
                </a:rPr>
                <a:t>               , –0.5, –1   , </a:t>
              </a:r>
              <a:r>
                <a:rPr lang="en-US" sz="2200" dirty="0">
                  <a:latin typeface="Verdana" panose="020B0604030504040204" pitchFamily="34" charset="0"/>
                  <a:ea typeface="Verdana" panose="020B0604030504040204" pitchFamily="34" charset="0"/>
                </a:rPr>
                <a:t>√</a:t>
              </a:r>
              <a:r>
                <a:rPr lang="en-US" dirty="0">
                  <a:latin typeface="Verdana" panose="020B0604030504040204" pitchFamily="34" charset="0"/>
                  <a:ea typeface="Verdana" panose="020B0604030504040204" pitchFamily="34" charset="0"/>
                </a:rPr>
                <a:t>3</a:t>
              </a:r>
            </a:p>
            <a:p>
              <a:pPr algn="ctr"/>
              <a:endParaRPr lang="en-US" dirty="0">
                <a:latin typeface="Verdana" panose="020B0604030504040204" pitchFamily="34" charset="0"/>
                <a:ea typeface="Verdana" panose="020B0604030504040204" pitchFamily="34" charset="0"/>
              </a:endParaRPr>
            </a:p>
          </p:txBody>
        </p:sp>
        <p:sp>
          <p:nvSpPr>
            <p:cNvPr id="12" name="TextBox 11">
              <a:extLst>
                <a:ext uri="{FF2B5EF4-FFF2-40B4-BE49-F238E27FC236}">
                  <a16:creationId xmlns:a16="http://schemas.microsoft.com/office/drawing/2014/main" id="{0F822B3C-6FBC-7BC5-7694-B30FB934CBD9}"/>
                </a:ext>
              </a:extLst>
            </p:cNvPr>
            <p:cNvSpPr txBox="1"/>
            <p:nvPr/>
          </p:nvSpPr>
          <p:spPr>
            <a:xfrm>
              <a:off x="7587757" y="1987047"/>
              <a:ext cx="522514" cy="646331"/>
            </a:xfrm>
            <a:prstGeom prst="rect">
              <a:avLst/>
            </a:prstGeom>
            <a:noFill/>
          </p:spPr>
          <p:txBody>
            <a:bodyPr wrap="square" rtlCol="0">
              <a:spAutoFit/>
            </a:bodyPr>
            <a:lstStyle/>
            <a:p>
              <a:pPr algn="ctr"/>
              <a:r>
                <a:rPr lang="en-US" u="sng" dirty="0">
                  <a:latin typeface="Verdana" panose="020B0604030504040204" pitchFamily="34" charset="0"/>
                  <a:ea typeface="Verdana" panose="020B0604030504040204" pitchFamily="34" charset="0"/>
                </a:rPr>
                <a:t>5</a:t>
              </a:r>
            </a:p>
            <a:p>
              <a:pPr algn="ctr"/>
              <a:r>
                <a:rPr lang="en-US" dirty="0">
                  <a:latin typeface="Verdana" panose="020B0604030504040204" pitchFamily="34" charset="0"/>
                  <a:ea typeface="Verdana" panose="020B0604030504040204" pitchFamily="34" charset="0"/>
                </a:rPr>
                <a:t>3</a:t>
              </a:r>
            </a:p>
          </p:txBody>
        </p:sp>
        <p:sp>
          <p:nvSpPr>
            <p:cNvPr id="13" name="TextBox 12">
              <a:extLst>
                <a:ext uri="{FF2B5EF4-FFF2-40B4-BE49-F238E27FC236}">
                  <a16:creationId xmlns:a16="http://schemas.microsoft.com/office/drawing/2014/main" id="{086FBDC1-ABFD-48EC-AB74-9AC1CEB840BB}"/>
                </a:ext>
              </a:extLst>
            </p:cNvPr>
            <p:cNvSpPr txBox="1"/>
            <p:nvPr/>
          </p:nvSpPr>
          <p:spPr>
            <a:xfrm>
              <a:off x="9017741" y="1987047"/>
              <a:ext cx="401582" cy="646331"/>
            </a:xfrm>
            <a:prstGeom prst="rect">
              <a:avLst/>
            </a:prstGeom>
            <a:noFill/>
          </p:spPr>
          <p:txBody>
            <a:bodyPr wrap="square" rtlCol="0">
              <a:spAutoFit/>
            </a:bodyPr>
            <a:lstStyle/>
            <a:p>
              <a:pPr algn="ctr"/>
              <a:r>
                <a:rPr lang="en-US" u="sng" dirty="0">
                  <a:latin typeface="Verdana" panose="020B0604030504040204" pitchFamily="34" charset="0"/>
                  <a:ea typeface="Verdana" panose="020B0604030504040204" pitchFamily="34" charset="0"/>
                </a:rPr>
                <a:t>1</a:t>
              </a:r>
            </a:p>
            <a:p>
              <a:pPr algn="ctr"/>
              <a:r>
                <a:rPr lang="en-US" dirty="0">
                  <a:latin typeface="Verdana" panose="020B0604030504040204" pitchFamily="34" charset="0"/>
                  <a:ea typeface="Verdana" panose="020B0604030504040204" pitchFamily="34" charset="0"/>
                </a:rPr>
                <a:t>3</a:t>
              </a:r>
            </a:p>
          </p:txBody>
        </p:sp>
        <p:cxnSp>
          <p:nvCxnSpPr>
            <p:cNvPr id="25" name="Straight Connector 24">
              <a:extLst>
                <a:ext uri="{FF2B5EF4-FFF2-40B4-BE49-F238E27FC236}">
                  <a16:creationId xmlns:a16="http://schemas.microsoft.com/office/drawing/2014/main" id="{4B09722A-ACF7-0895-C18E-CA1197E84B44}"/>
                </a:ext>
              </a:extLst>
            </p:cNvPr>
            <p:cNvCxnSpPr/>
            <p:nvPr/>
          </p:nvCxnSpPr>
          <p:spPr>
            <a:xfrm>
              <a:off x="9726838" y="2195440"/>
              <a:ext cx="18288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973114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 calcmode="lin" valueType="num">
                                      <p:cBhvr>
                                        <p:cTn id="14" dur="1000" fill="hold"/>
                                        <p:tgtEl>
                                          <p:spTgt spid="7"/>
                                        </p:tgtEl>
                                        <p:attrNameLst>
                                          <p:attrName>style.rotation</p:attrName>
                                        </p:attrNameLst>
                                      </p:cBhvr>
                                      <p:tavLst>
                                        <p:tav tm="0">
                                          <p:val>
                                            <p:fltVal val="90"/>
                                          </p:val>
                                        </p:tav>
                                        <p:tav tm="100000">
                                          <p:val>
                                            <p:fltVal val="0"/>
                                          </p:val>
                                        </p:tav>
                                      </p:tavLst>
                                    </p:anim>
                                    <p:animEffect transition="in" filter="fade">
                                      <p:cBhvr>
                                        <p:cTn id="15" dur="1000"/>
                                        <p:tgtEl>
                                          <p:spTgt spid="7"/>
                                        </p:tgtEl>
                                      </p:cBhvr>
                                    </p:animEffect>
                                  </p:childTnLst>
                                </p:cTn>
                              </p:par>
                              <p:par>
                                <p:cTn id="16" presetID="1"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29"/>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2" presetClass="entr" presetSubtype="2" fill="hold" nodeType="clickEffect">
                                  <p:stCondLst>
                                    <p:cond delay="0"/>
                                  </p:stCondLst>
                                  <p:childTnLst>
                                    <p:set>
                                      <p:cBhvr>
                                        <p:cTn id="43" dur="1" fill="hold">
                                          <p:stCondLst>
                                            <p:cond delay="0"/>
                                          </p:stCondLst>
                                        </p:cTn>
                                        <p:tgtEl>
                                          <p:spTgt spid="37"/>
                                        </p:tgtEl>
                                        <p:attrNameLst>
                                          <p:attrName>style.visibility</p:attrName>
                                        </p:attrNameLst>
                                      </p:cBhvr>
                                      <p:to>
                                        <p:strVal val="visible"/>
                                      </p:to>
                                    </p:set>
                                    <p:anim calcmode="lin" valueType="num">
                                      <p:cBhvr additive="base">
                                        <p:cTn id="44" dur="500" fill="hold"/>
                                        <p:tgtEl>
                                          <p:spTgt spid="37"/>
                                        </p:tgtEl>
                                        <p:attrNameLst>
                                          <p:attrName>ppt_x</p:attrName>
                                        </p:attrNameLst>
                                      </p:cBhvr>
                                      <p:tavLst>
                                        <p:tav tm="0">
                                          <p:val>
                                            <p:strVal val="1+#ppt_w/2"/>
                                          </p:val>
                                        </p:tav>
                                        <p:tav tm="100000">
                                          <p:val>
                                            <p:strVal val="#ppt_x"/>
                                          </p:val>
                                        </p:tav>
                                      </p:tavLst>
                                    </p:anim>
                                    <p:anim calcmode="lin" valueType="num">
                                      <p:cBhvr additive="base">
                                        <p:cTn id="45" dur="500" fill="hold"/>
                                        <p:tgtEl>
                                          <p:spTgt spid="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20" grpId="0"/>
      <p:bldP spid="21" grpId="0"/>
      <p:bldP spid="22" grpId="0"/>
      <p:bldP spid="23" grpId="0"/>
      <p:bldP spid="24" grpId="0"/>
      <p:bldP spid="2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5A21CA-776B-94C3-E17F-EEE3F94DD2A6}"/>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5378938-2B8F-09E1-7019-DC14F79E60CD}"/>
              </a:ext>
            </a:extLst>
          </p:cNvPr>
          <p:cNvSpPr>
            <a:spLocks noGrp="1"/>
          </p:cNvSpPr>
          <p:nvPr>
            <p:ph sz="half" idx="1"/>
          </p:nvPr>
        </p:nvSpPr>
        <p:spPr>
          <a:xfrm>
            <a:off x="803326" y="364489"/>
            <a:ext cx="4623296" cy="1607296"/>
          </a:xfrm>
        </p:spPr>
        <p:txBody>
          <a:bodyPr/>
          <a:lstStyle/>
          <a:p>
            <a:pPr>
              <a:lnSpc>
                <a:spcPct val="150000"/>
              </a:lnSpc>
            </a:pPr>
            <a:r>
              <a:rPr lang="en-US" dirty="0"/>
              <a:t>The greatest number is either </a:t>
            </a:r>
          </a:p>
          <a:p>
            <a:pPr>
              <a:lnSpc>
                <a:spcPct val="150000"/>
              </a:lnSpc>
            </a:pPr>
            <a:r>
              <a:rPr lang="en-US" dirty="0"/>
              <a:t>or √3.</a:t>
            </a:r>
          </a:p>
        </p:txBody>
      </p:sp>
      <p:sp>
        <p:nvSpPr>
          <p:cNvPr id="5" name="Rectangle 4">
            <a:extLst>
              <a:ext uri="{FF2B5EF4-FFF2-40B4-BE49-F238E27FC236}">
                <a16:creationId xmlns:a16="http://schemas.microsoft.com/office/drawing/2014/main" id="{15C0D00B-A982-F9C9-5DB0-EB286F9186B1}"/>
              </a:ext>
            </a:extLst>
          </p:cNvPr>
          <p:cNvSpPr/>
          <p:nvPr/>
        </p:nvSpPr>
        <p:spPr>
          <a:xfrm>
            <a:off x="0" y="5475368"/>
            <a:ext cx="12191999" cy="6843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113" indent="-11113" algn="ctr" defTabSz="761970">
              <a:defRPr/>
            </a:pPr>
            <a:r>
              <a:rPr lang="en-US" sz="4400" b="1" dirty="0">
                <a:solidFill>
                  <a:prstClr val="white"/>
                </a:solidFill>
                <a:latin typeface="Century Gothic" panose="020B0502020202020204" pitchFamily="34" charset="0"/>
              </a:rPr>
              <a:t>1-2-3 SHOWDOWN</a:t>
            </a:r>
            <a:endParaRPr lang="en-US" sz="4800" b="1" dirty="0">
              <a:solidFill>
                <a:prstClr val="white"/>
              </a:solidFill>
              <a:latin typeface="Century Gothic" panose="020B0502020202020204" pitchFamily="34" charset="0"/>
            </a:endParaRPr>
          </a:p>
        </p:txBody>
      </p:sp>
      <p:sp>
        <p:nvSpPr>
          <p:cNvPr id="7" name="Rectangle 6">
            <a:extLst>
              <a:ext uri="{FF2B5EF4-FFF2-40B4-BE49-F238E27FC236}">
                <a16:creationId xmlns:a16="http://schemas.microsoft.com/office/drawing/2014/main" id="{9A0F8D78-5F4A-C00B-D634-B16BFB61C26E}"/>
              </a:ext>
            </a:extLst>
          </p:cNvPr>
          <p:cNvSpPr/>
          <p:nvPr/>
        </p:nvSpPr>
        <p:spPr>
          <a:xfrm>
            <a:off x="7666443" y="1040445"/>
            <a:ext cx="2955043" cy="1497103"/>
          </a:xfrm>
          <a:prstGeom prst="rect">
            <a:avLst/>
          </a:prstGeom>
          <a:solidFill>
            <a:srgbClr val="CAED9D"/>
          </a:solidFill>
          <a:ln>
            <a:solidFill>
              <a:srgbClr val="82C4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a:defRPr/>
            </a:pPr>
            <a:r>
              <a:rPr lang="en-US" sz="6600" b="1" dirty="0">
                <a:solidFill>
                  <a:prstClr val="black">
                    <a:lumMod val="85000"/>
                    <a:lumOff val="15000"/>
                  </a:prstClr>
                </a:solidFill>
                <a:latin typeface="Century Gothic" panose="020B0502020202020204" pitchFamily="34" charset="0"/>
              </a:rPr>
              <a:t>FACT!</a:t>
            </a:r>
          </a:p>
        </p:txBody>
      </p:sp>
      <p:sp>
        <p:nvSpPr>
          <p:cNvPr id="12" name="TextBox 11">
            <a:extLst>
              <a:ext uri="{FF2B5EF4-FFF2-40B4-BE49-F238E27FC236}">
                <a16:creationId xmlns:a16="http://schemas.microsoft.com/office/drawing/2014/main" id="{8F7E0079-19AF-B43C-B778-D798B138FE9D}"/>
              </a:ext>
            </a:extLst>
          </p:cNvPr>
          <p:cNvSpPr txBox="1"/>
          <p:nvPr/>
        </p:nvSpPr>
        <p:spPr>
          <a:xfrm>
            <a:off x="2237144" y="827060"/>
            <a:ext cx="522514" cy="830997"/>
          </a:xfrm>
          <a:prstGeom prst="rect">
            <a:avLst/>
          </a:prstGeom>
          <a:noFill/>
        </p:spPr>
        <p:txBody>
          <a:bodyPr wrap="square" rtlCol="0">
            <a:spAutoFit/>
          </a:bodyPr>
          <a:lstStyle/>
          <a:p>
            <a:pPr algn="ctr"/>
            <a:r>
              <a:rPr lang="en-US" sz="2400" u="sng" dirty="0">
                <a:latin typeface="Century Gothic" panose="020B0502020202020204" pitchFamily="34" charset="0"/>
                <a:ea typeface="Verdana" panose="020B0604030504040204" pitchFamily="34" charset="0"/>
              </a:rPr>
              <a:t>5</a:t>
            </a:r>
          </a:p>
          <a:p>
            <a:pPr algn="ctr"/>
            <a:r>
              <a:rPr lang="en-US" sz="2400" dirty="0">
                <a:latin typeface="Century Gothic" panose="020B0502020202020204" pitchFamily="34" charset="0"/>
                <a:ea typeface="Verdana" panose="020B0604030504040204" pitchFamily="34" charset="0"/>
              </a:rPr>
              <a:t>3</a:t>
            </a:r>
          </a:p>
        </p:txBody>
      </p:sp>
      <p:cxnSp>
        <p:nvCxnSpPr>
          <p:cNvPr id="13" name="Straight Connector 12">
            <a:extLst>
              <a:ext uri="{FF2B5EF4-FFF2-40B4-BE49-F238E27FC236}">
                <a16:creationId xmlns:a16="http://schemas.microsoft.com/office/drawing/2014/main" id="{6D6CF479-FC0B-6B10-4356-12F638D4AA8C}"/>
              </a:ext>
            </a:extLst>
          </p:cNvPr>
          <p:cNvCxnSpPr/>
          <p:nvPr/>
        </p:nvCxnSpPr>
        <p:spPr>
          <a:xfrm>
            <a:off x="3255663" y="1084858"/>
            <a:ext cx="18288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 name="Straight Arrow Connector 3">
            <a:extLst>
              <a:ext uri="{FF2B5EF4-FFF2-40B4-BE49-F238E27FC236}">
                <a16:creationId xmlns:a16="http://schemas.microsoft.com/office/drawing/2014/main" id="{57B0E812-65B8-3B21-8538-1C1180B37127}"/>
              </a:ext>
            </a:extLst>
          </p:cNvPr>
          <p:cNvCxnSpPr>
            <a:cxnSpLocks/>
          </p:cNvCxnSpPr>
          <p:nvPr/>
        </p:nvCxnSpPr>
        <p:spPr>
          <a:xfrm>
            <a:off x="6283709" y="3420670"/>
            <a:ext cx="5739217" cy="0"/>
          </a:xfrm>
          <a:prstGeom prst="straightConnector1">
            <a:avLst/>
          </a:prstGeom>
          <a:ln w="28575">
            <a:solidFill>
              <a:schemeClr val="tx1"/>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A611D5B0-02E7-E93A-9F00-CE2B0785679C}"/>
              </a:ext>
            </a:extLst>
          </p:cNvPr>
          <p:cNvCxnSpPr>
            <a:cxnSpLocks/>
          </p:cNvCxnSpPr>
          <p:nvPr/>
        </p:nvCxnSpPr>
        <p:spPr>
          <a:xfrm>
            <a:off x="6621587" y="3217031"/>
            <a:ext cx="0" cy="40727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9FCF94FE-CD93-BE65-C5E9-8451BDBAD910}"/>
              </a:ext>
            </a:extLst>
          </p:cNvPr>
          <p:cNvCxnSpPr>
            <a:cxnSpLocks/>
          </p:cNvCxnSpPr>
          <p:nvPr/>
        </p:nvCxnSpPr>
        <p:spPr>
          <a:xfrm>
            <a:off x="11707494" y="3217031"/>
            <a:ext cx="0" cy="40727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68610502-B65C-B422-9471-4C00A362FE65}"/>
              </a:ext>
            </a:extLst>
          </p:cNvPr>
          <p:cNvCxnSpPr>
            <a:cxnSpLocks/>
          </p:cNvCxnSpPr>
          <p:nvPr/>
        </p:nvCxnSpPr>
        <p:spPr>
          <a:xfrm>
            <a:off x="10436018" y="3217031"/>
            <a:ext cx="0" cy="40727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1D0042D0-2E51-5D0F-CC48-D09822AC7B48}"/>
              </a:ext>
            </a:extLst>
          </p:cNvPr>
          <p:cNvCxnSpPr>
            <a:cxnSpLocks/>
          </p:cNvCxnSpPr>
          <p:nvPr/>
        </p:nvCxnSpPr>
        <p:spPr>
          <a:xfrm>
            <a:off x="9164541" y="3217031"/>
            <a:ext cx="0" cy="40727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64ADA37A-D5F0-95FA-6A86-6621F7F6E5A6}"/>
              </a:ext>
            </a:extLst>
          </p:cNvPr>
          <p:cNvCxnSpPr>
            <a:cxnSpLocks/>
          </p:cNvCxnSpPr>
          <p:nvPr/>
        </p:nvCxnSpPr>
        <p:spPr>
          <a:xfrm>
            <a:off x="7893064" y="3217031"/>
            <a:ext cx="0" cy="40727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9" name="Content Placeholder 2">
            <a:extLst>
              <a:ext uri="{FF2B5EF4-FFF2-40B4-BE49-F238E27FC236}">
                <a16:creationId xmlns:a16="http://schemas.microsoft.com/office/drawing/2014/main" id="{81AECB42-6621-0C76-3CB5-1087796FC03C}"/>
              </a:ext>
            </a:extLst>
          </p:cNvPr>
          <p:cNvSpPr txBox="1">
            <a:spLocks/>
          </p:cNvSpPr>
          <p:nvPr/>
        </p:nvSpPr>
        <p:spPr>
          <a:xfrm>
            <a:off x="7520823" y="3659737"/>
            <a:ext cx="574353" cy="747453"/>
          </a:xfrm>
          <a:prstGeom prst="rect">
            <a:avLst/>
          </a:prstGeom>
        </p:spPr>
        <p:txBody>
          <a:bodyPr vert="horz" lIns="91440" tIns="45720" rIns="91440" bIns="45720" rtlCol="0">
            <a:normAutofit/>
          </a:bodyPr>
          <a:lstStyle>
            <a:lvl1pPr marL="0" indent="0" algn="ctr" defTabSz="914400" rtl="0" eaLnBrk="1" latinLnBrk="0" hangingPunct="1">
              <a:lnSpc>
                <a:spcPct val="110000"/>
              </a:lnSpc>
              <a:spcBef>
                <a:spcPts val="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Verdana" panose="020B0604030504040204" pitchFamily="34" charset="0"/>
                <a:ea typeface="Verdana" panose="020B0604030504040204" pitchFamily="34" charset="0"/>
              </a:rPr>
              <a:t>–1</a:t>
            </a:r>
          </a:p>
        </p:txBody>
      </p:sp>
      <p:sp>
        <p:nvSpPr>
          <p:cNvPr id="20" name="Content Placeholder 2">
            <a:extLst>
              <a:ext uri="{FF2B5EF4-FFF2-40B4-BE49-F238E27FC236}">
                <a16:creationId xmlns:a16="http://schemas.microsoft.com/office/drawing/2014/main" id="{DF75FFE7-0E22-7B78-077F-BA133F96B619}"/>
              </a:ext>
            </a:extLst>
          </p:cNvPr>
          <p:cNvSpPr txBox="1">
            <a:spLocks/>
          </p:cNvSpPr>
          <p:nvPr/>
        </p:nvSpPr>
        <p:spPr>
          <a:xfrm>
            <a:off x="6239733" y="3649104"/>
            <a:ext cx="574353" cy="747453"/>
          </a:xfrm>
          <a:prstGeom prst="rect">
            <a:avLst/>
          </a:prstGeom>
        </p:spPr>
        <p:txBody>
          <a:bodyPr vert="horz" lIns="91440" tIns="45720" rIns="91440" bIns="45720" rtlCol="0">
            <a:normAutofit/>
          </a:bodyPr>
          <a:lstStyle>
            <a:lvl1pPr marL="0" indent="0" algn="ctr" defTabSz="914400" rtl="0" eaLnBrk="1" latinLnBrk="0" hangingPunct="1">
              <a:lnSpc>
                <a:spcPct val="110000"/>
              </a:lnSpc>
              <a:spcBef>
                <a:spcPts val="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Verdana" panose="020B0604030504040204" pitchFamily="34" charset="0"/>
                <a:ea typeface="Verdana" panose="020B0604030504040204" pitchFamily="34" charset="0"/>
              </a:rPr>
              <a:t>–2</a:t>
            </a:r>
          </a:p>
        </p:txBody>
      </p:sp>
      <p:sp>
        <p:nvSpPr>
          <p:cNvPr id="21" name="Content Placeholder 2">
            <a:extLst>
              <a:ext uri="{FF2B5EF4-FFF2-40B4-BE49-F238E27FC236}">
                <a16:creationId xmlns:a16="http://schemas.microsoft.com/office/drawing/2014/main" id="{718DA566-761F-7FF7-7895-811AE0853501}"/>
              </a:ext>
            </a:extLst>
          </p:cNvPr>
          <p:cNvSpPr txBox="1">
            <a:spLocks/>
          </p:cNvSpPr>
          <p:nvPr/>
        </p:nvSpPr>
        <p:spPr>
          <a:xfrm>
            <a:off x="8876436" y="3649104"/>
            <a:ext cx="574353" cy="747453"/>
          </a:xfrm>
          <a:prstGeom prst="rect">
            <a:avLst/>
          </a:prstGeom>
        </p:spPr>
        <p:txBody>
          <a:bodyPr vert="horz" lIns="91440" tIns="45720" rIns="91440" bIns="45720" rtlCol="0">
            <a:normAutofit/>
          </a:bodyPr>
          <a:lstStyle>
            <a:lvl1pPr marL="0" indent="0" algn="ctr" defTabSz="914400" rtl="0" eaLnBrk="1" latinLnBrk="0" hangingPunct="1">
              <a:lnSpc>
                <a:spcPct val="110000"/>
              </a:lnSpc>
              <a:spcBef>
                <a:spcPts val="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Verdana" panose="020B0604030504040204" pitchFamily="34" charset="0"/>
                <a:ea typeface="Verdana" panose="020B0604030504040204" pitchFamily="34" charset="0"/>
              </a:rPr>
              <a:t>0</a:t>
            </a:r>
          </a:p>
        </p:txBody>
      </p:sp>
      <p:sp>
        <p:nvSpPr>
          <p:cNvPr id="22" name="Content Placeholder 2">
            <a:extLst>
              <a:ext uri="{FF2B5EF4-FFF2-40B4-BE49-F238E27FC236}">
                <a16:creationId xmlns:a16="http://schemas.microsoft.com/office/drawing/2014/main" id="{28873A8B-1CA0-ABCA-5436-51C8410BD3E1}"/>
              </a:ext>
            </a:extLst>
          </p:cNvPr>
          <p:cNvSpPr txBox="1">
            <a:spLocks/>
          </p:cNvSpPr>
          <p:nvPr/>
        </p:nvSpPr>
        <p:spPr>
          <a:xfrm>
            <a:off x="10152069" y="3649104"/>
            <a:ext cx="574353" cy="747453"/>
          </a:xfrm>
          <a:prstGeom prst="rect">
            <a:avLst/>
          </a:prstGeom>
        </p:spPr>
        <p:txBody>
          <a:bodyPr vert="horz" lIns="91440" tIns="45720" rIns="91440" bIns="45720" rtlCol="0">
            <a:normAutofit/>
          </a:bodyPr>
          <a:lstStyle>
            <a:lvl1pPr marL="0" indent="0" algn="ctr" defTabSz="914400" rtl="0" eaLnBrk="1" latinLnBrk="0" hangingPunct="1">
              <a:lnSpc>
                <a:spcPct val="110000"/>
              </a:lnSpc>
              <a:spcBef>
                <a:spcPts val="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Verdana" panose="020B0604030504040204" pitchFamily="34" charset="0"/>
                <a:ea typeface="Verdana" panose="020B0604030504040204" pitchFamily="34" charset="0"/>
              </a:rPr>
              <a:t>1</a:t>
            </a:r>
          </a:p>
        </p:txBody>
      </p:sp>
      <p:sp>
        <p:nvSpPr>
          <p:cNvPr id="23" name="Content Placeholder 2">
            <a:extLst>
              <a:ext uri="{FF2B5EF4-FFF2-40B4-BE49-F238E27FC236}">
                <a16:creationId xmlns:a16="http://schemas.microsoft.com/office/drawing/2014/main" id="{65A30F95-43C5-433E-EF65-31011AA22BCC}"/>
              </a:ext>
            </a:extLst>
          </p:cNvPr>
          <p:cNvSpPr txBox="1">
            <a:spLocks/>
          </p:cNvSpPr>
          <p:nvPr/>
        </p:nvSpPr>
        <p:spPr>
          <a:xfrm>
            <a:off x="11419058" y="3649104"/>
            <a:ext cx="574353" cy="747453"/>
          </a:xfrm>
          <a:prstGeom prst="rect">
            <a:avLst/>
          </a:prstGeom>
        </p:spPr>
        <p:txBody>
          <a:bodyPr vert="horz" lIns="91440" tIns="45720" rIns="91440" bIns="45720" rtlCol="0">
            <a:normAutofit/>
          </a:bodyPr>
          <a:lstStyle>
            <a:lvl1pPr marL="0" indent="0" algn="ctr" defTabSz="914400" rtl="0" eaLnBrk="1" latinLnBrk="0" hangingPunct="1">
              <a:lnSpc>
                <a:spcPct val="110000"/>
              </a:lnSpc>
              <a:spcBef>
                <a:spcPts val="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Verdana" panose="020B0604030504040204" pitchFamily="34" charset="0"/>
                <a:ea typeface="Verdana" panose="020B0604030504040204" pitchFamily="34" charset="0"/>
              </a:rPr>
              <a:t>2</a:t>
            </a:r>
          </a:p>
        </p:txBody>
      </p:sp>
      <p:sp>
        <p:nvSpPr>
          <p:cNvPr id="24" name="TextBox 23">
            <a:extLst>
              <a:ext uri="{FF2B5EF4-FFF2-40B4-BE49-F238E27FC236}">
                <a16:creationId xmlns:a16="http://schemas.microsoft.com/office/drawing/2014/main" id="{BDD93F21-0FD7-E69A-F485-A65D83FFA41B}"/>
              </a:ext>
            </a:extLst>
          </p:cNvPr>
          <p:cNvSpPr txBox="1"/>
          <p:nvPr/>
        </p:nvSpPr>
        <p:spPr>
          <a:xfrm>
            <a:off x="6366405" y="4160292"/>
            <a:ext cx="5620526" cy="646331"/>
          </a:xfrm>
          <a:prstGeom prst="rect">
            <a:avLst/>
          </a:prstGeom>
          <a:noFill/>
        </p:spPr>
        <p:txBody>
          <a:bodyPr wrap="square" rtlCol="0">
            <a:spAutoFit/>
          </a:bodyPr>
          <a:lstStyle/>
          <a:p>
            <a:r>
              <a:rPr lang="en-US" dirty="0">
                <a:latin typeface="Arial" panose="020B0604020202020204" pitchFamily="34" charset="0"/>
              </a:rPr>
              <a:t>least                                                                                          greatest</a:t>
            </a:r>
          </a:p>
        </p:txBody>
      </p:sp>
      <p:sp>
        <p:nvSpPr>
          <p:cNvPr id="26" name="TextBox 25">
            <a:extLst>
              <a:ext uri="{FF2B5EF4-FFF2-40B4-BE49-F238E27FC236}">
                <a16:creationId xmlns:a16="http://schemas.microsoft.com/office/drawing/2014/main" id="{C2CC439E-5880-69E3-49B4-72FC4FE44BAD}"/>
              </a:ext>
            </a:extLst>
          </p:cNvPr>
          <p:cNvSpPr txBox="1"/>
          <p:nvPr/>
        </p:nvSpPr>
        <p:spPr>
          <a:xfrm>
            <a:off x="9164541" y="2743200"/>
            <a:ext cx="2542953" cy="369332"/>
          </a:xfrm>
          <a:prstGeom prst="rect">
            <a:avLst/>
          </a:prstGeom>
          <a:solidFill>
            <a:schemeClr val="accent4"/>
          </a:solidFill>
        </p:spPr>
        <p:txBody>
          <a:bodyPr wrap="square" rtlCol="0">
            <a:spAutoFit/>
          </a:bodyPr>
          <a:lstStyle/>
          <a:p>
            <a:pPr algn="ctr"/>
            <a:r>
              <a:rPr lang="en-US" dirty="0">
                <a:solidFill>
                  <a:schemeClr val="bg1"/>
                </a:solidFill>
                <a:latin typeface="Century Gothic" panose="020B0502020202020204" pitchFamily="34" charset="0"/>
              </a:rPr>
              <a:t>positive numbers</a:t>
            </a:r>
          </a:p>
        </p:txBody>
      </p:sp>
      <p:sp>
        <p:nvSpPr>
          <p:cNvPr id="27" name="TextBox 26">
            <a:extLst>
              <a:ext uri="{FF2B5EF4-FFF2-40B4-BE49-F238E27FC236}">
                <a16:creationId xmlns:a16="http://schemas.microsoft.com/office/drawing/2014/main" id="{10A3E6E9-9E6A-0279-C93F-59F3CAD65F04}"/>
              </a:ext>
            </a:extLst>
          </p:cNvPr>
          <p:cNvSpPr txBox="1"/>
          <p:nvPr/>
        </p:nvSpPr>
        <p:spPr>
          <a:xfrm>
            <a:off x="6601011" y="2743936"/>
            <a:ext cx="2542953" cy="369332"/>
          </a:xfrm>
          <a:prstGeom prst="rect">
            <a:avLst/>
          </a:prstGeom>
          <a:solidFill>
            <a:schemeClr val="accent4"/>
          </a:solidFill>
        </p:spPr>
        <p:txBody>
          <a:bodyPr wrap="square" rtlCol="0">
            <a:spAutoFit/>
          </a:bodyPr>
          <a:lstStyle/>
          <a:p>
            <a:pPr algn="ctr"/>
            <a:r>
              <a:rPr lang="en-US" dirty="0">
                <a:solidFill>
                  <a:schemeClr val="bg1"/>
                </a:solidFill>
                <a:latin typeface="Century Gothic" panose="020B0502020202020204" pitchFamily="34" charset="0"/>
              </a:rPr>
              <a:t>negative numbers</a:t>
            </a:r>
          </a:p>
        </p:txBody>
      </p:sp>
      <p:grpSp>
        <p:nvGrpSpPr>
          <p:cNvPr id="6" name="Group 5">
            <a:extLst>
              <a:ext uri="{FF2B5EF4-FFF2-40B4-BE49-F238E27FC236}">
                <a16:creationId xmlns:a16="http://schemas.microsoft.com/office/drawing/2014/main" id="{B4AE59DB-6456-5AA0-F2AC-7DC07B6B9031}"/>
              </a:ext>
            </a:extLst>
          </p:cNvPr>
          <p:cNvGrpSpPr/>
          <p:nvPr/>
        </p:nvGrpSpPr>
        <p:grpSpPr>
          <a:xfrm>
            <a:off x="803326" y="2050322"/>
            <a:ext cx="4623296" cy="2000548"/>
            <a:chOff x="6552704" y="969258"/>
            <a:chExt cx="4623296" cy="2000548"/>
          </a:xfrm>
        </p:grpSpPr>
        <p:sp>
          <p:nvSpPr>
            <p:cNvPr id="25" name="TextBox 24">
              <a:extLst>
                <a:ext uri="{FF2B5EF4-FFF2-40B4-BE49-F238E27FC236}">
                  <a16:creationId xmlns:a16="http://schemas.microsoft.com/office/drawing/2014/main" id="{A8486E5D-1DBC-9263-22B2-502B0F0D0AE4}"/>
                </a:ext>
              </a:extLst>
            </p:cNvPr>
            <p:cNvSpPr txBox="1"/>
            <p:nvPr/>
          </p:nvSpPr>
          <p:spPr>
            <a:xfrm>
              <a:off x="6552704" y="969258"/>
              <a:ext cx="4623296" cy="2000548"/>
            </a:xfrm>
            <a:prstGeom prst="rect">
              <a:avLst/>
            </a:prstGeom>
            <a:noFill/>
            <a:ln w="28575">
              <a:solidFill>
                <a:schemeClr val="bg1">
                  <a:lumMod val="75000"/>
                </a:schemeClr>
              </a:solidFill>
              <a:prstDash val="dash"/>
            </a:ln>
          </p:spPr>
          <p:txBody>
            <a:bodyPr wrap="square" lIns="182880" tIns="91440" bIns="182880" rtlCol="0">
              <a:spAutoFit/>
            </a:bodyPr>
            <a:lstStyle/>
            <a:p>
              <a:r>
                <a:rPr lang="en-US" dirty="0">
                  <a:latin typeface="Verdana" panose="020B0604030504040204" pitchFamily="34" charset="0"/>
                  <a:ea typeface="Verdana" panose="020B0604030504040204" pitchFamily="34" charset="0"/>
                </a:rPr>
                <a:t>Which list shows these numbers in order from greatest to least?</a:t>
              </a:r>
            </a:p>
            <a:p>
              <a:endParaRPr lang="en-US" dirty="0">
                <a:latin typeface="Verdana" panose="020B0604030504040204" pitchFamily="34" charset="0"/>
                <a:ea typeface="Verdana" panose="020B0604030504040204" pitchFamily="34" charset="0"/>
              </a:endParaRPr>
            </a:p>
            <a:p>
              <a:endParaRPr lang="en-US" dirty="0">
                <a:latin typeface="Verdana" panose="020B0604030504040204" pitchFamily="34" charset="0"/>
                <a:ea typeface="Verdana" panose="020B0604030504040204" pitchFamily="34" charset="0"/>
              </a:endParaRPr>
            </a:p>
            <a:p>
              <a:r>
                <a:rPr lang="en-US" dirty="0">
                  <a:latin typeface="Verdana" panose="020B0604030504040204" pitchFamily="34" charset="0"/>
                  <a:ea typeface="Verdana" panose="020B0604030504040204" pitchFamily="34" charset="0"/>
                </a:rPr>
                <a:t>               , –0.5, –1   , </a:t>
              </a:r>
              <a:r>
                <a:rPr lang="en-US" sz="2200" dirty="0">
                  <a:latin typeface="Verdana" panose="020B0604030504040204" pitchFamily="34" charset="0"/>
                  <a:ea typeface="Verdana" panose="020B0604030504040204" pitchFamily="34" charset="0"/>
                </a:rPr>
                <a:t>√</a:t>
              </a:r>
              <a:r>
                <a:rPr lang="en-US" dirty="0">
                  <a:latin typeface="Verdana" panose="020B0604030504040204" pitchFamily="34" charset="0"/>
                  <a:ea typeface="Verdana" panose="020B0604030504040204" pitchFamily="34" charset="0"/>
                </a:rPr>
                <a:t>3</a:t>
              </a:r>
            </a:p>
            <a:p>
              <a:pPr algn="ctr"/>
              <a:endParaRPr lang="en-US" dirty="0">
                <a:latin typeface="Verdana" panose="020B0604030504040204" pitchFamily="34" charset="0"/>
                <a:ea typeface="Verdana" panose="020B0604030504040204" pitchFamily="34" charset="0"/>
              </a:endParaRPr>
            </a:p>
          </p:txBody>
        </p:sp>
        <p:sp>
          <p:nvSpPr>
            <p:cNvPr id="28" name="TextBox 27">
              <a:extLst>
                <a:ext uri="{FF2B5EF4-FFF2-40B4-BE49-F238E27FC236}">
                  <a16:creationId xmlns:a16="http://schemas.microsoft.com/office/drawing/2014/main" id="{DEBE53CA-940D-3EC2-872E-4DC6E0376A9D}"/>
                </a:ext>
              </a:extLst>
            </p:cNvPr>
            <p:cNvSpPr txBox="1"/>
            <p:nvPr/>
          </p:nvSpPr>
          <p:spPr>
            <a:xfrm>
              <a:off x="7587757" y="1987047"/>
              <a:ext cx="522514" cy="646331"/>
            </a:xfrm>
            <a:prstGeom prst="rect">
              <a:avLst/>
            </a:prstGeom>
            <a:noFill/>
          </p:spPr>
          <p:txBody>
            <a:bodyPr wrap="square" rtlCol="0">
              <a:spAutoFit/>
            </a:bodyPr>
            <a:lstStyle/>
            <a:p>
              <a:pPr algn="ctr"/>
              <a:r>
                <a:rPr lang="en-US" u="sng" dirty="0">
                  <a:latin typeface="Verdana" panose="020B0604030504040204" pitchFamily="34" charset="0"/>
                  <a:ea typeface="Verdana" panose="020B0604030504040204" pitchFamily="34" charset="0"/>
                </a:rPr>
                <a:t>5</a:t>
              </a:r>
            </a:p>
            <a:p>
              <a:pPr algn="ctr"/>
              <a:r>
                <a:rPr lang="en-US" dirty="0">
                  <a:latin typeface="Verdana" panose="020B0604030504040204" pitchFamily="34" charset="0"/>
                  <a:ea typeface="Verdana" panose="020B0604030504040204" pitchFamily="34" charset="0"/>
                </a:rPr>
                <a:t>3</a:t>
              </a:r>
            </a:p>
          </p:txBody>
        </p:sp>
        <p:sp>
          <p:nvSpPr>
            <p:cNvPr id="29" name="TextBox 28">
              <a:extLst>
                <a:ext uri="{FF2B5EF4-FFF2-40B4-BE49-F238E27FC236}">
                  <a16:creationId xmlns:a16="http://schemas.microsoft.com/office/drawing/2014/main" id="{98D3D415-C3B0-FE81-BB39-3D7C5CEFEEC9}"/>
                </a:ext>
              </a:extLst>
            </p:cNvPr>
            <p:cNvSpPr txBox="1"/>
            <p:nvPr/>
          </p:nvSpPr>
          <p:spPr>
            <a:xfrm>
              <a:off x="9017741" y="1987047"/>
              <a:ext cx="401582" cy="646331"/>
            </a:xfrm>
            <a:prstGeom prst="rect">
              <a:avLst/>
            </a:prstGeom>
            <a:noFill/>
          </p:spPr>
          <p:txBody>
            <a:bodyPr wrap="square" rtlCol="0">
              <a:spAutoFit/>
            </a:bodyPr>
            <a:lstStyle/>
            <a:p>
              <a:pPr algn="ctr"/>
              <a:r>
                <a:rPr lang="en-US" u="sng" dirty="0">
                  <a:latin typeface="Verdana" panose="020B0604030504040204" pitchFamily="34" charset="0"/>
                  <a:ea typeface="Verdana" panose="020B0604030504040204" pitchFamily="34" charset="0"/>
                </a:rPr>
                <a:t>1</a:t>
              </a:r>
            </a:p>
            <a:p>
              <a:pPr algn="ctr"/>
              <a:r>
                <a:rPr lang="en-US" dirty="0">
                  <a:latin typeface="Verdana" panose="020B0604030504040204" pitchFamily="34" charset="0"/>
                  <a:ea typeface="Verdana" panose="020B0604030504040204" pitchFamily="34" charset="0"/>
                </a:rPr>
                <a:t>3</a:t>
              </a:r>
            </a:p>
          </p:txBody>
        </p:sp>
        <p:cxnSp>
          <p:nvCxnSpPr>
            <p:cNvPr id="30" name="Straight Connector 29">
              <a:extLst>
                <a:ext uri="{FF2B5EF4-FFF2-40B4-BE49-F238E27FC236}">
                  <a16:creationId xmlns:a16="http://schemas.microsoft.com/office/drawing/2014/main" id="{1B822FEA-EB6F-67C8-8539-06BC02A93D73}"/>
                </a:ext>
              </a:extLst>
            </p:cNvPr>
            <p:cNvCxnSpPr/>
            <p:nvPr/>
          </p:nvCxnSpPr>
          <p:spPr>
            <a:xfrm>
              <a:off x="9726838" y="2195440"/>
              <a:ext cx="18288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912620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 calcmode="lin" valueType="num">
                                      <p:cBhvr>
                                        <p:cTn id="14" dur="1000" fill="hold"/>
                                        <p:tgtEl>
                                          <p:spTgt spid="7"/>
                                        </p:tgtEl>
                                        <p:attrNameLst>
                                          <p:attrName>style.rotation</p:attrName>
                                        </p:attrNameLst>
                                      </p:cBhvr>
                                      <p:tavLst>
                                        <p:tav tm="0">
                                          <p:val>
                                            <p:fltVal val="90"/>
                                          </p:val>
                                        </p:tav>
                                        <p:tav tm="100000">
                                          <p:val>
                                            <p:fltVal val="0"/>
                                          </p:val>
                                        </p:tav>
                                      </p:tavLst>
                                    </p:anim>
                                    <p:animEffect transition="in" filter="fade">
                                      <p:cBhvr>
                                        <p:cTn id="15" dur="1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23"/>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24"/>
                                        </p:tgtEl>
                                        <p:attrNameLst>
                                          <p:attrName>style.visibility</p:attrName>
                                        </p:attrNameLst>
                                      </p:cBhvr>
                                      <p:to>
                                        <p:strVal val="visible"/>
                                      </p:to>
                                    </p:set>
                                  </p:childTnLst>
                                </p:cTn>
                              </p:par>
                            </p:childTnLst>
                          </p:cTn>
                        </p:par>
                        <p:par>
                          <p:cTn id="42" fill="hold">
                            <p:stCondLst>
                              <p:cond delay="0"/>
                            </p:stCondLst>
                            <p:childTnLst>
                              <p:par>
                                <p:cTn id="43" presetID="2" presetClass="entr" presetSubtype="8" fill="hold" grpId="0" nodeType="afterEffect">
                                  <p:stCondLst>
                                    <p:cond delay="0"/>
                                  </p:stCondLst>
                                  <p:childTnLst>
                                    <p:set>
                                      <p:cBhvr>
                                        <p:cTn id="44" dur="1" fill="hold">
                                          <p:stCondLst>
                                            <p:cond delay="0"/>
                                          </p:stCondLst>
                                        </p:cTn>
                                        <p:tgtEl>
                                          <p:spTgt spid="27"/>
                                        </p:tgtEl>
                                        <p:attrNameLst>
                                          <p:attrName>style.visibility</p:attrName>
                                        </p:attrNameLst>
                                      </p:cBhvr>
                                      <p:to>
                                        <p:strVal val="visible"/>
                                      </p:to>
                                    </p:set>
                                    <p:anim calcmode="lin" valueType="num">
                                      <p:cBhvr additive="base">
                                        <p:cTn id="45" dur="500" fill="hold"/>
                                        <p:tgtEl>
                                          <p:spTgt spid="27"/>
                                        </p:tgtEl>
                                        <p:attrNameLst>
                                          <p:attrName>ppt_x</p:attrName>
                                        </p:attrNameLst>
                                      </p:cBhvr>
                                      <p:tavLst>
                                        <p:tav tm="0">
                                          <p:val>
                                            <p:strVal val="0-#ppt_w/2"/>
                                          </p:val>
                                        </p:tav>
                                        <p:tav tm="100000">
                                          <p:val>
                                            <p:strVal val="#ppt_x"/>
                                          </p:val>
                                        </p:tav>
                                      </p:tavLst>
                                    </p:anim>
                                    <p:anim calcmode="lin" valueType="num">
                                      <p:cBhvr additive="base">
                                        <p:cTn id="46" dur="500" fill="hold"/>
                                        <p:tgtEl>
                                          <p:spTgt spid="27"/>
                                        </p:tgtEl>
                                        <p:attrNameLst>
                                          <p:attrName>ppt_y</p:attrName>
                                        </p:attrNameLst>
                                      </p:cBhvr>
                                      <p:tavLst>
                                        <p:tav tm="0">
                                          <p:val>
                                            <p:strVal val="#ppt_y"/>
                                          </p:val>
                                        </p:tav>
                                        <p:tav tm="100000">
                                          <p:val>
                                            <p:strVal val="#ppt_y"/>
                                          </p:val>
                                        </p:tav>
                                      </p:tavLst>
                                    </p:anim>
                                  </p:childTnLst>
                                </p:cTn>
                              </p:par>
                              <p:par>
                                <p:cTn id="47" presetID="2" presetClass="entr" presetSubtype="2"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anim calcmode="lin" valueType="num">
                                      <p:cBhvr additive="base">
                                        <p:cTn id="49" dur="500" fill="hold"/>
                                        <p:tgtEl>
                                          <p:spTgt spid="26"/>
                                        </p:tgtEl>
                                        <p:attrNameLst>
                                          <p:attrName>ppt_x</p:attrName>
                                        </p:attrNameLst>
                                      </p:cBhvr>
                                      <p:tavLst>
                                        <p:tav tm="0">
                                          <p:val>
                                            <p:strVal val="1+#ppt_w/2"/>
                                          </p:val>
                                        </p:tav>
                                        <p:tav tm="100000">
                                          <p:val>
                                            <p:strVal val="#ppt_x"/>
                                          </p:val>
                                        </p:tav>
                                      </p:tavLst>
                                    </p:anim>
                                    <p:anim calcmode="lin" valueType="num">
                                      <p:cBhvr additive="base">
                                        <p:cTn id="50"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9" grpId="0"/>
      <p:bldP spid="20" grpId="0"/>
      <p:bldP spid="21" grpId="0"/>
      <p:bldP spid="22" grpId="0"/>
      <p:bldP spid="23" grpId="0"/>
      <p:bldP spid="24" grpId="0"/>
      <p:bldP spid="26" grpId="0" animBg="1"/>
      <p:bldP spid="27" grpId="0" animBg="1"/>
    </p:bldLst>
  </p:timing>
</p:sld>
</file>

<file path=ppt/theme/theme1.xml><?xml version="1.0" encoding="utf-8"?>
<a:theme xmlns:a="http://schemas.openxmlformats.org/drawingml/2006/main" name="blank options">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 make a pla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 show what you know">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3 work it out">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4 think it up">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5 write about it">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title pag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928</TotalTime>
  <Words>2998</Words>
  <Application>Microsoft Office PowerPoint</Application>
  <PresentationFormat>Widescreen</PresentationFormat>
  <Paragraphs>508</Paragraphs>
  <Slides>21</Slides>
  <Notes>21</Notes>
  <HiddenSlides>2</HiddenSlides>
  <MMClips>0</MMClips>
  <ScaleCrop>false</ScaleCrop>
  <HeadingPairs>
    <vt:vector size="6" baseType="variant">
      <vt:variant>
        <vt:lpstr>Fonts Used</vt:lpstr>
      </vt:variant>
      <vt:variant>
        <vt:i4>5</vt:i4>
      </vt:variant>
      <vt:variant>
        <vt:lpstr>Theme</vt:lpstr>
      </vt:variant>
      <vt:variant>
        <vt:i4>7</vt:i4>
      </vt:variant>
      <vt:variant>
        <vt:lpstr>Slide Titles</vt:lpstr>
      </vt:variant>
      <vt:variant>
        <vt:i4>21</vt:i4>
      </vt:variant>
    </vt:vector>
  </HeadingPairs>
  <TitlesOfParts>
    <vt:vector size="33" baseType="lpstr">
      <vt:lpstr>Arial</vt:lpstr>
      <vt:lpstr>Calibri</vt:lpstr>
      <vt:lpstr>Century Gothic</vt:lpstr>
      <vt:lpstr>Tahoma</vt:lpstr>
      <vt:lpstr>Verdana</vt:lpstr>
      <vt:lpstr>blank options</vt:lpstr>
      <vt:lpstr>1 make a plan</vt:lpstr>
      <vt:lpstr>2 show what you know</vt:lpstr>
      <vt:lpstr>3 work it out</vt:lpstr>
      <vt:lpstr>4 think it up</vt:lpstr>
      <vt:lpstr>5 write about it</vt:lpstr>
      <vt:lpstr>title page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Sandy Lucero</dc:creator>
  <cp:lastModifiedBy>Sandy Lucero</cp:lastModifiedBy>
  <cp:revision>113</cp:revision>
  <dcterms:created xsi:type="dcterms:W3CDTF">2025-07-09T19:11:59Z</dcterms:created>
  <dcterms:modified xsi:type="dcterms:W3CDTF">2025-09-23T00:03:11Z</dcterms:modified>
</cp:coreProperties>
</file>